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sldIdLst>
    <p:sldId id="285" r:id="rId2"/>
    <p:sldId id="256" r:id="rId3"/>
    <p:sldId id="292" r:id="rId4"/>
    <p:sldId id="293" r:id="rId5"/>
    <p:sldId id="291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0" autoAdjust="0"/>
    <p:restoredTop sz="94660"/>
  </p:normalViewPr>
  <p:slideViewPr>
    <p:cSldViewPr snapToGrid="0">
      <p:cViewPr varScale="1">
        <p:scale>
          <a:sx n="51" d="100"/>
          <a:sy n="51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19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358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63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65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505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396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CBC48EC7-AF6A-48D3-8284-14BACBEBDD84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36705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63668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1939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17454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651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6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12/16/2020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691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Yifat.bengigi@gmail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BBCF95-ED7A-416A-8727-70FE9B4CA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508957"/>
            <a:ext cx="1889184" cy="2501659"/>
          </a:xfrm>
        </p:spPr>
        <p:txBody>
          <a:bodyPr>
            <a:norm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he-IL" sz="900" dirty="0">
                <a:solidFill>
                  <a:prstClr val="black"/>
                </a:solidFill>
                <a:latin typeface="Guttman Yad-Brush" panose="02010401010101010101" pitchFamily="2" charset="-79"/>
                <a:ea typeface="+mn-ea"/>
                <a:cs typeface="Guttman Yad-Brush" panose="02010401010101010101" pitchFamily="2" charset="-79"/>
              </a:rPr>
              <a:t>יפעת בן </a:t>
            </a:r>
            <a:r>
              <a:rPr lang="he-IL" sz="900" dirty="0" err="1">
                <a:solidFill>
                  <a:prstClr val="black"/>
                </a:solidFill>
                <a:latin typeface="Guttman Yad-Brush" panose="02010401010101010101" pitchFamily="2" charset="-79"/>
                <a:ea typeface="+mn-ea"/>
                <a:cs typeface="Guttman Yad-Brush" panose="02010401010101010101" pitchFamily="2" charset="-79"/>
              </a:rPr>
              <a:t>גיגי</a:t>
            </a:r>
            <a:r>
              <a:rPr lang="he-IL" sz="900" dirty="0">
                <a:solidFill>
                  <a:prstClr val="black"/>
                </a:solidFill>
                <a:latin typeface="Guttman Yad-Brush" panose="02010401010101010101" pitchFamily="2" charset="-79"/>
                <a:ea typeface="+mn-ea"/>
                <a:cs typeface="Guttman Yad-Brush" panose="02010401010101010101" pitchFamily="2" charset="-79"/>
              </a:rPr>
              <a:t> </a:t>
            </a:r>
            <a:br>
              <a:rPr lang="he-IL" sz="900" dirty="0">
                <a:solidFill>
                  <a:prstClr val="black"/>
                </a:solidFill>
                <a:latin typeface="Guttman Yad-Brush" panose="02010401010101010101" pitchFamily="2" charset="-79"/>
                <a:ea typeface="+mn-ea"/>
                <a:cs typeface="Guttman Yad-Brush" panose="02010401010101010101" pitchFamily="2" charset="-79"/>
              </a:rPr>
            </a:br>
            <a:r>
              <a:rPr lang="he-IL" sz="700" dirty="0">
                <a:solidFill>
                  <a:prstClr val="black"/>
                </a:solidFill>
                <a:latin typeface="Guttman Yad-Brush" panose="02010401010101010101" pitchFamily="2" charset="-79"/>
                <a:ea typeface="+mn-ea"/>
                <a:cs typeface="Guttman Yad-Brush" panose="02010401010101010101" pitchFamily="2" charset="-79"/>
              </a:rPr>
              <a:t>מאמנת אישית ומנחה קב (</a:t>
            </a:r>
            <a:r>
              <a:rPr lang="en-US" sz="700" dirty="0">
                <a:solidFill>
                  <a:prstClr val="black"/>
                </a:solidFill>
                <a:latin typeface="Bahnschrift SemiBold" panose="020B0502040204020203" pitchFamily="34" charset="0"/>
                <a:ea typeface="+mn-ea"/>
                <a:cs typeface="Guttman Yad-Brush" panose="02010401010101010101" pitchFamily="2" charset="-79"/>
              </a:rPr>
              <a:t>M/A </a:t>
            </a:r>
            <a:r>
              <a:rPr lang="he-IL" sz="700" dirty="0">
                <a:solidFill>
                  <a:prstClr val="black"/>
                </a:solidFill>
                <a:latin typeface="Bahnschrift SemiBold" panose="020B0502040204020203" pitchFamily="34" charset="0"/>
                <a:ea typeface="+mn-ea"/>
                <a:cs typeface="Guttman Yad-Brush" panose="02010401010101010101" pitchFamily="2" charset="-79"/>
              </a:rPr>
              <a:t> )</a:t>
            </a:r>
            <a:br>
              <a:rPr lang="he-IL" sz="700" dirty="0">
                <a:solidFill>
                  <a:prstClr val="black"/>
                </a:solidFill>
                <a:latin typeface="Bahnschrift SemiBold" panose="020B0502040204020203" pitchFamily="34" charset="0"/>
                <a:ea typeface="+mn-ea"/>
                <a:cs typeface="Guttman Yad-Brush" panose="02010401010101010101" pitchFamily="2" charset="-79"/>
              </a:rPr>
            </a:br>
            <a:r>
              <a:rPr lang="en-US" sz="800" dirty="0">
                <a:solidFill>
                  <a:prstClr val="black"/>
                </a:solidFill>
                <a:latin typeface="Bahnschrift SemiBold" panose="020B0502040204020203" pitchFamily="34" charset="0"/>
                <a:ea typeface="+mn-ea"/>
                <a:cs typeface="Guttman Yad-Brush" panose="02010401010101010101" pitchFamily="2" charset="-79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Yifat.bengigi@gmail.com</a:t>
            </a:r>
            <a:r>
              <a:rPr lang="en-US" sz="800" dirty="0">
                <a:solidFill>
                  <a:prstClr val="black"/>
                </a:solidFill>
                <a:latin typeface="Bahnschrift SemiBold" panose="020B0502040204020203" pitchFamily="34" charset="0"/>
                <a:ea typeface="+mn-ea"/>
                <a:cs typeface="Guttman Yad-Brush" panose="02010401010101010101" pitchFamily="2" charset="-79"/>
              </a:rPr>
              <a:t> </a:t>
            </a:r>
            <a:br>
              <a:rPr lang="en-US" sz="800" dirty="0">
                <a:solidFill>
                  <a:prstClr val="black"/>
                </a:solidFill>
                <a:latin typeface="Bahnschrift SemiBold" panose="020B0502040204020203" pitchFamily="34" charset="0"/>
                <a:ea typeface="+mn-ea"/>
                <a:cs typeface="Guttman Yad-Brush" panose="02010401010101010101" pitchFamily="2" charset="-79"/>
              </a:rPr>
            </a:br>
            <a:r>
              <a:rPr lang="en-US" sz="800" dirty="0">
                <a:solidFill>
                  <a:prstClr val="black"/>
                </a:solidFill>
                <a:latin typeface="Bahnschrift SemiBold" panose="020B0502040204020203" pitchFamily="34" charset="0"/>
                <a:ea typeface="+mn-ea"/>
                <a:cs typeface="Guttman Yad-Brush" panose="02010401010101010101" pitchFamily="2" charset="-79"/>
              </a:rPr>
              <a:t>050-8891715</a:t>
            </a:r>
            <a:r>
              <a:rPr lang="he-IL" sz="800" dirty="0">
                <a:solidFill>
                  <a:prstClr val="black"/>
                </a:solidFill>
                <a:latin typeface="Guttman Yad-Brush" panose="02010401010101010101" pitchFamily="2" charset="-79"/>
                <a:ea typeface="+mn-ea"/>
                <a:cs typeface="Guttman Yad-Brush" panose="02010401010101010101" pitchFamily="2" charset="-79"/>
              </a:rPr>
              <a:t/>
            </a:r>
            <a:br>
              <a:rPr lang="he-IL" sz="800" dirty="0">
                <a:solidFill>
                  <a:prstClr val="black"/>
                </a:solidFill>
                <a:latin typeface="Guttman Yad-Brush" panose="02010401010101010101" pitchFamily="2" charset="-79"/>
                <a:ea typeface="+mn-ea"/>
                <a:cs typeface="Guttman Yad-Brush" panose="02010401010101010101" pitchFamily="2" charset="-79"/>
              </a:rPr>
            </a:br>
            <a:endParaRPr lang="he-IL" sz="8000" dirty="0">
              <a:solidFill>
                <a:schemeClr val="bg1"/>
              </a:solidFill>
              <a:latin typeface="Guttman Haim" panose="02010401010101010101" pitchFamily="2" charset="-79"/>
              <a:cs typeface="Guttman Haim" panose="02010401010101010101" pitchFamily="2" charset="-79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A3F53F5-8762-454E-8144-0755A38AB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550" y="3183147"/>
            <a:ext cx="11378241" cy="367485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marL="0" lvl="0" indent="0" algn="ctr">
              <a:buClr>
                <a:prstClr val="black">
                  <a:lumMod val="85000"/>
                  <a:lumOff val="15000"/>
                </a:prstClr>
              </a:buClr>
              <a:buNone/>
            </a:pPr>
            <a:endParaRPr lang="he-IL" sz="3300" dirty="0">
              <a:solidFill>
                <a:prstClr val="black"/>
              </a:solidFill>
              <a:latin typeface="Guttman Haim" panose="02010401010101010101" pitchFamily="2" charset="-79"/>
              <a:cs typeface="Guttman Haim" panose="02010401010101010101" pitchFamily="2" charset="-79"/>
            </a:endParaRPr>
          </a:p>
          <a:p>
            <a:pPr marL="0" lvl="0" indent="0" algn="ctr">
              <a:buClr>
                <a:prstClr val="black">
                  <a:lumMod val="85000"/>
                  <a:lumOff val="15000"/>
                </a:prstClr>
              </a:buClr>
              <a:buNone/>
            </a:pPr>
            <a:endParaRPr lang="he-IL" sz="3300" dirty="0">
              <a:solidFill>
                <a:prstClr val="black"/>
              </a:solidFill>
              <a:latin typeface="Guttman Haim" panose="02010401010101010101" pitchFamily="2" charset="-79"/>
              <a:cs typeface="Guttman Haim" panose="02010401010101010101" pitchFamily="2" charset="-79"/>
            </a:endParaRPr>
          </a:p>
          <a:p>
            <a:pPr marL="0" lvl="0" indent="0" algn="ctr">
              <a:buClr>
                <a:prstClr val="black">
                  <a:lumMod val="85000"/>
                  <a:lumOff val="15000"/>
                </a:prstClr>
              </a:buClr>
              <a:buNone/>
            </a:pPr>
            <a:endParaRPr lang="he-IL" sz="3300" b="1" dirty="0">
              <a:solidFill>
                <a:prstClr val="black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lvl="0" indent="0" algn="ctr">
              <a:buClr>
                <a:prstClr val="black">
                  <a:lumMod val="85000"/>
                  <a:lumOff val="15000"/>
                </a:prstClr>
              </a:buClr>
              <a:buNone/>
            </a:pPr>
            <a:r>
              <a:rPr lang="he-IL" sz="3200" b="1" dirty="0">
                <a:solidFill>
                  <a:prstClr val="black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## </a:t>
            </a:r>
            <a:r>
              <a:rPr lang="ar-SA" sz="2600" b="1" dirty="0" smtClean="0">
                <a:solidFill>
                  <a:prstClr val="black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استخدام البطاقات للتعبير عن المشاعر</a:t>
            </a:r>
          </a:p>
          <a:p>
            <a:pPr marL="0" lvl="0" indent="0" algn="ctr">
              <a:buClr>
                <a:prstClr val="black">
                  <a:lumMod val="85000"/>
                  <a:lumOff val="15000"/>
                </a:prstClr>
              </a:buClr>
              <a:buNone/>
            </a:pPr>
            <a:r>
              <a:rPr lang="ar-SA" sz="2600" b="1" dirty="0" smtClean="0">
                <a:solidFill>
                  <a:prstClr val="black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ومعالجة التجربة في العودة للحياة الروتينية</a:t>
            </a:r>
            <a:r>
              <a:rPr lang="he-IL" sz="2600" b="1" dirty="0" smtClean="0">
                <a:solidFill>
                  <a:prstClr val="black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.</a:t>
            </a:r>
            <a:endParaRPr lang="he-IL" sz="2600" b="1" dirty="0">
              <a:solidFill>
                <a:prstClr val="black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lvl="0" indent="0" algn="ctr">
              <a:buClr>
                <a:prstClr val="black">
                  <a:lumMod val="85000"/>
                  <a:lumOff val="15000"/>
                </a:prstClr>
              </a:buClr>
              <a:buNone/>
            </a:pPr>
            <a:endParaRPr lang="he-IL" sz="2600" b="1" dirty="0">
              <a:solidFill>
                <a:prstClr val="black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lvl="0" indent="0" algn="ctr">
              <a:spcBef>
                <a:spcPct val="20000"/>
              </a:spcBef>
              <a:buClrTx/>
              <a:buNone/>
            </a:pPr>
            <a:r>
              <a:rPr lang="he-IL" sz="2600" b="1" dirty="0">
                <a:solidFill>
                  <a:prstClr val="black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    ## </a:t>
            </a:r>
            <a:r>
              <a:rPr lang="ar-SA" sz="2600" b="1" dirty="0" smtClean="0">
                <a:solidFill>
                  <a:prstClr val="black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كل مشترك يختار بطاقة ويتطرق لما كًتِب عليها..</a:t>
            </a:r>
            <a:endParaRPr lang="he-IL" sz="3200" b="1" dirty="0">
              <a:solidFill>
                <a:srgbClr val="1CADE4">
                  <a:lumMod val="75000"/>
                </a:srgbClr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marL="0" lvl="0" indent="0" algn="ctr">
              <a:spcBef>
                <a:spcPct val="20000"/>
              </a:spcBef>
              <a:buClrTx/>
              <a:buNone/>
            </a:pPr>
            <a:endParaRPr lang="he-IL" sz="2200" b="1" dirty="0">
              <a:solidFill>
                <a:prstClr val="black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pPr algn="ctr"/>
            <a:endParaRPr lang="he-IL" dirty="0"/>
          </a:p>
        </p:txBody>
      </p:sp>
      <p:pic>
        <p:nvPicPr>
          <p:cNvPr id="1030" name="Picture 6" descr="ویژگی های انسان سالم">
            <a:extLst>
              <a:ext uri="{FF2B5EF4-FFF2-40B4-BE49-F238E27FC236}">
                <a16:creationId xmlns:a16="http://schemas.microsoft.com/office/drawing/2014/main" id="{66AF59CF-512D-4902-B526-0D6EF3D40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308" y="1871577"/>
            <a:ext cx="9750724" cy="242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694D7616-9565-43A3-B9FE-065A3FBCC63F}"/>
              </a:ext>
            </a:extLst>
          </p:cNvPr>
          <p:cNvSpPr/>
          <p:nvPr/>
        </p:nvSpPr>
        <p:spPr>
          <a:xfrm>
            <a:off x="606211" y="934038"/>
            <a:ext cx="10786927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>
              <a:spcBef>
                <a:spcPct val="20000"/>
              </a:spcBef>
              <a:spcAft>
                <a:spcPts val="600"/>
              </a:spcAft>
              <a:buClr>
                <a:prstClr val="black">
                  <a:lumMod val="85000"/>
                  <a:lumOff val="15000"/>
                </a:prstClr>
              </a:buClr>
            </a:pPr>
            <a:r>
              <a:rPr lang="ar-SA" sz="7000" b="1" dirty="0" smtClean="0">
                <a:solidFill>
                  <a:prstClr val="black"/>
                </a:solidFill>
                <a:latin typeface="Guttman Haim" panose="02010401010101010101" pitchFamily="2" charset="-79"/>
                <a:cs typeface="Guttman Yad-Brush" panose="02010401010101010101" pitchFamily="2" charset="-79"/>
              </a:rPr>
              <a:t>نعود للوضع الطبيعي/الحياة الروتينية</a:t>
            </a:r>
            <a:endParaRPr lang="he-IL" sz="3300" b="1" dirty="0">
              <a:solidFill>
                <a:prstClr val="black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55155" y="165184"/>
            <a:ext cx="303684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1600" b="1" dirty="0" err="1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ترحمة</a:t>
            </a:r>
            <a:r>
              <a:rPr lang="ar-SA" sz="16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وملائمة </a:t>
            </a:r>
          </a:p>
          <a:p>
            <a:pPr algn="r"/>
            <a:r>
              <a:rPr lang="ar-SA" sz="16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طاقم التربية الاجتماعية</a:t>
            </a:r>
          </a:p>
          <a:p>
            <a:pPr algn="r"/>
            <a:r>
              <a:rPr lang="ar-SA" sz="16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قسم المجتمع والشباب</a:t>
            </a:r>
            <a:endParaRPr lang="he-IL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068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1564" y="2088107"/>
            <a:ext cx="806582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 smtClean="0">
                <a:latin typeface="Algerian" panose="04020705040A02060702" pitchFamily="82" charset="0"/>
              </a:rPr>
              <a:t>في الفترة الأخيرة</a:t>
            </a:r>
          </a:p>
          <a:p>
            <a:r>
              <a:rPr lang="ar-SA" sz="6000" b="1" dirty="0" smtClean="0">
                <a:latin typeface="Algerian" panose="04020705040A02060702" pitchFamily="82" charset="0"/>
              </a:rPr>
              <a:t> اكتشفت أني ....</a:t>
            </a:r>
            <a:endParaRPr lang="he-IL" sz="6000" b="1" dirty="0">
              <a:latin typeface="Algerian" panose="04020705040A02060702" pitchFamily="82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49361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EBDE263-3A00-411B-9EB7-4EA2F4CB8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712" y="1679629"/>
            <a:ext cx="10360324" cy="2590800"/>
          </a:xfrm>
          <a:ln w="28575">
            <a:noFill/>
          </a:ln>
        </p:spPr>
        <p:txBody>
          <a:bodyPr/>
          <a:lstStyle/>
          <a:p>
            <a:pPr algn="ctr"/>
            <a:r>
              <a:rPr lang="ar-SA" dirty="0">
                <a:solidFill>
                  <a:schemeClr val="tx1"/>
                </a:solidFill>
                <a:latin typeface="Algerian" panose="04020705040A02060702" pitchFamily="82" charset="0"/>
                <a:ea typeface="+mn-ea"/>
                <a:cs typeface="+mn-cs"/>
              </a:rPr>
              <a:t>الأشخاص الملهمون / المؤثرون الذين رافقوني خلال هذه الفترة هم</a:t>
            </a:r>
            <a:r>
              <a:rPr lang="ar-SA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uttman Haim" panose="02010401010101010101" pitchFamily="2" charset="-79"/>
                <a:cs typeface="Guttman Haim" panose="02010401010101010101" pitchFamily="2" charset="-79"/>
              </a:rPr>
              <a:t>.....</a:t>
            </a:r>
            <a:endParaRPr lang="he-IL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uttman Haim" panose="02010401010101010101" pitchFamily="2" charset="-79"/>
              <a:cs typeface="Guttman Haim" panose="02010401010101010101" pitchFamily="2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F750342F-E1E0-472A-93CA-9AF11096B03C}"/>
              </a:ext>
            </a:extLst>
          </p:cNvPr>
          <p:cNvSpPr/>
          <p:nvPr/>
        </p:nvSpPr>
        <p:spPr>
          <a:xfrm>
            <a:off x="-241539" y="0"/>
            <a:ext cx="118181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6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>יפעת בן </a:t>
            </a:r>
            <a:r>
              <a:rPr lang="he-IL" sz="600" b="1" dirty="0" err="1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>גיגי</a:t>
            </a:r>
            <a:r>
              <a:rPr lang="he-IL" sz="6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> </a:t>
            </a:r>
            <a:r>
              <a:rPr lang="he-IL" sz="9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/>
            </a:r>
            <a:br>
              <a:rPr lang="he-IL" sz="9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</a:br>
            <a:r>
              <a:rPr lang="he-IL" sz="8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/>
            </a:r>
            <a:br>
              <a:rPr lang="he-IL" sz="8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3434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EBDE263-3A00-411B-9EB7-4EA2F4CB8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838" y="1242901"/>
            <a:ext cx="10360324" cy="2590800"/>
          </a:xfrm>
          <a:ln w="28575">
            <a:noFill/>
          </a:ln>
        </p:spPr>
        <p:txBody>
          <a:bodyPr/>
          <a:lstStyle/>
          <a:p>
            <a:pPr algn="ctr"/>
            <a:r>
              <a:rPr lang="ar-SA" sz="7200" dirty="0">
                <a:solidFill>
                  <a:schemeClr val="tx1"/>
                </a:solidFill>
                <a:latin typeface="Algerian" panose="04020705040A02060702" pitchFamily="82" charset="0"/>
                <a:ea typeface="+mn-ea"/>
                <a:cs typeface="+mn-cs"/>
              </a:rPr>
              <a:t>اشتقت كثيرًا لـ ِ</a:t>
            </a:r>
            <a:r>
              <a:rPr lang="he-IL" sz="115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uttman Haim" panose="02010401010101010101" pitchFamily="2" charset="-79"/>
                <a:cs typeface="Guttman Haim" panose="02010401010101010101" pitchFamily="2" charset="-79"/>
              </a:rPr>
              <a:t>....</a:t>
            </a:r>
            <a:endParaRPr lang="he-IL" sz="13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uttman Haim" panose="02010401010101010101" pitchFamily="2" charset="-79"/>
              <a:cs typeface="Guttman Haim" panose="02010401010101010101" pitchFamily="2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F750342F-E1E0-472A-93CA-9AF11096B03C}"/>
              </a:ext>
            </a:extLst>
          </p:cNvPr>
          <p:cNvSpPr/>
          <p:nvPr/>
        </p:nvSpPr>
        <p:spPr>
          <a:xfrm>
            <a:off x="-241539" y="0"/>
            <a:ext cx="118181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6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>יפעת בן </a:t>
            </a:r>
            <a:r>
              <a:rPr lang="he-IL" sz="600" b="1" dirty="0" err="1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>גיגי</a:t>
            </a:r>
            <a:r>
              <a:rPr lang="he-IL" sz="6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> </a:t>
            </a:r>
            <a:r>
              <a:rPr lang="he-IL" sz="9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/>
            </a:r>
            <a:br>
              <a:rPr lang="he-IL" sz="9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</a:br>
            <a:r>
              <a:rPr lang="he-IL" sz="8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  <a:t/>
            </a:r>
            <a:br>
              <a:rPr lang="he-IL" sz="800" b="1" dirty="0">
                <a:solidFill>
                  <a:prstClr val="black"/>
                </a:solidFill>
                <a:latin typeface="Guttman Yad-Brush" panose="02010401010101010101" pitchFamily="2" charset="-79"/>
                <a:ea typeface="+mj-ea"/>
                <a:cs typeface="Guttman Yad-Brush" panose="02010401010101010101" pitchFamily="2" charset="-79"/>
              </a:rPr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73894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37984" y="1733265"/>
            <a:ext cx="872091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>
                <a:latin typeface="Algerian" panose="04020705040A02060702" pitchFamily="82" charset="0"/>
              </a:rPr>
              <a:t>أهم</a:t>
            </a:r>
            <a:r>
              <a:rPr lang="ar-SA" sz="2800" dirty="0" smtClean="0">
                <a:latin typeface="Algerian" panose="04020705040A02060702" pitchFamily="82" charset="0"/>
              </a:rPr>
              <a:t> </a:t>
            </a:r>
            <a:r>
              <a:rPr lang="ar-SA" sz="5400" b="1" dirty="0" smtClean="0">
                <a:latin typeface="Algerian" panose="04020705040A02060702" pitchFamily="82" charset="0"/>
              </a:rPr>
              <a:t> شيء تعلّمته </a:t>
            </a:r>
          </a:p>
          <a:p>
            <a:r>
              <a:rPr lang="ar-SA" sz="5400" b="1" dirty="0" smtClean="0">
                <a:latin typeface="Algerian" panose="04020705040A02060702" pitchFamily="82" charset="0"/>
              </a:rPr>
              <a:t>في الأشهر الأخيرة كان ....</a:t>
            </a:r>
            <a:endParaRPr lang="he-IL" sz="5400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55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37984" y="1583140"/>
            <a:ext cx="8720918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لحظة،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قبل العودة للروتين العادي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أريد أن أطلب ....</a:t>
            </a:r>
            <a:endParaRPr lang="he-IL" sz="5400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961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37984" y="1733265"/>
            <a:ext cx="872091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أستحق ميدالية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هذه الفترة لأني ....</a:t>
            </a:r>
            <a:endParaRPr lang="he-IL" sz="5400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143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37984" y="1733265"/>
            <a:ext cx="8720918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في بداية الحجر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لم أفكر أنّ....</a:t>
            </a:r>
            <a:endParaRPr lang="en-US" sz="5400" b="1" dirty="0" smtClean="0">
              <a:latin typeface="Algerian" panose="04020705040A02060702" pitchFamily="82" charset="0"/>
            </a:endParaRP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لم أكن أعتقد أنّ...</a:t>
            </a:r>
            <a:endParaRPr lang="he-IL" sz="5400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324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37984" y="1733265"/>
            <a:ext cx="872091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الشيء الذي لن أنساه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من هذه الفترة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150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37984" y="1733265"/>
            <a:ext cx="8720918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لحظة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قبل العودة للحياة الروتينية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أعتقد أنه من المهم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04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92324" y="1801504"/>
            <a:ext cx="872091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توصياتي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للسنة القادمة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963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8550" y="1514901"/>
            <a:ext cx="8720918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لحظة مثيرة /مؤثرة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بالنسبة لي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حصلت مؤخرًا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413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8550" y="1514901"/>
            <a:ext cx="872091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من المهم بالنسبة لي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أن تعرفوا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995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68991" y="1978925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الجملة التي لها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صدى في نفسي/داخلي....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998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68991" y="1978925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فكرة رافقتني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في الأشهر الأخيرة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177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68991" y="1555845"/>
            <a:ext cx="9239534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التعلّم عن بُعد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في الفترة الأخيرة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فتح لي مجال لـِ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199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في الفترة القريبة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أريد أن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829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قبل العودة للحياة الروتينية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أود أن أشكر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787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أنا حقًا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أريد من الآن فصاعدًا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50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لو قاموا بتوزيع شهادات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سأحصل على شهادة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 على ....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486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في الأشهر الأخيرة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كان ينقصني/ كنت أفتقد...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571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أنا سعيد / فرح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بأنّ...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452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قصة مضحكة حصلت معي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خلال فترة </a:t>
            </a:r>
            <a:r>
              <a:rPr lang="ar-SA" sz="5400" b="1" dirty="0" err="1" smtClean="0">
                <a:latin typeface="Algerian" panose="04020705040A02060702" pitchFamily="82" charset="0"/>
              </a:rPr>
              <a:t>الكورونا</a:t>
            </a:r>
            <a:r>
              <a:rPr lang="ar-SA" sz="5400" b="1" dirty="0" smtClean="0">
                <a:latin typeface="Algerian" panose="04020705040A02060702" pitchFamily="82" charset="0"/>
              </a:rPr>
              <a:t> 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888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التحدي الأكبر بالنسبة لي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خلال هذه الفترة...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563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الشيء الوحيد الموجود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في ذاكرتي هذه الفترة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هو 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18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ما زلتُ قلقًا  قليلا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من 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211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شيء / عمل خاص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قمتُ به في هذه الفترة...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815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0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2" y="2060812"/>
            <a:ext cx="9239534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"في السنة القادمة 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نجلس في الشرفة "</a:t>
            </a:r>
          </a:p>
          <a:p>
            <a:pPr algn="r"/>
            <a:r>
              <a:rPr lang="ar-SA" sz="5400" b="1" dirty="0" smtClean="0">
                <a:latin typeface="Algerian" panose="04020705040A02060702" pitchFamily="82" charset="0"/>
              </a:rPr>
              <a:t>و ...</a:t>
            </a:r>
            <a:endParaRPr lang="en-US" sz="5400" b="1" dirty="0" smtClean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082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אוי לציטוט">
  <a:themeElements>
    <a:clrScheme name="ראוי לציטוט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ראוי לציטוט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ראוי לציטוט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TM03457503[[fn=ראוי לציטוט]]</Template>
  <TotalTime>618</TotalTime>
  <Words>263</Words>
  <Application>Microsoft Office PowerPoint</Application>
  <PresentationFormat>מסך רחב</PresentationFormat>
  <Paragraphs>74</Paragraphs>
  <Slides>28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10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28</vt:i4>
      </vt:variant>
    </vt:vector>
  </HeadingPairs>
  <TitlesOfParts>
    <vt:vector size="39" baseType="lpstr">
      <vt:lpstr>Algerian</vt:lpstr>
      <vt:lpstr>Bahnschrift SemiBold</vt:lpstr>
      <vt:lpstr>Century Gothic</vt:lpstr>
      <vt:lpstr>Courier New</vt:lpstr>
      <vt:lpstr>David</vt:lpstr>
      <vt:lpstr>Gisha</vt:lpstr>
      <vt:lpstr>Guttman Haim</vt:lpstr>
      <vt:lpstr>Guttman Yad-Brush</vt:lpstr>
      <vt:lpstr>Tahoma</vt:lpstr>
      <vt:lpstr>Wingdings 2</vt:lpstr>
      <vt:lpstr>ראוי לציטוט</vt:lpstr>
      <vt:lpstr>יפעת בן גיגי  מאמנת אישית ומנחה קב (M/A  ) Yifat.bengigi@gmail.com  050-8891715 </vt:lpstr>
      <vt:lpstr>מצגת של PowerPoint‏</vt:lpstr>
      <vt:lpstr>الأشخاص الملهمون / المؤثرون الذين رافقوني خلال هذه الفترة هم.....</vt:lpstr>
      <vt:lpstr>اشتقت كثيرًا لـ ِ....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האנשים המשמעותיים שפגשת / שליוו אותך בתקופה האחרונה .</dc:title>
  <dc:creator>user</dc:creator>
  <cp:lastModifiedBy>‏‏משתמש Windows</cp:lastModifiedBy>
  <cp:revision>32</cp:revision>
  <cp:lastPrinted>2020-05-15T12:19:59Z</cp:lastPrinted>
  <dcterms:created xsi:type="dcterms:W3CDTF">2020-05-14T16:40:27Z</dcterms:created>
  <dcterms:modified xsi:type="dcterms:W3CDTF">2020-12-16T00:32:46Z</dcterms:modified>
</cp:coreProperties>
</file>