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9144000" cy="51435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898A69-9D3C-45DB-90F1-19690D782A52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518160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7A7912F-DCA7-4D23-9290-5F209BEE30B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629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A7912F-DCA7-4D23-9290-5F209BEE30BD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43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22248" y="3951544"/>
            <a:ext cx="422275" cy="279400"/>
          </a:xfrm>
          <a:custGeom>
            <a:avLst/>
            <a:gdLst/>
            <a:ahLst/>
            <a:cxnLst/>
            <a:rect l="l" t="t" r="r" b="b"/>
            <a:pathLst>
              <a:path w="422275" h="279400">
                <a:moveTo>
                  <a:pt x="9509" y="257959"/>
                </a:moveTo>
                <a:lnTo>
                  <a:pt x="9128" y="257959"/>
                </a:lnTo>
                <a:lnTo>
                  <a:pt x="2153" y="260920"/>
                </a:lnTo>
                <a:lnTo>
                  <a:pt x="0" y="267511"/>
                </a:lnTo>
                <a:lnTo>
                  <a:pt x="2538" y="274295"/>
                </a:lnTo>
                <a:lnTo>
                  <a:pt x="36941" y="279053"/>
                </a:lnTo>
                <a:lnTo>
                  <a:pt x="91267" y="274017"/>
                </a:lnTo>
                <a:lnTo>
                  <a:pt x="141224" y="258683"/>
                </a:lnTo>
                <a:lnTo>
                  <a:pt x="142238" y="258048"/>
                </a:lnTo>
                <a:lnTo>
                  <a:pt x="14335" y="258048"/>
                </a:lnTo>
                <a:lnTo>
                  <a:pt x="9636" y="257984"/>
                </a:lnTo>
                <a:close/>
              </a:path>
              <a:path w="422275" h="279400">
                <a:moveTo>
                  <a:pt x="145018" y="9216"/>
                </a:moveTo>
                <a:lnTo>
                  <a:pt x="142986" y="9216"/>
                </a:lnTo>
                <a:lnTo>
                  <a:pt x="116786" y="15237"/>
                </a:lnTo>
                <a:lnTo>
                  <a:pt x="94265" y="31270"/>
                </a:lnTo>
                <a:lnTo>
                  <a:pt x="79531" y="54276"/>
                </a:lnTo>
                <a:lnTo>
                  <a:pt x="76692" y="81213"/>
                </a:lnTo>
                <a:lnTo>
                  <a:pt x="88584" y="118984"/>
                </a:lnTo>
                <a:lnTo>
                  <a:pt x="110966" y="149261"/>
                </a:lnTo>
                <a:lnTo>
                  <a:pt x="141325" y="172187"/>
                </a:lnTo>
                <a:lnTo>
                  <a:pt x="177149" y="187905"/>
                </a:lnTo>
                <a:lnTo>
                  <a:pt x="150193" y="220109"/>
                </a:lnTo>
                <a:lnTo>
                  <a:pt x="110759" y="241860"/>
                </a:lnTo>
                <a:lnTo>
                  <a:pt x="64420" y="254169"/>
                </a:lnTo>
                <a:lnTo>
                  <a:pt x="16748" y="258048"/>
                </a:lnTo>
                <a:lnTo>
                  <a:pt x="142238" y="258048"/>
                </a:lnTo>
                <a:lnTo>
                  <a:pt x="182727" y="232708"/>
                </a:lnTo>
                <a:lnTo>
                  <a:pt x="211693" y="195754"/>
                </a:lnTo>
                <a:lnTo>
                  <a:pt x="274417" y="195754"/>
                </a:lnTo>
                <a:lnTo>
                  <a:pt x="282701" y="194578"/>
                </a:lnTo>
                <a:lnTo>
                  <a:pt x="301619" y="190038"/>
                </a:lnTo>
                <a:lnTo>
                  <a:pt x="320024" y="183714"/>
                </a:lnTo>
                <a:lnTo>
                  <a:pt x="349795" y="166900"/>
                </a:lnTo>
                <a:lnTo>
                  <a:pt x="235188" y="166900"/>
                </a:lnTo>
                <a:lnTo>
                  <a:pt x="228711" y="166417"/>
                </a:lnTo>
                <a:lnTo>
                  <a:pt x="222107" y="165414"/>
                </a:lnTo>
                <a:lnTo>
                  <a:pt x="223926" y="152841"/>
                </a:lnTo>
                <a:lnTo>
                  <a:pt x="186039" y="152841"/>
                </a:lnTo>
                <a:lnTo>
                  <a:pt x="138658" y="122189"/>
                </a:lnTo>
                <a:lnTo>
                  <a:pt x="111073" y="87925"/>
                </a:lnTo>
                <a:lnTo>
                  <a:pt x="111109" y="69146"/>
                </a:lnTo>
                <a:lnTo>
                  <a:pt x="120860" y="55861"/>
                </a:lnTo>
                <a:lnTo>
                  <a:pt x="136255" y="50822"/>
                </a:lnTo>
                <a:lnTo>
                  <a:pt x="200558" y="50822"/>
                </a:lnTo>
                <a:lnTo>
                  <a:pt x="197723" y="45173"/>
                </a:lnTo>
                <a:lnTo>
                  <a:pt x="176549" y="21302"/>
                </a:lnTo>
                <a:lnTo>
                  <a:pt x="148828" y="9547"/>
                </a:lnTo>
                <a:lnTo>
                  <a:pt x="146923" y="9331"/>
                </a:lnTo>
                <a:lnTo>
                  <a:pt x="145018" y="9216"/>
                </a:lnTo>
                <a:close/>
              </a:path>
              <a:path w="422275" h="279400">
                <a:moveTo>
                  <a:pt x="274417" y="195754"/>
                </a:moveTo>
                <a:lnTo>
                  <a:pt x="211693" y="195754"/>
                </a:lnTo>
                <a:lnTo>
                  <a:pt x="219715" y="196843"/>
                </a:lnTo>
                <a:lnTo>
                  <a:pt x="227774" y="197616"/>
                </a:lnTo>
                <a:lnTo>
                  <a:pt x="235856" y="198078"/>
                </a:lnTo>
                <a:lnTo>
                  <a:pt x="243951" y="198231"/>
                </a:lnTo>
                <a:lnTo>
                  <a:pt x="263427" y="197314"/>
                </a:lnTo>
                <a:lnTo>
                  <a:pt x="274417" y="195754"/>
                </a:lnTo>
                <a:close/>
              </a:path>
              <a:path w="422275" h="279400">
                <a:moveTo>
                  <a:pt x="421751" y="0"/>
                </a:moveTo>
                <a:lnTo>
                  <a:pt x="402653" y="38504"/>
                </a:lnTo>
                <a:lnTo>
                  <a:pt x="377490" y="79016"/>
                </a:lnTo>
                <a:lnTo>
                  <a:pt x="348797" y="114253"/>
                </a:lnTo>
                <a:lnTo>
                  <a:pt x="316561" y="142073"/>
                </a:lnTo>
                <a:lnTo>
                  <a:pt x="280770" y="160336"/>
                </a:lnTo>
                <a:lnTo>
                  <a:pt x="241411" y="166900"/>
                </a:lnTo>
                <a:lnTo>
                  <a:pt x="349795" y="166900"/>
                </a:lnTo>
                <a:lnTo>
                  <a:pt x="359182" y="161598"/>
                </a:lnTo>
                <a:lnTo>
                  <a:pt x="393657" y="132365"/>
                </a:lnTo>
                <a:lnTo>
                  <a:pt x="421751" y="99398"/>
                </a:lnTo>
                <a:lnTo>
                  <a:pt x="421751" y="0"/>
                </a:lnTo>
                <a:close/>
              </a:path>
              <a:path w="422275" h="279400">
                <a:moveTo>
                  <a:pt x="200558" y="50822"/>
                </a:moveTo>
                <a:lnTo>
                  <a:pt x="136255" y="50822"/>
                </a:lnTo>
                <a:lnTo>
                  <a:pt x="143281" y="51779"/>
                </a:lnTo>
                <a:lnTo>
                  <a:pt x="150272" y="54773"/>
                </a:lnTo>
                <a:lnTo>
                  <a:pt x="173704" y="90028"/>
                </a:lnTo>
                <a:lnTo>
                  <a:pt x="180832" y="113636"/>
                </a:lnTo>
                <a:lnTo>
                  <a:pt x="183485" y="123434"/>
                </a:lnTo>
                <a:lnTo>
                  <a:pt x="185197" y="133238"/>
                </a:lnTo>
                <a:lnTo>
                  <a:pt x="185946" y="142073"/>
                </a:lnTo>
                <a:lnTo>
                  <a:pt x="186039" y="152841"/>
                </a:lnTo>
                <a:lnTo>
                  <a:pt x="223926" y="152841"/>
                </a:lnTo>
                <a:lnTo>
                  <a:pt x="224377" y="149727"/>
                </a:lnTo>
                <a:lnTo>
                  <a:pt x="224932" y="134094"/>
                </a:lnTo>
                <a:lnTo>
                  <a:pt x="223821" y="118563"/>
                </a:lnTo>
                <a:lnTo>
                  <a:pt x="221091" y="103184"/>
                </a:lnTo>
                <a:lnTo>
                  <a:pt x="212514" y="74641"/>
                </a:lnTo>
                <a:lnTo>
                  <a:pt x="200558" y="50822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35688" y="4485132"/>
            <a:ext cx="142874" cy="1295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270843" y="4367822"/>
            <a:ext cx="85470" cy="92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3865" y="291084"/>
            <a:ext cx="191226" cy="1996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30373" y="4485132"/>
            <a:ext cx="142805" cy="1295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67010" y="4367822"/>
            <a:ext cx="85475" cy="929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02432" y="787146"/>
            <a:ext cx="443103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1E1E1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36445" y="2864866"/>
            <a:ext cx="4182110" cy="1375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1E1E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E1E1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E1E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E1E1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E1E1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699176" y="1876170"/>
            <a:ext cx="2805430" cy="1160145"/>
          </a:xfrm>
          <a:custGeom>
            <a:avLst/>
            <a:gdLst/>
            <a:ahLst/>
            <a:cxnLst/>
            <a:rect l="l" t="t" r="r" b="b"/>
            <a:pathLst>
              <a:path w="2805429" h="1160145">
                <a:moveTo>
                  <a:pt x="150713" y="377920"/>
                </a:moveTo>
                <a:lnTo>
                  <a:pt x="110638" y="390707"/>
                </a:lnTo>
                <a:lnTo>
                  <a:pt x="69681" y="470717"/>
                </a:lnTo>
                <a:lnTo>
                  <a:pt x="51131" y="538226"/>
                </a:lnTo>
                <a:lnTo>
                  <a:pt x="42283" y="579807"/>
                </a:lnTo>
                <a:lnTo>
                  <a:pt x="34155" y="624416"/>
                </a:lnTo>
                <a:lnTo>
                  <a:pt x="26747" y="672052"/>
                </a:lnTo>
                <a:lnTo>
                  <a:pt x="20058" y="722714"/>
                </a:lnTo>
                <a:lnTo>
                  <a:pt x="14089" y="776403"/>
                </a:lnTo>
                <a:lnTo>
                  <a:pt x="8840" y="833119"/>
                </a:lnTo>
                <a:lnTo>
                  <a:pt x="3480" y="902700"/>
                </a:lnTo>
                <a:lnTo>
                  <a:pt x="537" y="958468"/>
                </a:lnTo>
                <a:lnTo>
                  <a:pt x="0" y="1000426"/>
                </a:lnTo>
                <a:lnTo>
                  <a:pt x="1855" y="1028572"/>
                </a:lnTo>
                <a:lnTo>
                  <a:pt x="2547" y="1033766"/>
                </a:lnTo>
                <a:lnTo>
                  <a:pt x="3300" y="1041161"/>
                </a:lnTo>
                <a:lnTo>
                  <a:pt x="4123" y="1050772"/>
                </a:lnTo>
                <a:lnTo>
                  <a:pt x="5030" y="1062608"/>
                </a:lnTo>
                <a:lnTo>
                  <a:pt x="6078" y="1074870"/>
                </a:lnTo>
                <a:lnTo>
                  <a:pt x="13721" y="1126204"/>
                </a:lnTo>
                <a:lnTo>
                  <a:pt x="35510" y="1159636"/>
                </a:lnTo>
                <a:lnTo>
                  <a:pt x="57677" y="1121894"/>
                </a:lnTo>
                <a:lnTo>
                  <a:pt x="77499" y="1076293"/>
                </a:lnTo>
                <a:lnTo>
                  <a:pt x="94964" y="1022834"/>
                </a:lnTo>
                <a:lnTo>
                  <a:pt x="110059" y="961516"/>
                </a:lnTo>
                <a:lnTo>
                  <a:pt x="119133" y="910270"/>
                </a:lnTo>
                <a:lnTo>
                  <a:pt x="128268" y="859012"/>
                </a:lnTo>
                <a:lnTo>
                  <a:pt x="137473" y="807729"/>
                </a:lnTo>
                <a:lnTo>
                  <a:pt x="146762" y="756411"/>
                </a:lnTo>
                <a:lnTo>
                  <a:pt x="166161" y="685149"/>
                </a:lnTo>
                <a:lnTo>
                  <a:pt x="182231" y="636057"/>
                </a:lnTo>
                <a:lnTo>
                  <a:pt x="219590" y="529117"/>
                </a:lnTo>
                <a:lnTo>
                  <a:pt x="231582" y="492855"/>
                </a:lnTo>
                <a:lnTo>
                  <a:pt x="238502" y="469213"/>
                </a:lnTo>
                <a:lnTo>
                  <a:pt x="240361" y="458215"/>
                </a:lnTo>
                <a:lnTo>
                  <a:pt x="236688" y="445357"/>
                </a:lnTo>
                <a:lnTo>
                  <a:pt x="204166" y="404494"/>
                </a:lnTo>
                <a:lnTo>
                  <a:pt x="168463" y="382206"/>
                </a:lnTo>
                <a:lnTo>
                  <a:pt x="150713" y="377920"/>
                </a:lnTo>
                <a:close/>
              </a:path>
              <a:path w="2805429" h="1160145">
                <a:moveTo>
                  <a:pt x="722953" y="793099"/>
                </a:moveTo>
                <a:lnTo>
                  <a:pt x="695529" y="808481"/>
                </a:lnTo>
                <a:lnTo>
                  <a:pt x="710626" y="835150"/>
                </a:lnTo>
                <a:lnTo>
                  <a:pt x="757680" y="877008"/>
                </a:lnTo>
                <a:lnTo>
                  <a:pt x="819497" y="901797"/>
                </a:lnTo>
                <a:lnTo>
                  <a:pt x="878933" y="909087"/>
                </a:lnTo>
                <a:lnTo>
                  <a:pt x="908508" y="906779"/>
                </a:lnTo>
                <a:lnTo>
                  <a:pt x="961336" y="885830"/>
                </a:lnTo>
                <a:lnTo>
                  <a:pt x="1024485" y="848701"/>
                </a:lnTo>
                <a:lnTo>
                  <a:pt x="1055241" y="824388"/>
                </a:lnTo>
                <a:lnTo>
                  <a:pt x="1080313" y="798010"/>
                </a:lnTo>
                <a:lnTo>
                  <a:pt x="808446" y="798010"/>
                </a:lnTo>
                <a:lnTo>
                  <a:pt x="797812" y="797829"/>
                </a:lnTo>
                <a:lnTo>
                  <a:pt x="783629" y="797006"/>
                </a:lnTo>
                <a:lnTo>
                  <a:pt x="748099" y="794051"/>
                </a:lnTo>
                <a:lnTo>
                  <a:pt x="733788" y="793241"/>
                </a:lnTo>
                <a:lnTo>
                  <a:pt x="722953" y="793099"/>
                </a:lnTo>
                <a:close/>
              </a:path>
              <a:path w="2805429" h="1160145">
                <a:moveTo>
                  <a:pt x="468086" y="489239"/>
                </a:moveTo>
                <a:lnTo>
                  <a:pt x="420560" y="500665"/>
                </a:lnTo>
                <a:lnTo>
                  <a:pt x="362890" y="556672"/>
                </a:lnTo>
                <a:lnTo>
                  <a:pt x="338532" y="602106"/>
                </a:lnTo>
                <a:lnTo>
                  <a:pt x="321478" y="644775"/>
                </a:lnTo>
                <a:lnTo>
                  <a:pt x="309925" y="685323"/>
                </a:lnTo>
                <a:lnTo>
                  <a:pt x="303849" y="723729"/>
                </a:lnTo>
                <a:lnTo>
                  <a:pt x="303308" y="760729"/>
                </a:lnTo>
                <a:lnTo>
                  <a:pt x="305248" y="778638"/>
                </a:lnTo>
                <a:lnTo>
                  <a:pt x="319482" y="825626"/>
                </a:lnTo>
                <a:lnTo>
                  <a:pt x="329642" y="835024"/>
                </a:lnTo>
                <a:lnTo>
                  <a:pt x="339802" y="833501"/>
                </a:lnTo>
                <a:lnTo>
                  <a:pt x="396679" y="753095"/>
                </a:lnTo>
                <a:lnTo>
                  <a:pt x="418951" y="698802"/>
                </a:lnTo>
                <a:lnTo>
                  <a:pt x="441297" y="656531"/>
                </a:lnTo>
                <a:lnTo>
                  <a:pt x="463722" y="626286"/>
                </a:lnTo>
                <a:lnTo>
                  <a:pt x="486233" y="608076"/>
                </a:lnTo>
                <a:lnTo>
                  <a:pt x="691195" y="608076"/>
                </a:lnTo>
                <a:lnTo>
                  <a:pt x="701035" y="573277"/>
                </a:lnTo>
                <a:lnTo>
                  <a:pt x="572466" y="573277"/>
                </a:lnTo>
                <a:lnTo>
                  <a:pt x="553346" y="547086"/>
                </a:lnTo>
                <a:lnTo>
                  <a:pt x="535620" y="525859"/>
                </a:lnTo>
                <a:lnTo>
                  <a:pt x="519299" y="509609"/>
                </a:lnTo>
                <a:lnTo>
                  <a:pt x="504394" y="498347"/>
                </a:lnTo>
                <a:lnTo>
                  <a:pt x="493371" y="493343"/>
                </a:lnTo>
                <a:lnTo>
                  <a:pt x="481264" y="490315"/>
                </a:lnTo>
                <a:lnTo>
                  <a:pt x="468086" y="489239"/>
                </a:lnTo>
                <a:close/>
              </a:path>
              <a:path w="2805429" h="1160145">
                <a:moveTo>
                  <a:pt x="980501" y="256728"/>
                </a:moveTo>
                <a:lnTo>
                  <a:pt x="935089" y="265705"/>
                </a:lnTo>
                <a:lnTo>
                  <a:pt x="879030" y="307945"/>
                </a:lnTo>
                <a:lnTo>
                  <a:pt x="854025" y="341375"/>
                </a:lnTo>
                <a:lnTo>
                  <a:pt x="834804" y="377332"/>
                </a:lnTo>
                <a:lnTo>
                  <a:pt x="816985" y="446674"/>
                </a:lnTo>
                <a:lnTo>
                  <a:pt x="818338" y="480059"/>
                </a:lnTo>
                <a:lnTo>
                  <a:pt x="823505" y="490092"/>
                </a:lnTo>
                <a:lnTo>
                  <a:pt x="837197" y="508253"/>
                </a:lnTo>
                <a:lnTo>
                  <a:pt x="859486" y="534638"/>
                </a:lnTo>
                <a:lnTo>
                  <a:pt x="921208" y="603716"/>
                </a:lnTo>
                <a:lnTo>
                  <a:pt x="943496" y="630062"/>
                </a:lnTo>
                <a:lnTo>
                  <a:pt x="957212" y="648241"/>
                </a:lnTo>
                <a:lnTo>
                  <a:pt x="962356" y="658240"/>
                </a:lnTo>
                <a:lnTo>
                  <a:pt x="962213" y="687149"/>
                </a:lnTo>
                <a:lnTo>
                  <a:pt x="934781" y="738393"/>
                </a:lnTo>
                <a:lnTo>
                  <a:pt x="884678" y="774324"/>
                </a:lnTo>
                <a:lnTo>
                  <a:pt x="838715" y="792751"/>
                </a:lnTo>
                <a:lnTo>
                  <a:pt x="808446" y="798010"/>
                </a:lnTo>
                <a:lnTo>
                  <a:pt x="1080313" y="798010"/>
                </a:lnTo>
                <a:lnTo>
                  <a:pt x="1098119" y="771905"/>
                </a:lnTo>
                <a:lnTo>
                  <a:pt x="1104808" y="754570"/>
                </a:lnTo>
                <a:lnTo>
                  <a:pt x="1108104" y="732091"/>
                </a:lnTo>
                <a:lnTo>
                  <a:pt x="1107995" y="704469"/>
                </a:lnTo>
                <a:lnTo>
                  <a:pt x="1099327" y="657228"/>
                </a:lnTo>
                <a:lnTo>
                  <a:pt x="1066803" y="601515"/>
                </a:lnTo>
                <a:lnTo>
                  <a:pt x="1039445" y="560323"/>
                </a:lnTo>
                <a:lnTo>
                  <a:pt x="1010255" y="516886"/>
                </a:lnTo>
                <a:lnTo>
                  <a:pt x="988613" y="484092"/>
                </a:lnTo>
                <a:lnTo>
                  <a:pt x="974544" y="461918"/>
                </a:lnTo>
                <a:lnTo>
                  <a:pt x="968071" y="450341"/>
                </a:lnTo>
                <a:lnTo>
                  <a:pt x="971663" y="436772"/>
                </a:lnTo>
                <a:lnTo>
                  <a:pt x="979564" y="421036"/>
                </a:lnTo>
                <a:lnTo>
                  <a:pt x="991752" y="403157"/>
                </a:lnTo>
                <a:lnTo>
                  <a:pt x="1008203" y="383158"/>
                </a:lnTo>
                <a:lnTo>
                  <a:pt x="1022869" y="364728"/>
                </a:lnTo>
                <a:lnTo>
                  <a:pt x="1032762" y="347535"/>
                </a:lnTo>
                <a:lnTo>
                  <a:pt x="1037867" y="331581"/>
                </a:lnTo>
                <a:lnTo>
                  <a:pt x="1038175" y="316864"/>
                </a:lnTo>
                <a:lnTo>
                  <a:pt x="1036008" y="308342"/>
                </a:lnTo>
                <a:lnTo>
                  <a:pt x="1006600" y="268297"/>
                </a:lnTo>
                <a:lnTo>
                  <a:pt x="993979" y="260524"/>
                </a:lnTo>
                <a:lnTo>
                  <a:pt x="980501" y="256728"/>
                </a:lnTo>
                <a:close/>
              </a:path>
              <a:path w="2805429" h="1160145">
                <a:moveTo>
                  <a:pt x="691195" y="608076"/>
                </a:moveTo>
                <a:lnTo>
                  <a:pt x="486233" y="608076"/>
                </a:lnTo>
                <a:lnTo>
                  <a:pt x="518501" y="655962"/>
                </a:lnTo>
                <a:lnTo>
                  <a:pt x="546352" y="697706"/>
                </a:lnTo>
                <a:lnTo>
                  <a:pt x="569797" y="733305"/>
                </a:lnTo>
                <a:lnTo>
                  <a:pt x="588849" y="762761"/>
                </a:lnTo>
                <a:lnTo>
                  <a:pt x="592655" y="769860"/>
                </a:lnTo>
                <a:lnTo>
                  <a:pt x="597580" y="774588"/>
                </a:lnTo>
                <a:lnTo>
                  <a:pt x="603601" y="776960"/>
                </a:lnTo>
                <a:lnTo>
                  <a:pt x="610693" y="776985"/>
                </a:lnTo>
                <a:lnTo>
                  <a:pt x="618980" y="774747"/>
                </a:lnTo>
                <a:lnTo>
                  <a:pt x="670527" y="678318"/>
                </a:lnTo>
                <a:lnTo>
                  <a:pt x="690580" y="610250"/>
                </a:lnTo>
                <a:lnTo>
                  <a:pt x="691195" y="608076"/>
                </a:lnTo>
                <a:close/>
              </a:path>
              <a:path w="2805429" h="1160145">
                <a:moveTo>
                  <a:pt x="669367" y="301624"/>
                </a:moveTo>
                <a:lnTo>
                  <a:pt x="629267" y="320659"/>
                </a:lnTo>
                <a:lnTo>
                  <a:pt x="602311" y="365505"/>
                </a:lnTo>
                <a:lnTo>
                  <a:pt x="590690" y="413019"/>
                </a:lnTo>
                <a:lnTo>
                  <a:pt x="583261" y="480440"/>
                </a:lnTo>
                <a:lnTo>
                  <a:pt x="580663" y="515324"/>
                </a:lnTo>
                <a:lnTo>
                  <a:pt x="578006" y="542432"/>
                </a:lnTo>
                <a:lnTo>
                  <a:pt x="575278" y="561754"/>
                </a:lnTo>
                <a:lnTo>
                  <a:pt x="572466" y="573277"/>
                </a:lnTo>
                <a:lnTo>
                  <a:pt x="701035" y="573277"/>
                </a:lnTo>
                <a:lnTo>
                  <a:pt x="721056" y="499617"/>
                </a:lnTo>
                <a:lnTo>
                  <a:pt x="731473" y="457053"/>
                </a:lnTo>
                <a:lnTo>
                  <a:pt x="742652" y="397426"/>
                </a:lnTo>
                <a:lnTo>
                  <a:pt x="743302" y="377332"/>
                </a:lnTo>
                <a:lnTo>
                  <a:pt x="743154" y="373125"/>
                </a:lnTo>
                <a:lnTo>
                  <a:pt x="733571" y="332003"/>
                </a:lnTo>
                <a:lnTo>
                  <a:pt x="697325" y="302146"/>
                </a:lnTo>
                <a:lnTo>
                  <a:pt x="669367" y="301624"/>
                </a:lnTo>
                <a:close/>
              </a:path>
              <a:path w="2805429" h="1160145">
                <a:moveTo>
                  <a:pt x="1224420" y="405947"/>
                </a:moveTo>
                <a:lnTo>
                  <a:pt x="1177954" y="423005"/>
                </a:lnTo>
                <a:lnTo>
                  <a:pt x="1155015" y="463422"/>
                </a:lnTo>
                <a:lnTo>
                  <a:pt x="1142045" y="504364"/>
                </a:lnTo>
                <a:lnTo>
                  <a:pt x="1139674" y="520662"/>
                </a:lnTo>
                <a:lnTo>
                  <a:pt x="1140029" y="534161"/>
                </a:lnTo>
                <a:lnTo>
                  <a:pt x="1140862" y="541686"/>
                </a:lnTo>
                <a:lnTo>
                  <a:pt x="1141648" y="552450"/>
                </a:lnTo>
                <a:lnTo>
                  <a:pt x="1142386" y="566451"/>
                </a:lnTo>
                <a:lnTo>
                  <a:pt x="1143748" y="600398"/>
                </a:lnTo>
                <a:lnTo>
                  <a:pt x="1144490" y="614711"/>
                </a:lnTo>
                <a:lnTo>
                  <a:pt x="1153348" y="655510"/>
                </a:lnTo>
                <a:lnTo>
                  <a:pt x="1188130" y="687450"/>
                </a:lnTo>
                <a:lnTo>
                  <a:pt x="1199155" y="689685"/>
                </a:lnTo>
                <a:lnTo>
                  <a:pt x="1210895" y="689228"/>
                </a:lnTo>
                <a:lnTo>
                  <a:pt x="1257954" y="638847"/>
                </a:lnTo>
                <a:lnTo>
                  <a:pt x="1278078" y="602106"/>
                </a:lnTo>
                <a:lnTo>
                  <a:pt x="1296465" y="563721"/>
                </a:lnTo>
                <a:lnTo>
                  <a:pt x="1315618" y="507523"/>
                </a:lnTo>
                <a:lnTo>
                  <a:pt x="1316432" y="489711"/>
                </a:lnTo>
                <a:lnTo>
                  <a:pt x="1312217" y="472848"/>
                </a:lnTo>
                <a:lnTo>
                  <a:pt x="1279856" y="428878"/>
                </a:lnTo>
                <a:lnTo>
                  <a:pt x="1243661" y="409352"/>
                </a:lnTo>
                <a:lnTo>
                  <a:pt x="1224420" y="405947"/>
                </a:lnTo>
                <a:close/>
              </a:path>
              <a:path w="2805429" h="1160145">
                <a:moveTo>
                  <a:pt x="1374187" y="199711"/>
                </a:moveTo>
                <a:lnTo>
                  <a:pt x="1322274" y="200024"/>
                </a:lnTo>
                <a:lnTo>
                  <a:pt x="1271125" y="210502"/>
                </a:lnTo>
                <a:lnTo>
                  <a:pt x="1216737" y="227456"/>
                </a:lnTo>
                <a:lnTo>
                  <a:pt x="1159428" y="255269"/>
                </a:lnTo>
                <a:lnTo>
                  <a:pt x="1143077" y="283463"/>
                </a:lnTo>
                <a:lnTo>
                  <a:pt x="1151512" y="298535"/>
                </a:lnTo>
                <a:lnTo>
                  <a:pt x="1172271" y="313261"/>
                </a:lnTo>
                <a:lnTo>
                  <a:pt x="1205388" y="327630"/>
                </a:lnTo>
                <a:lnTo>
                  <a:pt x="1250900" y="341629"/>
                </a:lnTo>
                <a:lnTo>
                  <a:pt x="1301740" y="355560"/>
                </a:lnTo>
                <a:lnTo>
                  <a:pt x="1339768" y="367252"/>
                </a:lnTo>
                <a:lnTo>
                  <a:pt x="1377392" y="383920"/>
                </a:lnTo>
                <a:lnTo>
                  <a:pt x="1404649" y="425465"/>
                </a:lnTo>
                <a:lnTo>
                  <a:pt x="1431621" y="495680"/>
                </a:lnTo>
                <a:lnTo>
                  <a:pt x="1447448" y="549481"/>
                </a:lnTo>
                <a:lnTo>
                  <a:pt x="1464514" y="617854"/>
                </a:lnTo>
                <a:lnTo>
                  <a:pt x="1476206" y="631116"/>
                </a:lnTo>
                <a:lnTo>
                  <a:pt x="1489755" y="639841"/>
                </a:lnTo>
                <a:lnTo>
                  <a:pt x="1505162" y="644018"/>
                </a:lnTo>
                <a:lnTo>
                  <a:pt x="1522426" y="643635"/>
                </a:lnTo>
                <a:lnTo>
                  <a:pt x="1556537" y="600398"/>
                </a:lnTo>
                <a:lnTo>
                  <a:pt x="1564770" y="544179"/>
                </a:lnTo>
                <a:lnTo>
                  <a:pt x="1565685" y="519366"/>
                </a:lnTo>
                <a:lnTo>
                  <a:pt x="1564909" y="495411"/>
                </a:lnTo>
                <a:lnTo>
                  <a:pt x="1552620" y="421024"/>
                </a:lnTo>
                <a:lnTo>
                  <a:pt x="1538809" y="373665"/>
                </a:lnTo>
                <a:lnTo>
                  <a:pt x="1520997" y="330259"/>
                </a:lnTo>
                <a:lnTo>
                  <a:pt x="1499185" y="290829"/>
                </a:lnTo>
                <a:lnTo>
                  <a:pt x="1462631" y="245137"/>
                </a:lnTo>
                <a:lnTo>
                  <a:pt x="1420969" y="214756"/>
                </a:lnTo>
                <a:lnTo>
                  <a:pt x="1374187" y="199711"/>
                </a:lnTo>
                <a:close/>
              </a:path>
              <a:path w="2805429" h="1160145">
                <a:moveTo>
                  <a:pt x="1963306" y="297870"/>
                </a:moveTo>
                <a:lnTo>
                  <a:pt x="1916840" y="314912"/>
                </a:lnTo>
                <a:lnTo>
                  <a:pt x="1893901" y="355218"/>
                </a:lnTo>
                <a:lnTo>
                  <a:pt x="1880931" y="396271"/>
                </a:lnTo>
                <a:lnTo>
                  <a:pt x="1878560" y="412583"/>
                </a:lnTo>
                <a:lnTo>
                  <a:pt x="1878915" y="426084"/>
                </a:lnTo>
                <a:lnTo>
                  <a:pt x="1879748" y="433589"/>
                </a:lnTo>
                <a:lnTo>
                  <a:pt x="1880534" y="444309"/>
                </a:lnTo>
                <a:lnTo>
                  <a:pt x="1881272" y="458267"/>
                </a:lnTo>
                <a:lnTo>
                  <a:pt x="1882636" y="492321"/>
                </a:lnTo>
                <a:lnTo>
                  <a:pt x="1883376" y="506618"/>
                </a:lnTo>
                <a:lnTo>
                  <a:pt x="1892234" y="547433"/>
                </a:lnTo>
                <a:lnTo>
                  <a:pt x="1927016" y="579326"/>
                </a:lnTo>
                <a:lnTo>
                  <a:pt x="1938041" y="581554"/>
                </a:lnTo>
                <a:lnTo>
                  <a:pt x="1949781" y="581151"/>
                </a:lnTo>
                <a:lnTo>
                  <a:pt x="1996894" y="530770"/>
                </a:lnTo>
                <a:lnTo>
                  <a:pt x="2017091" y="494029"/>
                </a:lnTo>
                <a:lnTo>
                  <a:pt x="2035405" y="455644"/>
                </a:lnTo>
                <a:lnTo>
                  <a:pt x="2054506" y="399446"/>
                </a:lnTo>
                <a:lnTo>
                  <a:pt x="2055318" y="381634"/>
                </a:lnTo>
                <a:lnTo>
                  <a:pt x="2051175" y="364771"/>
                </a:lnTo>
                <a:lnTo>
                  <a:pt x="2018742" y="320801"/>
                </a:lnTo>
                <a:lnTo>
                  <a:pt x="1982547" y="301275"/>
                </a:lnTo>
                <a:lnTo>
                  <a:pt x="1963306" y="297870"/>
                </a:lnTo>
                <a:close/>
              </a:path>
              <a:path w="2805429" h="1160145">
                <a:moveTo>
                  <a:pt x="2113073" y="91634"/>
                </a:moveTo>
                <a:lnTo>
                  <a:pt x="2061160" y="91947"/>
                </a:lnTo>
                <a:lnTo>
                  <a:pt x="2010011" y="102425"/>
                </a:lnTo>
                <a:lnTo>
                  <a:pt x="1955623" y="119379"/>
                </a:lnTo>
                <a:lnTo>
                  <a:pt x="1898314" y="147177"/>
                </a:lnTo>
                <a:lnTo>
                  <a:pt x="1881963" y="175259"/>
                </a:lnTo>
                <a:lnTo>
                  <a:pt x="1890416" y="190404"/>
                </a:lnTo>
                <a:lnTo>
                  <a:pt x="1911205" y="205168"/>
                </a:lnTo>
                <a:lnTo>
                  <a:pt x="1944328" y="219551"/>
                </a:lnTo>
                <a:lnTo>
                  <a:pt x="1989786" y="233552"/>
                </a:lnTo>
                <a:lnTo>
                  <a:pt x="2040626" y="247483"/>
                </a:lnTo>
                <a:lnTo>
                  <a:pt x="2078654" y="259175"/>
                </a:lnTo>
                <a:lnTo>
                  <a:pt x="2116278" y="275843"/>
                </a:lnTo>
                <a:lnTo>
                  <a:pt x="2143583" y="317388"/>
                </a:lnTo>
                <a:lnTo>
                  <a:pt x="2170507" y="387603"/>
                </a:lnTo>
                <a:lnTo>
                  <a:pt x="2186382" y="441404"/>
                </a:lnTo>
                <a:lnTo>
                  <a:pt x="2203400" y="509777"/>
                </a:lnTo>
                <a:lnTo>
                  <a:pt x="2215092" y="523039"/>
                </a:lnTo>
                <a:lnTo>
                  <a:pt x="2228641" y="531764"/>
                </a:lnTo>
                <a:lnTo>
                  <a:pt x="2244048" y="535941"/>
                </a:lnTo>
                <a:lnTo>
                  <a:pt x="2261312" y="535558"/>
                </a:lnTo>
                <a:lnTo>
                  <a:pt x="2295423" y="492321"/>
                </a:lnTo>
                <a:lnTo>
                  <a:pt x="2303656" y="436102"/>
                </a:lnTo>
                <a:lnTo>
                  <a:pt x="2304571" y="411289"/>
                </a:lnTo>
                <a:lnTo>
                  <a:pt x="2303795" y="387334"/>
                </a:lnTo>
                <a:lnTo>
                  <a:pt x="2291506" y="312947"/>
                </a:lnTo>
                <a:lnTo>
                  <a:pt x="2277695" y="265588"/>
                </a:lnTo>
                <a:lnTo>
                  <a:pt x="2259883" y="222182"/>
                </a:lnTo>
                <a:lnTo>
                  <a:pt x="2238071" y="182752"/>
                </a:lnTo>
                <a:lnTo>
                  <a:pt x="2201517" y="137060"/>
                </a:lnTo>
                <a:lnTo>
                  <a:pt x="2159855" y="106679"/>
                </a:lnTo>
                <a:lnTo>
                  <a:pt x="2113073" y="91634"/>
                </a:lnTo>
                <a:close/>
              </a:path>
              <a:path w="2805429" h="1160145">
                <a:moveTo>
                  <a:pt x="2529423" y="187688"/>
                </a:moveTo>
                <a:lnTo>
                  <a:pt x="2481897" y="199165"/>
                </a:lnTo>
                <a:lnTo>
                  <a:pt x="2424227" y="255121"/>
                </a:lnTo>
                <a:lnTo>
                  <a:pt x="2399869" y="300481"/>
                </a:lnTo>
                <a:lnTo>
                  <a:pt x="2382815" y="343223"/>
                </a:lnTo>
                <a:lnTo>
                  <a:pt x="2371262" y="383809"/>
                </a:lnTo>
                <a:lnTo>
                  <a:pt x="2365186" y="422229"/>
                </a:lnTo>
                <a:lnTo>
                  <a:pt x="2364563" y="458469"/>
                </a:lnTo>
                <a:lnTo>
                  <a:pt x="2366585" y="477087"/>
                </a:lnTo>
                <a:lnTo>
                  <a:pt x="2380819" y="524128"/>
                </a:lnTo>
                <a:lnTo>
                  <a:pt x="2390979" y="533399"/>
                </a:lnTo>
                <a:lnTo>
                  <a:pt x="2401266" y="532002"/>
                </a:lnTo>
                <a:lnTo>
                  <a:pt x="2458016" y="451597"/>
                </a:lnTo>
                <a:lnTo>
                  <a:pt x="2480288" y="397304"/>
                </a:lnTo>
                <a:lnTo>
                  <a:pt x="2502634" y="355033"/>
                </a:lnTo>
                <a:lnTo>
                  <a:pt x="2525059" y="324788"/>
                </a:lnTo>
                <a:lnTo>
                  <a:pt x="2547570" y="306577"/>
                </a:lnTo>
                <a:lnTo>
                  <a:pt x="2752519" y="306577"/>
                </a:lnTo>
                <a:lnTo>
                  <a:pt x="2762401" y="271652"/>
                </a:lnTo>
                <a:lnTo>
                  <a:pt x="2633930" y="271652"/>
                </a:lnTo>
                <a:lnTo>
                  <a:pt x="2614755" y="245481"/>
                </a:lnTo>
                <a:lnTo>
                  <a:pt x="2597021" y="224297"/>
                </a:lnTo>
                <a:lnTo>
                  <a:pt x="2580691" y="208091"/>
                </a:lnTo>
                <a:lnTo>
                  <a:pt x="2565731" y="196849"/>
                </a:lnTo>
                <a:lnTo>
                  <a:pt x="2554708" y="191827"/>
                </a:lnTo>
                <a:lnTo>
                  <a:pt x="2542601" y="188769"/>
                </a:lnTo>
                <a:lnTo>
                  <a:pt x="2529423" y="187688"/>
                </a:lnTo>
                <a:close/>
              </a:path>
              <a:path w="2805429" h="1160145">
                <a:moveTo>
                  <a:pt x="2752519" y="306577"/>
                </a:moveTo>
                <a:lnTo>
                  <a:pt x="2547570" y="306577"/>
                </a:lnTo>
                <a:lnTo>
                  <a:pt x="2579856" y="354393"/>
                </a:lnTo>
                <a:lnTo>
                  <a:pt x="2607736" y="396113"/>
                </a:lnTo>
                <a:lnTo>
                  <a:pt x="2631187" y="431736"/>
                </a:lnTo>
                <a:lnTo>
                  <a:pt x="2650186" y="461263"/>
                </a:lnTo>
                <a:lnTo>
                  <a:pt x="2654047" y="468308"/>
                </a:lnTo>
                <a:lnTo>
                  <a:pt x="2658981" y="473043"/>
                </a:lnTo>
                <a:lnTo>
                  <a:pt x="2665009" y="475444"/>
                </a:lnTo>
                <a:lnTo>
                  <a:pt x="2672157" y="475487"/>
                </a:lnTo>
                <a:lnTo>
                  <a:pt x="2680370" y="473229"/>
                </a:lnTo>
                <a:lnTo>
                  <a:pt x="2731865" y="376735"/>
                </a:lnTo>
                <a:lnTo>
                  <a:pt x="2751919" y="308699"/>
                </a:lnTo>
                <a:lnTo>
                  <a:pt x="2752519" y="306577"/>
                </a:lnTo>
                <a:close/>
              </a:path>
              <a:path w="2805429" h="1160145">
                <a:moveTo>
                  <a:pt x="2730704" y="0"/>
                </a:moveTo>
                <a:lnTo>
                  <a:pt x="2690604" y="19145"/>
                </a:lnTo>
                <a:lnTo>
                  <a:pt x="2663648" y="64007"/>
                </a:lnTo>
                <a:lnTo>
                  <a:pt x="2652043" y="111474"/>
                </a:lnTo>
                <a:lnTo>
                  <a:pt x="2644725" y="178942"/>
                </a:lnTo>
                <a:lnTo>
                  <a:pt x="2642056" y="213806"/>
                </a:lnTo>
                <a:lnTo>
                  <a:pt x="2639375" y="240871"/>
                </a:lnTo>
                <a:lnTo>
                  <a:pt x="2636670" y="260149"/>
                </a:lnTo>
                <a:lnTo>
                  <a:pt x="2633930" y="271652"/>
                </a:lnTo>
                <a:lnTo>
                  <a:pt x="2762401" y="271652"/>
                </a:lnTo>
                <a:lnTo>
                  <a:pt x="2782409" y="198104"/>
                </a:lnTo>
                <a:lnTo>
                  <a:pt x="2792841" y="155548"/>
                </a:lnTo>
                <a:lnTo>
                  <a:pt x="2804074" y="95928"/>
                </a:lnTo>
                <a:lnTo>
                  <a:pt x="2804872" y="78866"/>
                </a:lnTo>
                <a:lnTo>
                  <a:pt x="2804618" y="71627"/>
                </a:lnTo>
                <a:lnTo>
                  <a:pt x="2794962" y="30432"/>
                </a:lnTo>
                <a:lnTo>
                  <a:pt x="2758680" y="523"/>
                </a:lnTo>
                <a:lnTo>
                  <a:pt x="2730704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469259" y="2334132"/>
            <a:ext cx="904240" cy="576580"/>
          </a:xfrm>
          <a:custGeom>
            <a:avLst/>
            <a:gdLst/>
            <a:ahLst/>
            <a:cxnLst/>
            <a:rect l="l" t="t" r="r" b="b"/>
            <a:pathLst>
              <a:path w="904239" h="576580">
                <a:moveTo>
                  <a:pt x="199342" y="111295"/>
                </a:moveTo>
                <a:lnTo>
                  <a:pt x="143168" y="122936"/>
                </a:lnTo>
                <a:lnTo>
                  <a:pt x="84304" y="181229"/>
                </a:lnTo>
                <a:lnTo>
                  <a:pt x="53086" y="229235"/>
                </a:lnTo>
                <a:lnTo>
                  <a:pt x="26699" y="279118"/>
                </a:lnTo>
                <a:lnTo>
                  <a:pt x="9064" y="323024"/>
                </a:lnTo>
                <a:lnTo>
                  <a:pt x="168" y="360930"/>
                </a:lnTo>
                <a:lnTo>
                  <a:pt x="0" y="392811"/>
                </a:lnTo>
                <a:lnTo>
                  <a:pt x="7885" y="419482"/>
                </a:lnTo>
                <a:lnTo>
                  <a:pt x="48184" y="479161"/>
                </a:lnTo>
                <a:lnTo>
                  <a:pt x="80644" y="512191"/>
                </a:lnTo>
                <a:lnTo>
                  <a:pt x="117651" y="543359"/>
                </a:lnTo>
                <a:lnTo>
                  <a:pt x="151907" y="564467"/>
                </a:lnTo>
                <a:lnTo>
                  <a:pt x="212216" y="576453"/>
                </a:lnTo>
                <a:lnTo>
                  <a:pt x="254839" y="562905"/>
                </a:lnTo>
                <a:lnTo>
                  <a:pt x="293735" y="535225"/>
                </a:lnTo>
                <a:lnTo>
                  <a:pt x="328892" y="493424"/>
                </a:lnTo>
                <a:lnTo>
                  <a:pt x="360299" y="437515"/>
                </a:lnTo>
                <a:lnTo>
                  <a:pt x="361583" y="434415"/>
                </a:lnTo>
                <a:lnTo>
                  <a:pt x="147629" y="434415"/>
                </a:lnTo>
                <a:lnTo>
                  <a:pt x="125507" y="432339"/>
                </a:lnTo>
                <a:lnTo>
                  <a:pt x="111434" y="425549"/>
                </a:lnTo>
                <a:lnTo>
                  <a:pt x="105410" y="414019"/>
                </a:lnTo>
                <a:lnTo>
                  <a:pt x="102697" y="378874"/>
                </a:lnTo>
                <a:lnTo>
                  <a:pt x="104663" y="342979"/>
                </a:lnTo>
                <a:lnTo>
                  <a:pt x="122681" y="268986"/>
                </a:lnTo>
                <a:lnTo>
                  <a:pt x="149860" y="224329"/>
                </a:lnTo>
                <a:lnTo>
                  <a:pt x="189229" y="205105"/>
                </a:lnTo>
                <a:lnTo>
                  <a:pt x="387804" y="205105"/>
                </a:lnTo>
                <a:lnTo>
                  <a:pt x="371697" y="182991"/>
                </a:lnTo>
                <a:lnTo>
                  <a:pt x="341669" y="158906"/>
                </a:lnTo>
                <a:lnTo>
                  <a:pt x="301498" y="138049"/>
                </a:lnTo>
                <a:lnTo>
                  <a:pt x="264683" y="123971"/>
                </a:lnTo>
                <a:lnTo>
                  <a:pt x="230632" y="115062"/>
                </a:lnTo>
                <a:lnTo>
                  <a:pt x="199342" y="111295"/>
                </a:lnTo>
                <a:close/>
              </a:path>
              <a:path w="904239" h="576580">
                <a:moveTo>
                  <a:pt x="387804" y="205105"/>
                </a:moveTo>
                <a:lnTo>
                  <a:pt x="189229" y="205105"/>
                </a:lnTo>
                <a:lnTo>
                  <a:pt x="211206" y="206248"/>
                </a:lnTo>
                <a:lnTo>
                  <a:pt x="228361" y="216916"/>
                </a:lnTo>
                <a:lnTo>
                  <a:pt x="240682" y="237109"/>
                </a:lnTo>
                <a:lnTo>
                  <a:pt x="248157" y="266827"/>
                </a:lnTo>
                <a:lnTo>
                  <a:pt x="248916" y="286095"/>
                </a:lnTo>
                <a:lnTo>
                  <a:pt x="246030" y="307911"/>
                </a:lnTo>
                <a:lnTo>
                  <a:pt x="229235" y="359283"/>
                </a:lnTo>
                <a:lnTo>
                  <a:pt x="204231" y="405638"/>
                </a:lnTo>
                <a:lnTo>
                  <a:pt x="147629" y="434415"/>
                </a:lnTo>
                <a:lnTo>
                  <a:pt x="361583" y="434415"/>
                </a:lnTo>
                <a:lnTo>
                  <a:pt x="382871" y="383059"/>
                </a:lnTo>
                <a:lnTo>
                  <a:pt x="397240" y="332105"/>
                </a:lnTo>
                <a:lnTo>
                  <a:pt x="403393" y="284674"/>
                </a:lnTo>
                <a:lnTo>
                  <a:pt x="401319" y="240792"/>
                </a:lnTo>
                <a:lnTo>
                  <a:pt x="391580" y="210290"/>
                </a:lnTo>
                <a:lnTo>
                  <a:pt x="387804" y="205105"/>
                </a:lnTo>
                <a:close/>
              </a:path>
              <a:path w="904239" h="576580">
                <a:moveTo>
                  <a:pt x="628900" y="187688"/>
                </a:moveTo>
                <a:lnTo>
                  <a:pt x="581336" y="199165"/>
                </a:lnTo>
                <a:lnTo>
                  <a:pt x="523650" y="255121"/>
                </a:lnTo>
                <a:lnTo>
                  <a:pt x="499237" y="300481"/>
                </a:lnTo>
                <a:lnTo>
                  <a:pt x="482238" y="343223"/>
                </a:lnTo>
                <a:lnTo>
                  <a:pt x="470693" y="383809"/>
                </a:lnTo>
                <a:lnTo>
                  <a:pt x="464625" y="422229"/>
                </a:lnTo>
                <a:lnTo>
                  <a:pt x="464057" y="458469"/>
                </a:lnTo>
                <a:lnTo>
                  <a:pt x="466060" y="477069"/>
                </a:lnTo>
                <a:lnTo>
                  <a:pt x="480187" y="524129"/>
                </a:lnTo>
                <a:lnTo>
                  <a:pt x="490474" y="533400"/>
                </a:lnTo>
                <a:lnTo>
                  <a:pt x="500633" y="531876"/>
                </a:lnTo>
                <a:lnTo>
                  <a:pt x="557460" y="451483"/>
                </a:lnTo>
                <a:lnTo>
                  <a:pt x="579720" y="397222"/>
                </a:lnTo>
                <a:lnTo>
                  <a:pt x="602065" y="354988"/>
                </a:lnTo>
                <a:lnTo>
                  <a:pt x="624477" y="324775"/>
                </a:lnTo>
                <a:lnTo>
                  <a:pt x="646938" y="306578"/>
                </a:lnTo>
                <a:lnTo>
                  <a:pt x="851925" y="306578"/>
                </a:lnTo>
                <a:lnTo>
                  <a:pt x="861807" y="271653"/>
                </a:lnTo>
                <a:lnTo>
                  <a:pt x="733298" y="271653"/>
                </a:lnTo>
                <a:lnTo>
                  <a:pt x="714178" y="245463"/>
                </a:lnTo>
                <a:lnTo>
                  <a:pt x="696452" y="224250"/>
                </a:lnTo>
                <a:lnTo>
                  <a:pt x="680130" y="208037"/>
                </a:lnTo>
                <a:lnTo>
                  <a:pt x="665226" y="196850"/>
                </a:lnTo>
                <a:lnTo>
                  <a:pt x="654149" y="191827"/>
                </a:lnTo>
                <a:lnTo>
                  <a:pt x="642048" y="188769"/>
                </a:lnTo>
                <a:lnTo>
                  <a:pt x="628900" y="187688"/>
                </a:lnTo>
                <a:close/>
              </a:path>
              <a:path w="904239" h="576580">
                <a:moveTo>
                  <a:pt x="851925" y="306578"/>
                </a:moveTo>
                <a:lnTo>
                  <a:pt x="646938" y="306578"/>
                </a:lnTo>
                <a:lnTo>
                  <a:pt x="679277" y="354393"/>
                </a:lnTo>
                <a:lnTo>
                  <a:pt x="707151" y="396113"/>
                </a:lnTo>
                <a:lnTo>
                  <a:pt x="730573" y="431736"/>
                </a:lnTo>
                <a:lnTo>
                  <a:pt x="749553" y="461264"/>
                </a:lnTo>
                <a:lnTo>
                  <a:pt x="753433" y="468290"/>
                </a:lnTo>
                <a:lnTo>
                  <a:pt x="758396" y="472995"/>
                </a:lnTo>
                <a:lnTo>
                  <a:pt x="764430" y="475390"/>
                </a:lnTo>
                <a:lnTo>
                  <a:pt x="771525" y="475488"/>
                </a:lnTo>
                <a:lnTo>
                  <a:pt x="779791" y="473176"/>
                </a:lnTo>
                <a:lnTo>
                  <a:pt x="831269" y="376699"/>
                </a:lnTo>
                <a:lnTo>
                  <a:pt x="851340" y="308643"/>
                </a:lnTo>
                <a:lnTo>
                  <a:pt x="851925" y="306578"/>
                </a:lnTo>
                <a:close/>
              </a:path>
              <a:path w="904239" h="576580">
                <a:moveTo>
                  <a:pt x="830071" y="0"/>
                </a:moveTo>
                <a:lnTo>
                  <a:pt x="790066" y="19097"/>
                </a:lnTo>
                <a:lnTo>
                  <a:pt x="763015" y="64008"/>
                </a:lnTo>
                <a:lnTo>
                  <a:pt x="751411" y="111426"/>
                </a:lnTo>
                <a:lnTo>
                  <a:pt x="744092" y="178943"/>
                </a:lnTo>
                <a:lnTo>
                  <a:pt x="741477" y="213806"/>
                </a:lnTo>
                <a:lnTo>
                  <a:pt x="738790" y="240871"/>
                </a:lnTo>
                <a:lnTo>
                  <a:pt x="736056" y="260149"/>
                </a:lnTo>
                <a:lnTo>
                  <a:pt x="733298" y="271653"/>
                </a:lnTo>
                <a:lnTo>
                  <a:pt x="861807" y="271653"/>
                </a:lnTo>
                <a:lnTo>
                  <a:pt x="881824" y="198040"/>
                </a:lnTo>
                <a:lnTo>
                  <a:pt x="892242" y="155483"/>
                </a:lnTo>
                <a:lnTo>
                  <a:pt x="903447" y="95838"/>
                </a:lnTo>
                <a:lnTo>
                  <a:pt x="904239" y="78740"/>
                </a:lnTo>
                <a:lnTo>
                  <a:pt x="903986" y="71628"/>
                </a:lnTo>
                <a:lnTo>
                  <a:pt x="894347" y="30432"/>
                </a:lnTo>
                <a:lnTo>
                  <a:pt x="858101" y="523"/>
                </a:lnTo>
                <a:lnTo>
                  <a:pt x="830071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95447" y="2341117"/>
            <a:ext cx="201295" cy="709295"/>
          </a:xfrm>
          <a:custGeom>
            <a:avLst/>
            <a:gdLst/>
            <a:ahLst/>
            <a:cxnLst/>
            <a:rect l="l" t="t" r="r" b="b"/>
            <a:pathLst>
              <a:path w="201295" h="709294">
                <a:moveTo>
                  <a:pt x="34543" y="0"/>
                </a:moveTo>
                <a:lnTo>
                  <a:pt x="21949" y="13313"/>
                </a:lnTo>
                <a:lnTo>
                  <a:pt x="11985" y="27543"/>
                </a:lnTo>
                <a:lnTo>
                  <a:pt x="4665" y="42701"/>
                </a:lnTo>
                <a:lnTo>
                  <a:pt x="0" y="58800"/>
                </a:lnTo>
                <a:lnTo>
                  <a:pt x="26029" y="83163"/>
                </a:lnTo>
                <a:lnTo>
                  <a:pt x="50593" y="112442"/>
                </a:lnTo>
                <a:lnTo>
                  <a:pt x="73705" y="146651"/>
                </a:lnTo>
                <a:lnTo>
                  <a:pt x="95376" y="185800"/>
                </a:lnTo>
                <a:lnTo>
                  <a:pt x="113972" y="226260"/>
                </a:lnTo>
                <a:lnTo>
                  <a:pt x="128984" y="266874"/>
                </a:lnTo>
                <a:lnTo>
                  <a:pt x="140400" y="307655"/>
                </a:lnTo>
                <a:lnTo>
                  <a:pt x="148208" y="348614"/>
                </a:lnTo>
                <a:lnTo>
                  <a:pt x="153387" y="401200"/>
                </a:lnTo>
                <a:lnTo>
                  <a:pt x="153359" y="453148"/>
                </a:lnTo>
                <a:lnTo>
                  <a:pt x="148125" y="504459"/>
                </a:lnTo>
                <a:lnTo>
                  <a:pt x="137689" y="555132"/>
                </a:lnTo>
                <a:lnTo>
                  <a:pt x="122051" y="605167"/>
                </a:lnTo>
                <a:lnTo>
                  <a:pt x="101216" y="654565"/>
                </a:lnTo>
                <a:lnTo>
                  <a:pt x="75183" y="703326"/>
                </a:lnTo>
                <a:lnTo>
                  <a:pt x="73787" y="705231"/>
                </a:lnTo>
                <a:lnTo>
                  <a:pt x="73025" y="706755"/>
                </a:lnTo>
                <a:lnTo>
                  <a:pt x="72898" y="707770"/>
                </a:lnTo>
                <a:lnTo>
                  <a:pt x="73278" y="708025"/>
                </a:lnTo>
                <a:lnTo>
                  <a:pt x="73660" y="708406"/>
                </a:lnTo>
                <a:lnTo>
                  <a:pt x="74040" y="709040"/>
                </a:lnTo>
                <a:lnTo>
                  <a:pt x="75056" y="708913"/>
                </a:lnTo>
                <a:lnTo>
                  <a:pt x="76580" y="708151"/>
                </a:lnTo>
                <a:lnTo>
                  <a:pt x="108553" y="684466"/>
                </a:lnTo>
                <a:lnTo>
                  <a:pt x="156463" y="609231"/>
                </a:lnTo>
                <a:lnTo>
                  <a:pt x="174640" y="561047"/>
                </a:lnTo>
                <a:lnTo>
                  <a:pt x="188131" y="512162"/>
                </a:lnTo>
                <a:lnTo>
                  <a:pt x="196935" y="462578"/>
                </a:lnTo>
                <a:lnTo>
                  <a:pt x="201049" y="412293"/>
                </a:lnTo>
                <a:lnTo>
                  <a:pt x="200471" y="361309"/>
                </a:lnTo>
                <a:lnTo>
                  <a:pt x="195199" y="309625"/>
                </a:lnTo>
                <a:lnTo>
                  <a:pt x="186745" y="265930"/>
                </a:lnTo>
                <a:lnTo>
                  <a:pt x="174148" y="222281"/>
                </a:lnTo>
                <a:lnTo>
                  <a:pt x="157408" y="178681"/>
                </a:lnTo>
                <a:lnTo>
                  <a:pt x="136525" y="135127"/>
                </a:lnTo>
                <a:lnTo>
                  <a:pt x="113446" y="94690"/>
                </a:lnTo>
                <a:lnTo>
                  <a:pt x="88773" y="58705"/>
                </a:lnTo>
                <a:lnTo>
                  <a:pt x="62480" y="27150"/>
                </a:lnTo>
                <a:lnTo>
                  <a:pt x="34543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866770" y="2472705"/>
            <a:ext cx="241935" cy="516255"/>
          </a:xfrm>
          <a:custGeom>
            <a:avLst/>
            <a:gdLst/>
            <a:ahLst/>
            <a:cxnLst/>
            <a:rect l="l" t="t" r="r" b="b"/>
            <a:pathLst>
              <a:path w="241935" h="516255">
                <a:moveTo>
                  <a:pt x="154673" y="121777"/>
                </a:moveTo>
                <a:lnTo>
                  <a:pt x="122809" y="121777"/>
                </a:lnTo>
                <a:lnTo>
                  <a:pt x="112831" y="148355"/>
                </a:lnTo>
                <a:lnTo>
                  <a:pt x="106521" y="172862"/>
                </a:lnTo>
                <a:lnTo>
                  <a:pt x="103878" y="195322"/>
                </a:lnTo>
                <a:lnTo>
                  <a:pt x="104902" y="215757"/>
                </a:lnTo>
                <a:lnTo>
                  <a:pt x="130195" y="296190"/>
                </a:lnTo>
                <a:lnTo>
                  <a:pt x="150955" y="358674"/>
                </a:lnTo>
                <a:lnTo>
                  <a:pt x="168830" y="410956"/>
                </a:lnTo>
                <a:lnTo>
                  <a:pt x="183816" y="453035"/>
                </a:lnTo>
                <a:lnTo>
                  <a:pt x="205105" y="506587"/>
                </a:lnTo>
                <a:lnTo>
                  <a:pt x="209550" y="515985"/>
                </a:lnTo>
                <a:lnTo>
                  <a:pt x="214503" y="515604"/>
                </a:lnTo>
                <a:lnTo>
                  <a:pt x="220091" y="505444"/>
                </a:lnTo>
                <a:lnTo>
                  <a:pt x="231278" y="480177"/>
                </a:lnTo>
                <a:lnTo>
                  <a:pt x="238537" y="453517"/>
                </a:lnTo>
                <a:lnTo>
                  <a:pt x="241843" y="425451"/>
                </a:lnTo>
                <a:lnTo>
                  <a:pt x="241173" y="395970"/>
                </a:lnTo>
                <a:lnTo>
                  <a:pt x="207569" y="323001"/>
                </a:lnTo>
                <a:lnTo>
                  <a:pt x="181287" y="265332"/>
                </a:lnTo>
                <a:lnTo>
                  <a:pt x="162333" y="222965"/>
                </a:lnTo>
                <a:lnTo>
                  <a:pt x="150712" y="195899"/>
                </a:lnTo>
                <a:lnTo>
                  <a:pt x="146431" y="184134"/>
                </a:lnTo>
                <a:lnTo>
                  <a:pt x="145458" y="169011"/>
                </a:lnTo>
                <a:lnTo>
                  <a:pt x="146748" y="152781"/>
                </a:lnTo>
                <a:lnTo>
                  <a:pt x="150324" y="135431"/>
                </a:lnTo>
                <a:lnTo>
                  <a:pt x="154673" y="121777"/>
                </a:lnTo>
                <a:close/>
              </a:path>
              <a:path w="241935" h="516255">
                <a:moveTo>
                  <a:pt x="15922" y="0"/>
                </a:moveTo>
                <a:lnTo>
                  <a:pt x="13460" y="2466"/>
                </a:lnTo>
                <a:lnTo>
                  <a:pt x="11556" y="9636"/>
                </a:lnTo>
                <a:lnTo>
                  <a:pt x="1143" y="68437"/>
                </a:lnTo>
                <a:lnTo>
                  <a:pt x="127" y="73263"/>
                </a:lnTo>
                <a:lnTo>
                  <a:pt x="18637" y="111787"/>
                </a:lnTo>
                <a:lnTo>
                  <a:pt x="58166" y="127127"/>
                </a:lnTo>
                <a:lnTo>
                  <a:pt x="73358" y="128017"/>
                </a:lnTo>
                <a:lnTo>
                  <a:pt x="89408" y="126730"/>
                </a:lnTo>
                <a:lnTo>
                  <a:pt x="122809" y="121777"/>
                </a:lnTo>
                <a:lnTo>
                  <a:pt x="154673" y="121777"/>
                </a:lnTo>
                <a:lnTo>
                  <a:pt x="156210" y="116951"/>
                </a:lnTo>
                <a:lnTo>
                  <a:pt x="223901" y="107045"/>
                </a:lnTo>
                <a:lnTo>
                  <a:pt x="232070" y="90924"/>
                </a:lnTo>
                <a:lnTo>
                  <a:pt x="237728" y="71897"/>
                </a:lnTo>
                <a:lnTo>
                  <a:pt x="240885" y="49966"/>
                </a:lnTo>
                <a:lnTo>
                  <a:pt x="240966" y="46954"/>
                </a:lnTo>
                <a:lnTo>
                  <a:pt x="72181" y="46954"/>
                </a:lnTo>
                <a:lnTo>
                  <a:pt x="51165" y="41005"/>
                </a:lnTo>
                <a:lnTo>
                  <a:pt x="34601" y="28388"/>
                </a:lnTo>
                <a:lnTo>
                  <a:pt x="22479" y="9128"/>
                </a:lnTo>
                <a:lnTo>
                  <a:pt x="18932" y="2224"/>
                </a:lnTo>
                <a:lnTo>
                  <a:pt x="15922" y="0"/>
                </a:lnTo>
                <a:close/>
              </a:path>
              <a:path w="241935" h="516255">
                <a:moveTo>
                  <a:pt x="241554" y="25130"/>
                </a:moveTo>
                <a:lnTo>
                  <a:pt x="97662" y="46212"/>
                </a:lnTo>
                <a:lnTo>
                  <a:pt x="72181" y="46954"/>
                </a:lnTo>
                <a:lnTo>
                  <a:pt x="240966" y="46954"/>
                </a:lnTo>
                <a:lnTo>
                  <a:pt x="241554" y="2513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660204" y="2406523"/>
            <a:ext cx="200660" cy="708660"/>
          </a:xfrm>
          <a:custGeom>
            <a:avLst/>
            <a:gdLst/>
            <a:ahLst/>
            <a:cxnLst/>
            <a:rect l="l" t="t" r="r" b="b"/>
            <a:pathLst>
              <a:path w="200660" h="708660">
                <a:moveTo>
                  <a:pt x="126556" y="0"/>
                </a:moveTo>
                <a:lnTo>
                  <a:pt x="92345" y="24272"/>
                </a:lnTo>
                <a:lnTo>
                  <a:pt x="44241" y="99762"/>
                </a:lnTo>
                <a:lnTo>
                  <a:pt x="26169" y="147916"/>
                </a:lnTo>
                <a:lnTo>
                  <a:pt x="12772" y="196785"/>
                </a:lnTo>
                <a:lnTo>
                  <a:pt x="4050" y="246369"/>
                </a:lnTo>
                <a:lnTo>
                  <a:pt x="0" y="296669"/>
                </a:lnTo>
                <a:lnTo>
                  <a:pt x="619" y="347684"/>
                </a:lnTo>
                <a:lnTo>
                  <a:pt x="5906" y="399414"/>
                </a:lnTo>
                <a:lnTo>
                  <a:pt x="14314" y="443057"/>
                </a:lnTo>
                <a:lnTo>
                  <a:pt x="26782" y="486711"/>
                </a:lnTo>
                <a:lnTo>
                  <a:pt x="43321" y="530342"/>
                </a:lnTo>
                <a:lnTo>
                  <a:pt x="63945" y="573913"/>
                </a:lnTo>
                <a:lnTo>
                  <a:pt x="87041" y="614324"/>
                </a:lnTo>
                <a:lnTo>
                  <a:pt x="111758" y="650239"/>
                </a:lnTo>
                <a:lnTo>
                  <a:pt x="138043" y="681622"/>
                </a:lnTo>
                <a:lnTo>
                  <a:pt x="165926" y="708532"/>
                </a:lnTo>
                <a:lnTo>
                  <a:pt x="178594" y="695459"/>
                </a:lnTo>
                <a:lnTo>
                  <a:pt x="188595" y="681386"/>
                </a:lnTo>
                <a:lnTo>
                  <a:pt x="195930" y="666313"/>
                </a:lnTo>
                <a:lnTo>
                  <a:pt x="200597" y="650239"/>
                </a:lnTo>
                <a:lnTo>
                  <a:pt x="174550" y="625877"/>
                </a:lnTo>
                <a:lnTo>
                  <a:pt x="149956" y="596598"/>
                </a:lnTo>
                <a:lnTo>
                  <a:pt x="126838" y="562389"/>
                </a:lnTo>
                <a:lnTo>
                  <a:pt x="105220" y="523239"/>
                </a:lnTo>
                <a:lnTo>
                  <a:pt x="86553" y="482566"/>
                </a:lnTo>
                <a:lnTo>
                  <a:pt x="71517" y="441880"/>
                </a:lnTo>
                <a:lnTo>
                  <a:pt x="60125" y="401171"/>
                </a:lnTo>
                <a:lnTo>
                  <a:pt x="52388" y="360425"/>
                </a:lnTo>
                <a:lnTo>
                  <a:pt x="47209" y="307740"/>
                </a:lnTo>
                <a:lnTo>
                  <a:pt x="47235" y="255714"/>
                </a:lnTo>
                <a:lnTo>
                  <a:pt x="52461" y="204354"/>
                </a:lnTo>
                <a:lnTo>
                  <a:pt x="62884" y="153668"/>
                </a:lnTo>
                <a:lnTo>
                  <a:pt x="78499" y="103661"/>
                </a:lnTo>
                <a:lnTo>
                  <a:pt x="99301" y="54341"/>
                </a:lnTo>
                <a:lnTo>
                  <a:pt x="125286" y="5714"/>
                </a:lnTo>
                <a:lnTo>
                  <a:pt x="126683" y="3428"/>
                </a:lnTo>
                <a:lnTo>
                  <a:pt x="127445" y="1777"/>
                </a:lnTo>
                <a:lnTo>
                  <a:pt x="127572" y="762"/>
                </a:lnTo>
                <a:lnTo>
                  <a:pt x="127318" y="507"/>
                </a:lnTo>
                <a:lnTo>
                  <a:pt x="126556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834056" y="2596895"/>
            <a:ext cx="743585" cy="858519"/>
          </a:xfrm>
          <a:custGeom>
            <a:avLst/>
            <a:gdLst/>
            <a:ahLst/>
            <a:cxnLst/>
            <a:rect l="l" t="t" r="r" b="b"/>
            <a:pathLst>
              <a:path w="743585" h="858520">
                <a:moveTo>
                  <a:pt x="150715" y="76295"/>
                </a:moveTo>
                <a:lnTo>
                  <a:pt x="110656" y="89082"/>
                </a:lnTo>
                <a:lnTo>
                  <a:pt x="69734" y="169092"/>
                </a:lnTo>
                <a:lnTo>
                  <a:pt x="51131" y="236601"/>
                </a:lnTo>
                <a:lnTo>
                  <a:pt x="42283" y="278183"/>
                </a:lnTo>
                <a:lnTo>
                  <a:pt x="34155" y="322796"/>
                </a:lnTo>
                <a:lnTo>
                  <a:pt x="26747" y="370443"/>
                </a:lnTo>
                <a:lnTo>
                  <a:pt x="20058" y="421127"/>
                </a:lnTo>
                <a:lnTo>
                  <a:pt x="14089" y="474852"/>
                </a:lnTo>
                <a:lnTo>
                  <a:pt x="8840" y="531622"/>
                </a:lnTo>
                <a:lnTo>
                  <a:pt x="3480" y="601128"/>
                </a:lnTo>
                <a:lnTo>
                  <a:pt x="537" y="656859"/>
                </a:lnTo>
                <a:lnTo>
                  <a:pt x="0" y="698803"/>
                </a:lnTo>
                <a:lnTo>
                  <a:pt x="1855" y="726948"/>
                </a:lnTo>
                <a:lnTo>
                  <a:pt x="2549" y="732158"/>
                </a:lnTo>
                <a:lnTo>
                  <a:pt x="3315" y="739584"/>
                </a:lnTo>
                <a:lnTo>
                  <a:pt x="4177" y="749200"/>
                </a:lnTo>
                <a:lnTo>
                  <a:pt x="5157" y="760984"/>
                </a:lnTo>
                <a:lnTo>
                  <a:pt x="6131" y="773245"/>
                </a:lnTo>
                <a:lnTo>
                  <a:pt x="7141" y="784113"/>
                </a:lnTo>
                <a:lnTo>
                  <a:pt x="13721" y="824579"/>
                </a:lnTo>
                <a:lnTo>
                  <a:pt x="35510" y="858012"/>
                </a:lnTo>
                <a:lnTo>
                  <a:pt x="57677" y="820269"/>
                </a:lnTo>
                <a:lnTo>
                  <a:pt x="77499" y="774668"/>
                </a:lnTo>
                <a:lnTo>
                  <a:pt x="94964" y="721209"/>
                </a:lnTo>
                <a:lnTo>
                  <a:pt x="110059" y="659892"/>
                </a:lnTo>
                <a:lnTo>
                  <a:pt x="119133" y="608645"/>
                </a:lnTo>
                <a:lnTo>
                  <a:pt x="128268" y="557387"/>
                </a:lnTo>
                <a:lnTo>
                  <a:pt x="137473" y="506104"/>
                </a:lnTo>
                <a:lnTo>
                  <a:pt x="146762" y="454787"/>
                </a:lnTo>
                <a:lnTo>
                  <a:pt x="166161" y="383524"/>
                </a:lnTo>
                <a:lnTo>
                  <a:pt x="182231" y="334432"/>
                </a:lnTo>
                <a:lnTo>
                  <a:pt x="219590" y="227492"/>
                </a:lnTo>
                <a:lnTo>
                  <a:pt x="231582" y="191230"/>
                </a:lnTo>
                <a:lnTo>
                  <a:pt x="238502" y="167588"/>
                </a:lnTo>
                <a:lnTo>
                  <a:pt x="240361" y="156591"/>
                </a:lnTo>
                <a:lnTo>
                  <a:pt x="236743" y="143732"/>
                </a:lnTo>
                <a:lnTo>
                  <a:pt x="204293" y="102870"/>
                </a:lnTo>
                <a:lnTo>
                  <a:pt x="168479" y="80581"/>
                </a:lnTo>
                <a:lnTo>
                  <a:pt x="150715" y="76295"/>
                </a:lnTo>
                <a:close/>
              </a:path>
              <a:path w="743585" h="858520">
                <a:moveTo>
                  <a:pt x="468086" y="187614"/>
                </a:moveTo>
                <a:lnTo>
                  <a:pt x="420560" y="199094"/>
                </a:lnTo>
                <a:lnTo>
                  <a:pt x="362890" y="255065"/>
                </a:lnTo>
                <a:lnTo>
                  <a:pt x="338532" y="300481"/>
                </a:lnTo>
                <a:lnTo>
                  <a:pt x="321478" y="343205"/>
                </a:lnTo>
                <a:lnTo>
                  <a:pt x="309925" y="383762"/>
                </a:lnTo>
                <a:lnTo>
                  <a:pt x="303849" y="422175"/>
                </a:lnTo>
                <a:lnTo>
                  <a:pt x="303226" y="458470"/>
                </a:lnTo>
                <a:lnTo>
                  <a:pt x="305248" y="477067"/>
                </a:lnTo>
                <a:lnTo>
                  <a:pt x="319482" y="524002"/>
                </a:lnTo>
                <a:lnTo>
                  <a:pt x="329642" y="533400"/>
                </a:lnTo>
                <a:lnTo>
                  <a:pt x="339802" y="531876"/>
                </a:lnTo>
                <a:lnTo>
                  <a:pt x="396679" y="451482"/>
                </a:lnTo>
                <a:lnTo>
                  <a:pt x="418951" y="397214"/>
                </a:lnTo>
                <a:lnTo>
                  <a:pt x="441297" y="354960"/>
                </a:lnTo>
                <a:lnTo>
                  <a:pt x="463722" y="324710"/>
                </a:lnTo>
                <a:lnTo>
                  <a:pt x="486233" y="306451"/>
                </a:lnTo>
                <a:lnTo>
                  <a:pt x="691195" y="306451"/>
                </a:lnTo>
                <a:lnTo>
                  <a:pt x="701035" y="271653"/>
                </a:lnTo>
                <a:lnTo>
                  <a:pt x="572466" y="271653"/>
                </a:lnTo>
                <a:lnTo>
                  <a:pt x="553346" y="245461"/>
                </a:lnTo>
                <a:lnTo>
                  <a:pt x="535620" y="224234"/>
                </a:lnTo>
                <a:lnTo>
                  <a:pt x="519299" y="207984"/>
                </a:lnTo>
                <a:lnTo>
                  <a:pt x="504394" y="196723"/>
                </a:lnTo>
                <a:lnTo>
                  <a:pt x="493371" y="191718"/>
                </a:lnTo>
                <a:lnTo>
                  <a:pt x="481264" y="188690"/>
                </a:lnTo>
                <a:lnTo>
                  <a:pt x="468086" y="187614"/>
                </a:lnTo>
                <a:close/>
              </a:path>
              <a:path w="743585" h="858520">
                <a:moveTo>
                  <a:pt x="691195" y="306451"/>
                </a:moveTo>
                <a:lnTo>
                  <a:pt x="486233" y="306451"/>
                </a:lnTo>
                <a:lnTo>
                  <a:pt x="518501" y="354337"/>
                </a:lnTo>
                <a:lnTo>
                  <a:pt x="546352" y="396081"/>
                </a:lnTo>
                <a:lnTo>
                  <a:pt x="569797" y="431680"/>
                </a:lnTo>
                <a:lnTo>
                  <a:pt x="588849" y="461137"/>
                </a:lnTo>
                <a:lnTo>
                  <a:pt x="592710" y="468235"/>
                </a:lnTo>
                <a:lnTo>
                  <a:pt x="597644" y="472963"/>
                </a:lnTo>
                <a:lnTo>
                  <a:pt x="603672" y="475335"/>
                </a:lnTo>
                <a:lnTo>
                  <a:pt x="610820" y="475361"/>
                </a:lnTo>
                <a:lnTo>
                  <a:pt x="619033" y="473122"/>
                </a:lnTo>
                <a:lnTo>
                  <a:pt x="670527" y="376693"/>
                </a:lnTo>
                <a:lnTo>
                  <a:pt x="690580" y="308625"/>
                </a:lnTo>
                <a:lnTo>
                  <a:pt x="691195" y="306451"/>
                </a:lnTo>
                <a:close/>
              </a:path>
              <a:path w="743585" h="858520">
                <a:moveTo>
                  <a:pt x="669367" y="0"/>
                </a:moveTo>
                <a:lnTo>
                  <a:pt x="629267" y="19034"/>
                </a:lnTo>
                <a:lnTo>
                  <a:pt x="602311" y="63881"/>
                </a:lnTo>
                <a:lnTo>
                  <a:pt x="590706" y="111410"/>
                </a:lnTo>
                <a:lnTo>
                  <a:pt x="583388" y="178943"/>
                </a:lnTo>
                <a:lnTo>
                  <a:pt x="580717" y="213752"/>
                </a:lnTo>
                <a:lnTo>
                  <a:pt x="578022" y="240823"/>
                </a:lnTo>
                <a:lnTo>
                  <a:pt x="575280" y="260131"/>
                </a:lnTo>
                <a:lnTo>
                  <a:pt x="572466" y="271653"/>
                </a:lnTo>
                <a:lnTo>
                  <a:pt x="701035" y="271653"/>
                </a:lnTo>
                <a:lnTo>
                  <a:pt x="721056" y="197993"/>
                </a:lnTo>
                <a:lnTo>
                  <a:pt x="731473" y="155428"/>
                </a:lnTo>
                <a:lnTo>
                  <a:pt x="742652" y="95801"/>
                </a:lnTo>
                <a:lnTo>
                  <a:pt x="743408" y="78740"/>
                </a:lnTo>
                <a:lnTo>
                  <a:pt x="743154" y="71628"/>
                </a:lnTo>
                <a:lnTo>
                  <a:pt x="733625" y="30378"/>
                </a:lnTo>
                <a:lnTo>
                  <a:pt x="697343" y="521"/>
                </a:lnTo>
                <a:lnTo>
                  <a:pt x="669367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78739" y="2399740"/>
            <a:ext cx="661035" cy="847725"/>
          </a:xfrm>
          <a:custGeom>
            <a:avLst/>
            <a:gdLst/>
            <a:ahLst/>
            <a:cxnLst/>
            <a:rect l="l" t="t" r="r" b="b"/>
            <a:pathLst>
              <a:path w="661035" h="847725">
                <a:moveTo>
                  <a:pt x="82650" y="391592"/>
                </a:moveTo>
                <a:lnTo>
                  <a:pt x="50369" y="417691"/>
                </a:lnTo>
                <a:lnTo>
                  <a:pt x="20661" y="486080"/>
                </a:lnTo>
                <a:lnTo>
                  <a:pt x="9900" y="524061"/>
                </a:lnTo>
                <a:lnTo>
                  <a:pt x="0" y="583878"/>
                </a:lnTo>
                <a:lnTo>
                  <a:pt x="862" y="605714"/>
                </a:lnTo>
                <a:lnTo>
                  <a:pt x="16407" y="647201"/>
                </a:lnTo>
                <a:lnTo>
                  <a:pt x="49041" y="687296"/>
                </a:lnTo>
                <a:lnTo>
                  <a:pt x="70864" y="693598"/>
                </a:lnTo>
                <a:lnTo>
                  <a:pt x="90152" y="688881"/>
                </a:lnTo>
                <a:lnTo>
                  <a:pt x="135558" y="654609"/>
                </a:lnTo>
                <a:lnTo>
                  <a:pt x="154475" y="612711"/>
                </a:lnTo>
                <a:lnTo>
                  <a:pt x="156170" y="598094"/>
                </a:lnTo>
                <a:lnTo>
                  <a:pt x="155747" y="584640"/>
                </a:lnTo>
                <a:lnTo>
                  <a:pt x="150537" y="538730"/>
                </a:lnTo>
                <a:lnTo>
                  <a:pt x="140410" y="473598"/>
                </a:lnTo>
                <a:lnTo>
                  <a:pt x="131470" y="431014"/>
                </a:lnTo>
                <a:lnTo>
                  <a:pt x="101195" y="399133"/>
                </a:lnTo>
                <a:lnTo>
                  <a:pt x="82650" y="391592"/>
                </a:lnTo>
                <a:close/>
              </a:path>
              <a:path w="661035" h="847725">
                <a:moveTo>
                  <a:pt x="571445" y="0"/>
                </a:moveTo>
                <a:lnTo>
                  <a:pt x="516629" y="11934"/>
                </a:lnTo>
                <a:lnTo>
                  <a:pt x="484534" y="35548"/>
                </a:lnTo>
                <a:lnTo>
                  <a:pt x="451463" y="71915"/>
                </a:lnTo>
                <a:lnTo>
                  <a:pt x="417417" y="121040"/>
                </a:lnTo>
                <a:lnTo>
                  <a:pt x="382395" y="182931"/>
                </a:lnTo>
                <a:lnTo>
                  <a:pt x="361386" y="225230"/>
                </a:lnTo>
                <a:lnTo>
                  <a:pt x="341250" y="269507"/>
                </a:lnTo>
                <a:lnTo>
                  <a:pt x="321989" y="315762"/>
                </a:lnTo>
                <a:lnTo>
                  <a:pt x="303606" y="364000"/>
                </a:lnTo>
                <a:lnTo>
                  <a:pt x="286103" y="414221"/>
                </a:lnTo>
                <a:lnTo>
                  <a:pt x="269481" y="466428"/>
                </a:lnTo>
                <a:lnTo>
                  <a:pt x="253744" y="520624"/>
                </a:lnTo>
                <a:lnTo>
                  <a:pt x="235565" y="590284"/>
                </a:lnTo>
                <a:lnTo>
                  <a:pt x="222335" y="650818"/>
                </a:lnTo>
                <a:lnTo>
                  <a:pt x="214068" y="702215"/>
                </a:lnTo>
                <a:lnTo>
                  <a:pt x="210775" y="744461"/>
                </a:lnTo>
                <a:lnTo>
                  <a:pt x="212469" y="777545"/>
                </a:lnTo>
                <a:lnTo>
                  <a:pt x="232347" y="815978"/>
                </a:lnTo>
                <a:lnTo>
                  <a:pt x="274921" y="844315"/>
                </a:lnTo>
                <a:lnTo>
                  <a:pt x="290185" y="847387"/>
                </a:lnTo>
                <a:lnTo>
                  <a:pt x="305687" y="846887"/>
                </a:lnTo>
                <a:lnTo>
                  <a:pt x="341924" y="828081"/>
                </a:lnTo>
                <a:lnTo>
                  <a:pt x="369012" y="775069"/>
                </a:lnTo>
                <a:lnTo>
                  <a:pt x="373124" y="720268"/>
                </a:lnTo>
                <a:lnTo>
                  <a:pt x="372005" y="665369"/>
                </a:lnTo>
                <a:lnTo>
                  <a:pt x="373319" y="611256"/>
                </a:lnTo>
                <a:lnTo>
                  <a:pt x="377067" y="557933"/>
                </a:lnTo>
                <a:lnTo>
                  <a:pt x="383252" y="505400"/>
                </a:lnTo>
                <a:lnTo>
                  <a:pt x="391879" y="453659"/>
                </a:lnTo>
                <a:lnTo>
                  <a:pt x="402949" y="402711"/>
                </a:lnTo>
                <a:lnTo>
                  <a:pt x="416466" y="352557"/>
                </a:lnTo>
                <a:lnTo>
                  <a:pt x="432433" y="303200"/>
                </a:lnTo>
                <a:lnTo>
                  <a:pt x="448983" y="258026"/>
                </a:lnTo>
                <a:lnTo>
                  <a:pt x="464723" y="220221"/>
                </a:lnTo>
                <a:lnTo>
                  <a:pt x="493774" y="166675"/>
                </a:lnTo>
                <a:lnTo>
                  <a:pt x="522565" y="133145"/>
                </a:lnTo>
                <a:lnTo>
                  <a:pt x="556560" y="106461"/>
                </a:lnTo>
                <a:lnTo>
                  <a:pt x="595769" y="86612"/>
                </a:lnTo>
                <a:lnTo>
                  <a:pt x="640205" y="73584"/>
                </a:lnTo>
                <a:lnTo>
                  <a:pt x="649827" y="72941"/>
                </a:lnTo>
                <a:lnTo>
                  <a:pt x="656413" y="70631"/>
                </a:lnTo>
                <a:lnTo>
                  <a:pt x="659975" y="66655"/>
                </a:lnTo>
                <a:lnTo>
                  <a:pt x="660525" y="61011"/>
                </a:lnTo>
                <a:lnTo>
                  <a:pt x="658170" y="54203"/>
                </a:lnTo>
                <a:lnTo>
                  <a:pt x="614168" y="12676"/>
                </a:lnTo>
                <a:lnTo>
                  <a:pt x="593580" y="3861"/>
                </a:lnTo>
                <a:lnTo>
                  <a:pt x="571445" y="0"/>
                </a:lnTo>
                <a:close/>
              </a:path>
            </a:pathLst>
          </a:custGeom>
          <a:solidFill>
            <a:srgbClr val="0549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07997" y="771144"/>
            <a:ext cx="1058545" cy="759460"/>
          </a:xfrm>
          <a:custGeom>
            <a:avLst/>
            <a:gdLst/>
            <a:ahLst/>
            <a:cxnLst/>
            <a:rect l="l" t="t" r="r" b="b"/>
            <a:pathLst>
              <a:path w="1058545" h="759460">
                <a:moveTo>
                  <a:pt x="568611" y="602106"/>
                </a:moveTo>
                <a:lnTo>
                  <a:pt x="546990" y="602106"/>
                </a:lnTo>
                <a:lnTo>
                  <a:pt x="566900" y="643614"/>
                </a:lnTo>
                <a:lnTo>
                  <a:pt x="594592" y="679487"/>
                </a:lnTo>
                <a:lnTo>
                  <a:pt x="628683" y="709342"/>
                </a:lnTo>
                <a:lnTo>
                  <a:pt x="667791" y="732794"/>
                </a:lnTo>
                <a:lnTo>
                  <a:pt x="710532" y="749459"/>
                </a:lnTo>
                <a:lnTo>
                  <a:pt x="755524" y="758951"/>
                </a:lnTo>
                <a:lnTo>
                  <a:pt x="756667" y="758951"/>
                </a:lnTo>
                <a:lnTo>
                  <a:pt x="763140" y="756826"/>
                </a:lnTo>
                <a:lnTo>
                  <a:pt x="767494" y="751570"/>
                </a:lnTo>
                <a:lnTo>
                  <a:pt x="769133" y="744860"/>
                </a:lnTo>
                <a:lnTo>
                  <a:pt x="767462" y="738377"/>
                </a:lnTo>
                <a:lnTo>
                  <a:pt x="761105" y="726820"/>
                </a:lnTo>
                <a:lnTo>
                  <a:pt x="729743" y="726820"/>
                </a:lnTo>
                <a:lnTo>
                  <a:pt x="685867" y="711982"/>
                </a:lnTo>
                <a:lnTo>
                  <a:pt x="646746" y="689340"/>
                </a:lnTo>
                <a:lnTo>
                  <a:pt x="612380" y="659932"/>
                </a:lnTo>
                <a:lnTo>
                  <a:pt x="582769" y="624794"/>
                </a:lnTo>
                <a:lnTo>
                  <a:pt x="568611" y="602106"/>
                </a:lnTo>
                <a:close/>
              </a:path>
              <a:path w="1058545" h="759460">
                <a:moveTo>
                  <a:pt x="705359" y="574801"/>
                </a:moveTo>
                <a:lnTo>
                  <a:pt x="696977" y="574801"/>
                </a:lnTo>
                <a:lnTo>
                  <a:pt x="691008" y="580897"/>
                </a:lnTo>
                <a:lnTo>
                  <a:pt x="695167" y="624236"/>
                </a:lnTo>
                <a:lnTo>
                  <a:pt x="714392" y="693848"/>
                </a:lnTo>
                <a:lnTo>
                  <a:pt x="729743" y="726820"/>
                </a:lnTo>
                <a:lnTo>
                  <a:pt x="761105" y="726820"/>
                </a:lnTo>
                <a:lnTo>
                  <a:pt x="749357" y="705463"/>
                </a:lnTo>
                <a:lnTo>
                  <a:pt x="735204" y="670798"/>
                </a:lnTo>
                <a:lnTo>
                  <a:pt x="725243" y="634775"/>
                </a:lnTo>
                <a:lnTo>
                  <a:pt x="719710" y="597788"/>
                </a:lnTo>
                <a:lnTo>
                  <a:pt x="828369" y="597788"/>
                </a:lnTo>
                <a:lnTo>
                  <a:pt x="872515" y="586218"/>
                </a:lnTo>
                <a:lnTo>
                  <a:pt x="896549" y="575309"/>
                </a:lnTo>
                <a:lnTo>
                  <a:pt x="707772" y="575309"/>
                </a:lnTo>
                <a:lnTo>
                  <a:pt x="706502" y="575055"/>
                </a:lnTo>
                <a:lnTo>
                  <a:pt x="705359" y="574801"/>
                </a:lnTo>
                <a:close/>
              </a:path>
              <a:path w="1058545" h="759460">
                <a:moveTo>
                  <a:pt x="605537" y="0"/>
                </a:moveTo>
                <a:lnTo>
                  <a:pt x="560611" y="777"/>
                </a:lnTo>
                <a:lnTo>
                  <a:pt x="467746" y="5519"/>
                </a:lnTo>
                <a:lnTo>
                  <a:pt x="419216" y="9191"/>
                </a:lnTo>
                <a:lnTo>
                  <a:pt x="370624" y="14287"/>
                </a:lnTo>
                <a:lnTo>
                  <a:pt x="322310" y="21288"/>
                </a:lnTo>
                <a:lnTo>
                  <a:pt x="274615" y="30675"/>
                </a:lnTo>
                <a:lnTo>
                  <a:pt x="227877" y="42925"/>
                </a:lnTo>
                <a:lnTo>
                  <a:pt x="182637" y="59789"/>
                </a:lnTo>
                <a:lnTo>
                  <a:pt x="140484" y="82235"/>
                </a:lnTo>
                <a:lnTo>
                  <a:pt x="102269" y="109762"/>
                </a:lnTo>
                <a:lnTo>
                  <a:pt x="68841" y="141874"/>
                </a:lnTo>
                <a:lnTo>
                  <a:pt x="41051" y="178069"/>
                </a:lnTo>
                <a:lnTo>
                  <a:pt x="19747" y="217850"/>
                </a:lnTo>
                <a:lnTo>
                  <a:pt x="5780" y="260717"/>
                </a:lnTo>
                <a:lnTo>
                  <a:pt x="0" y="306171"/>
                </a:lnTo>
                <a:lnTo>
                  <a:pt x="3255" y="353713"/>
                </a:lnTo>
                <a:lnTo>
                  <a:pt x="16397" y="402843"/>
                </a:lnTo>
                <a:lnTo>
                  <a:pt x="38695" y="449212"/>
                </a:lnTo>
                <a:lnTo>
                  <a:pt x="68752" y="489441"/>
                </a:lnTo>
                <a:lnTo>
                  <a:pt x="105602" y="523124"/>
                </a:lnTo>
                <a:lnTo>
                  <a:pt x="148281" y="549851"/>
                </a:lnTo>
                <a:lnTo>
                  <a:pt x="195823" y="569213"/>
                </a:lnTo>
                <a:lnTo>
                  <a:pt x="246255" y="582878"/>
                </a:lnTo>
                <a:lnTo>
                  <a:pt x="298495" y="593092"/>
                </a:lnTo>
                <a:lnTo>
                  <a:pt x="351886" y="600093"/>
                </a:lnTo>
                <a:lnTo>
                  <a:pt x="405769" y="604119"/>
                </a:lnTo>
                <a:lnTo>
                  <a:pt x="459487" y="605408"/>
                </a:lnTo>
                <a:lnTo>
                  <a:pt x="481696" y="605196"/>
                </a:lnTo>
                <a:lnTo>
                  <a:pt x="503715" y="604567"/>
                </a:lnTo>
                <a:lnTo>
                  <a:pt x="525495" y="603533"/>
                </a:lnTo>
                <a:lnTo>
                  <a:pt x="546990" y="602106"/>
                </a:lnTo>
                <a:lnTo>
                  <a:pt x="568611" y="602106"/>
                </a:lnTo>
                <a:lnTo>
                  <a:pt x="557912" y="584961"/>
                </a:lnTo>
                <a:lnTo>
                  <a:pt x="557618" y="584453"/>
                </a:lnTo>
                <a:lnTo>
                  <a:pt x="544577" y="584453"/>
                </a:lnTo>
                <a:lnTo>
                  <a:pt x="442825" y="577209"/>
                </a:lnTo>
                <a:lnTo>
                  <a:pt x="391964" y="572658"/>
                </a:lnTo>
                <a:lnTo>
                  <a:pt x="341194" y="566917"/>
                </a:lnTo>
                <a:lnTo>
                  <a:pt x="290577" y="559561"/>
                </a:lnTo>
                <a:lnTo>
                  <a:pt x="246049" y="551231"/>
                </a:lnTo>
                <a:lnTo>
                  <a:pt x="202728" y="539554"/>
                </a:lnTo>
                <a:lnTo>
                  <a:pt x="161575" y="523013"/>
                </a:lnTo>
                <a:lnTo>
                  <a:pt x="123546" y="500089"/>
                </a:lnTo>
                <a:lnTo>
                  <a:pt x="89600" y="469264"/>
                </a:lnTo>
                <a:lnTo>
                  <a:pt x="61365" y="430726"/>
                </a:lnTo>
                <a:lnTo>
                  <a:pt x="42565" y="390226"/>
                </a:lnTo>
                <a:lnTo>
                  <a:pt x="32647" y="348629"/>
                </a:lnTo>
                <a:lnTo>
                  <a:pt x="31072" y="307119"/>
                </a:lnTo>
                <a:lnTo>
                  <a:pt x="31155" y="306171"/>
                </a:lnTo>
                <a:lnTo>
                  <a:pt x="37251" y="265610"/>
                </a:lnTo>
                <a:lnTo>
                  <a:pt x="50668" y="225918"/>
                </a:lnTo>
                <a:lnTo>
                  <a:pt x="70758" y="188592"/>
                </a:lnTo>
                <a:lnTo>
                  <a:pt x="96970" y="154498"/>
                </a:lnTo>
                <a:lnTo>
                  <a:pt x="128750" y="124502"/>
                </a:lnTo>
                <a:lnTo>
                  <a:pt x="165547" y="99468"/>
                </a:lnTo>
                <a:lnTo>
                  <a:pt x="206808" y="80263"/>
                </a:lnTo>
                <a:lnTo>
                  <a:pt x="253827" y="65018"/>
                </a:lnTo>
                <a:lnTo>
                  <a:pt x="302649" y="52849"/>
                </a:lnTo>
                <a:lnTo>
                  <a:pt x="352831" y="43491"/>
                </a:lnTo>
                <a:lnTo>
                  <a:pt x="403929" y="36676"/>
                </a:lnTo>
                <a:lnTo>
                  <a:pt x="455501" y="32139"/>
                </a:lnTo>
                <a:lnTo>
                  <a:pt x="507103" y="29612"/>
                </a:lnTo>
                <a:lnTo>
                  <a:pt x="558293" y="28828"/>
                </a:lnTo>
                <a:lnTo>
                  <a:pt x="814537" y="28828"/>
                </a:lnTo>
                <a:lnTo>
                  <a:pt x="810134" y="27177"/>
                </a:lnTo>
                <a:lnTo>
                  <a:pt x="759985" y="14091"/>
                </a:lnTo>
                <a:lnTo>
                  <a:pt x="708979" y="5730"/>
                </a:lnTo>
                <a:lnTo>
                  <a:pt x="657401" y="1299"/>
                </a:lnTo>
                <a:lnTo>
                  <a:pt x="605537" y="0"/>
                </a:lnTo>
                <a:close/>
              </a:path>
              <a:path w="1058545" h="759460">
                <a:moveTo>
                  <a:pt x="828369" y="597788"/>
                </a:moveTo>
                <a:lnTo>
                  <a:pt x="719710" y="597788"/>
                </a:lnTo>
                <a:lnTo>
                  <a:pt x="733539" y="600102"/>
                </a:lnTo>
                <a:lnTo>
                  <a:pt x="747380" y="601726"/>
                </a:lnTo>
                <a:lnTo>
                  <a:pt x="761198" y="602682"/>
                </a:lnTo>
                <a:lnTo>
                  <a:pt x="774955" y="602995"/>
                </a:lnTo>
                <a:lnTo>
                  <a:pt x="824851" y="598710"/>
                </a:lnTo>
                <a:lnTo>
                  <a:pt x="828369" y="597788"/>
                </a:lnTo>
                <a:close/>
              </a:path>
              <a:path w="1058545" h="759460">
                <a:moveTo>
                  <a:pt x="553975" y="581278"/>
                </a:moveTo>
                <a:lnTo>
                  <a:pt x="548768" y="581278"/>
                </a:lnTo>
                <a:lnTo>
                  <a:pt x="546228" y="582294"/>
                </a:lnTo>
                <a:lnTo>
                  <a:pt x="544577" y="584453"/>
                </a:lnTo>
                <a:lnTo>
                  <a:pt x="557618" y="584453"/>
                </a:lnTo>
                <a:lnTo>
                  <a:pt x="556515" y="582548"/>
                </a:lnTo>
                <a:lnTo>
                  <a:pt x="553975" y="581278"/>
                </a:lnTo>
                <a:close/>
              </a:path>
              <a:path w="1058545" h="759460">
                <a:moveTo>
                  <a:pt x="721361" y="568325"/>
                </a:moveTo>
                <a:lnTo>
                  <a:pt x="715265" y="568325"/>
                </a:lnTo>
                <a:lnTo>
                  <a:pt x="710439" y="570991"/>
                </a:lnTo>
                <a:lnTo>
                  <a:pt x="707772" y="575309"/>
                </a:lnTo>
                <a:lnTo>
                  <a:pt x="896549" y="575309"/>
                </a:lnTo>
                <a:lnTo>
                  <a:pt x="899627" y="573913"/>
                </a:lnTo>
                <a:lnTo>
                  <a:pt x="775209" y="573913"/>
                </a:lnTo>
                <a:lnTo>
                  <a:pt x="762472" y="573599"/>
                </a:lnTo>
                <a:lnTo>
                  <a:pt x="749603" y="572642"/>
                </a:lnTo>
                <a:lnTo>
                  <a:pt x="736615" y="571019"/>
                </a:lnTo>
                <a:lnTo>
                  <a:pt x="723520" y="568705"/>
                </a:lnTo>
                <a:lnTo>
                  <a:pt x="722504" y="568451"/>
                </a:lnTo>
                <a:lnTo>
                  <a:pt x="721361" y="568325"/>
                </a:lnTo>
                <a:close/>
              </a:path>
              <a:path w="1058545" h="759460">
                <a:moveTo>
                  <a:pt x="814537" y="28828"/>
                </a:moveTo>
                <a:lnTo>
                  <a:pt x="558293" y="28828"/>
                </a:lnTo>
                <a:lnTo>
                  <a:pt x="581548" y="28969"/>
                </a:lnTo>
                <a:lnTo>
                  <a:pt x="604601" y="29384"/>
                </a:lnTo>
                <a:lnTo>
                  <a:pt x="649860" y="30987"/>
                </a:lnTo>
                <a:lnTo>
                  <a:pt x="695231" y="34743"/>
                </a:lnTo>
                <a:lnTo>
                  <a:pt x="741446" y="41875"/>
                </a:lnTo>
                <a:lnTo>
                  <a:pt x="787505" y="52696"/>
                </a:lnTo>
                <a:lnTo>
                  <a:pt x="832409" y="67521"/>
                </a:lnTo>
                <a:lnTo>
                  <a:pt x="875158" y="86661"/>
                </a:lnTo>
                <a:lnTo>
                  <a:pt x="914753" y="110431"/>
                </a:lnTo>
                <a:lnTo>
                  <a:pt x="950193" y="139142"/>
                </a:lnTo>
                <a:lnTo>
                  <a:pt x="980479" y="173110"/>
                </a:lnTo>
                <a:lnTo>
                  <a:pt x="1004611" y="212646"/>
                </a:lnTo>
                <a:lnTo>
                  <a:pt x="1021589" y="258063"/>
                </a:lnTo>
                <a:lnTo>
                  <a:pt x="1029734" y="307119"/>
                </a:lnTo>
                <a:lnTo>
                  <a:pt x="1028299" y="354456"/>
                </a:lnTo>
                <a:lnTo>
                  <a:pt x="1018145" y="399264"/>
                </a:lnTo>
                <a:lnTo>
                  <a:pt x="1000133" y="440730"/>
                </a:lnTo>
                <a:lnTo>
                  <a:pt x="975123" y="478043"/>
                </a:lnTo>
                <a:lnTo>
                  <a:pt x="943975" y="510392"/>
                </a:lnTo>
                <a:lnTo>
                  <a:pt x="907549" y="536965"/>
                </a:lnTo>
                <a:lnTo>
                  <a:pt x="866706" y="556950"/>
                </a:lnTo>
                <a:lnTo>
                  <a:pt x="822306" y="569537"/>
                </a:lnTo>
                <a:lnTo>
                  <a:pt x="775209" y="573913"/>
                </a:lnTo>
                <a:lnTo>
                  <a:pt x="899627" y="573913"/>
                </a:lnTo>
                <a:lnTo>
                  <a:pt x="957073" y="538781"/>
                </a:lnTo>
                <a:lnTo>
                  <a:pt x="991932" y="504924"/>
                </a:lnTo>
                <a:lnTo>
                  <a:pt x="1020486" y="465032"/>
                </a:lnTo>
                <a:lnTo>
                  <a:pt x="1041718" y="419648"/>
                </a:lnTo>
                <a:lnTo>
                  <a:pt x="1054609" y="369315"/>
                </a:lnTo>
                <a:lnTo>
                  <a:pt x="1058329" y="320943"/>
                </a:lnTo>
                <a:lnTo>
                  <a:pt x="1053885" y="274931"/>
                </a:lnTo>
                <a:lnTo>
                  <a:pt x="1041992" y="231574"/>
                </a:lnTo>
                <a:lnTo>
                  <a:pt x="1023363" y="191166"/>
                </a:lnTo>
                <a:lnTo>
                  <a:pt x="998713" y="154003"/>
                </a:lnTo>
                <a:lnTo>
                  <a:pt x="968756" y="120379"/>
                </a:lnTo>
                <a:lnTo>
                  <a:pt x="934206" y="90590"/>
                </a:lnTo>
                <a:lnTo>
                  <a:pt x="895776" y="64930"/>
                </a:lnTo>
                <a:lnTo>
                  <a:pt x="854181" y="43694"/>
                </a:lnTo>
                <a:lnTo>
                  <a:pt x="814537" y="28828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480272" y="1030224"/>
            <a:ext cx="109148" cy="121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194644" y="1039367"/>
            <a:ext cx="107708" cy="1082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824354" y="1010411"/>
            <a:ext cx="106465" cy="1417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394620" y="541019"/>
            <a:ext cx="297815" cy="344805"/>
          </a:xfrm>
          <a:custGeom>
            <a:avLst/>
            <a:gdLst/>
            <a:ahLst/>
            <a:cxnLst/>
            <a:rect l="l" t="t" r="r" b="b"/>
            <a:pathLst>
              <a:path w="297814" h="344805">
                <a:moveTo>
                  <a:pt x="227546" y="325627"/>
                </a:moveTo>
                <a:lnTo>
                  <a:pt x="152745" y="325627"/>
                </a:lnTo>
                <a:lnTo>
                  <a:pt x="160998" y="326318"/>
                </a:lnTo>
                <a:lnTo>
                  <a:pt x="169048" y="328390"/>
                </a:lnTo>
                <a:lnTo>
                  <a:pt x="176694" y="331843"/>
                </a:lnTo>
                <a:lnTo>
                  <a:pt x="183733" y="336676"/>
                </a:lnTo>
                <a:lnTo>
                  <a:pt x="189067" y="342010"/>
                </a:lnTo>
                <a:lnTo>
                  <a:pt x="195671" y="344424"/>
                </a:lnTo>
                <a:lnTo>
                  <a:pt x="202021" y="344424"/>
                </a:lnTo>
                <a:lnTo>
                  <a:pt x="213471" y="341808"/>
                </a:lnTo>
                <a:lnTo>
                  <a:pt x="222849" y="334644"/>
                </a:lnTo>
                <a:lnTo>
                  <a:pt x="227546" y="325627"/>
                </a:lnTo>
                <a:close/>
              </a:path>
              <a:path w="297814" h="344805">
                <a:moveTo>
                  <a:pt x="152364" y="0"/>
                </a:moveTo>
                <a:lnTo>
                  <a:pt x="145252" y="0"/>
                </a:lnTo>
                <a:lnTo>
                  <a:pt x="137364" y="1067"/>
                </a:lnTo>
                <a:lnTo>
                  <a:pt x="92477" y="56288"/>
                </a:lnTo>
                <a:lnTo>
                  <a:pt x="68648" y="99020"/>
                </a:lnTo>
                <a:lnTo>
                  <a:pt x="46265" y="142538"/>
                </a:lnTo>
                <a:lnTo>
                  <a:pt x="24875" y="186581"/>
                </a:lnTo>
                <a:lnTo>
                  <a:pt x="4028" y="230885"/>
                </a:lnTo>
                <a:lnTo>
                  <a:pt x="1234" y="236346"/>
                </a:lnTo>
                <a:lnTo>
                  <a:pt x="91" y="242696"/>
                </a:lnTo>
                <a:lnTo>
                  <a:pt x="853" y="248538"/>
                </a:lnTo>
                <a:lnTo>
                  <a:pt x="0" y="259437"/>
                </a:lnTo>
                <a:lnTo>
                  <a:pt x="37433" y="286263"/>
                </a:lnTo>
                <a:lnTo>
                  <a:pt x="89118" y="294639"/>
                </a:lnTo>
                <a:lnTo>
                  <a:pt x="89118" y="303656"/>
                </a:lnTo>
                <a:lnTo>
                  <a:pt x="89880" y="311912"/>
                </a:lnTo>
                <a:lnTo>
                  <a:pt x="91912" y="319785"/>
                </a:lnTo>
                <a:lnTo>
                  <a:pt x="95849" y="327278"/>
                </a:lnTo>
                <a:lnTo>
                  <a:pt x="98262" y="332485"/>
                </a:lnTo>
                <a:lnTo>
                  <a:pt x="103596" y="335406"/>
                </a:lnTo>
                <a:lnTo>
                  <a:pt x="111089" y="335406"/>
                </a:lnTo>
                <a:lnTo>
                  <a:pt x="113375" y="334899"/>
                </a:lnTo>
                <a:lnTo>
                  <a:pt x="115407" y="333882"/>
                </a:lnTo>
                <a:lnTo>
                  <a:pt x="125113" y="333882"/>
                </a:lnTo>
                <a:lnTo>
                  <a:pt x="126583" y="333501"/>
                </a:lnTo>
                <a:lnTo>
                  <a:pt x="129504" y="331596"/>
                </a:lnTo>
                <a:lnTo>
                  <a:pt x="136743" y="327659"/>
                </a:lnTo>
                <a:lnTo>
                  <a:pt x="144744" y="325627"/>
                </a:lnTo>
                <a:lnTo>
                  <a:pt x="227546" y="325627"/>
                </a:lnTo>
                <a:lnTo>
                  <a:pt x="228417" y="323957"/>
                </a:lnTo>
                <a:lnTo>
                  <a:pt x="228437" y="310768"/>
                </a:lnTo>
                <a:lnTo>
                  <a:pt x="226863" y="302416"/>
                </a:lnTo>
                <a:lnTo>
                  <a:pt x="225754" y="293957"/>
                </a:lnTo>
                <a:lnTo>
                  <a:pt x="225097" y="285426"/>
                </a:lnTo>
                <a:lnTo>
                  <a:pt x="224881" y="276859"/>
                </a:lnTo>
                <a:lnTo>
                  <a:pt x="240946" y="276240"/>
                </a:lnTo>
                <a:lnTo>
                  <a:pt x="249027" y="275842"/>
                </a:lnTo>
                <a:lnTo>
                  <a:pt x="292891" y="256369"/>
                </a:lnTo>
                <a:lnTo>
                  <a:pt x="297779" y="242315"/>
                </a:lnTo>
                <a:lnTo>
                  <a:pt x="297616" y="226750"/>
                </a:lnTo>
                <a:lnTo>
                  <a:pt x="296406" y="222630"/>
                </a:lnTo>
                <a:lnTo>
                  <a:pt x="80863" y="222630"/>
                </a:lnTo>
                <a:lnTo>
                  <a:pt x="86451" y="213994"/>
                </a:lnTo>
                <a:lnTo>
                  <a:pt x="293870" y="213994"/>
                </a:lnTo>
                <a:lnTo>
                  <a:pt x="293143" y="211518"/>
                </a:lnTo>
                <a:lnTo>
                  <a:pt x="286384" y="196953"/>
                </a:lnTo>
                <a:lnTo>
                  <a:pt x="279364" y="183387"/>
                </a:lnTo>
                <a:lnTo>
                  <a:pt x="271581" y="168124"/>
                </a:lnTo>
                <a:lnTo>
                  <a:pt x="246471" y="123189"/>
                </a:lnTo>
                <a:lnTo>
                  <a:pt x="207641" y="64214"/>
                </a:lnTo>
                <a:lnTo>
                  <a:pt x="164358" y="8679"/>
                </a:lnTo>
                <a:lnTo>
                  <a:pt x="159222" y="2666"/>
                </a:lnTo>
                <a:lnTo>
                  <a:pt x="152364" y="0"/>
                </a:lnTo>
                <a:close/>
              </a:path>
              <a:path w="297814" h="344805">
                <a:moveTo>
                  <a:pt x="125113" y="333882"/>
                </a:moveTo>
                <a:lnTo>
                  <a:pt x="115407" y="333882"/>
                </a:lnTo>
                <a:lnTo>
                  <a:pt x="116804" y="334263"/>
                </a:lnTo>
                <a:lnTo>
                  <a:pt x="118328" y="334390"/>
                </a:lnTo>
                <a:lnTo>
                  <a:pt x="123154" y="334390"/>
                </a:lnTo>
                <a:lnTo>
                  <a:pt x="125113" y="333882"/>
                </a:lnTo>
                <a:close/>
              </a:path>
              <a:path w="297814" h="344805">
                <a:moveTo>
                  <a:pt x="293870" y="213994"/>
                </a:moveTo>
                <a:lnTo>
                  <a:pt x="86451" y="213994"/>
                </a:lnTo>
                <a:lnTo>
                  <a:pt x="85943" y="216788"/>
                </a:lnTo>
                <a:lnTo>
                  <a:pt x="86451" y="219963"/>
                </a:lnTo>
                <a:lnTo>
                  <a:pt x="86705" y="222630"/>
                </a:lnTo>
                <a:lnTo>
                  <a:pt x="296406" y="222630"/>
                </a:lnTo>
                <a:lnTo>
                  <a:pt x="293870" y="213994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2334260" y="547116"/>
            <a:ext cx="453390" cy="601980"/>
          </a:xfrm>
          <a:custGeom>
            <a:avLst/>
            <a:gdLst/>
            <a:ahLst/>
            <a:cxnLst/>
            <a:rect l="l" t="t" r="r" b="b"/>
            <a:pathLst>
              <a:path w="453389" h="601980">
                <a:moveTo>
                  <a:pt x="376809" y="597535"/>
                </a:moveTo>
                <a:lnTo>
                  <a:pt x="252348" y="597535"/>
                </a:lnTo>
                <a:lnTo>
                  <a:pt x="256539" y="597662"/>
                </a:lnTo>
                <a:lnTo>
                  <a:pt x="274736" y="598497"/>
                </a:lnTo>
                <a:lnTo>
                  <a:pt x="314654" y="601358"/>
                </a:lnTo>
                <a:lnTo>
                  <a:pt x="335279" y="601980"/>
                </a:lnTo>
                <a:lnTo>
                  <a:pt x="355617" y="601124"/>
                </a:lnTo>
                <a:lnTo>
                  <a:pt x="375110" y="598090"/>
                </a:lnTo>
                <a:lnTo>
                  <a:pt x="376809" y="597535"/>
                </a:lnTo>
                <a:close/>
              </a:path>
              <a:path w="453389" h="601980">
                <a:moveTo>
                  <a:pt x="84200" y="422148"/>
                </a:moveTo>
                <a:lnTo>
                  <a:pt x="50006" y="429168"/>
                </a:lnTo>
                <a:lnTo>
                  <a:pt x="21621" y="448786"/>
                </a:lnTo>
                <a:lnTo>
                  <a:pt x="3476" y="478833"/>
                </a:lnTo>
                <a:lnTo>
                  <a:pt x="0" y="517144"/>
                </a:lnTo>
                <a:lnTo>
                  <a:pt x="7695" y="543494"/>
                </a:lnTo>
                <a:lnTo>
                  <a:pt x="43041" y="579955"/>
                </a:lnTo>
                <a:lnTo>
                  <a:pt x="90608" y="594250"/>
                </a:lnTo>
                <a:lnTo>
                  <a:pt x="136872" y="598429"/>
                </a:lnTo>
                <a:lnTo>
                  <a:pt x="160527" y="598805"/>
                </a:lnTo>
                <a:lnTo>
                  <a:pt x="181578" y="598606"/>
                </a:lnTo>
                <a:lnTo>
                  <a:pt x="223250" y="597733"/>
                </a:lnTo>
                <a:lnTo>
                  <a:pt x="376809" y="597535"/>
                </a:lnTo>
                <a:lnTo>
                  <a:pt x="393197" y="592175"/>
                </a:lnTo>
                <a:lnTo>
                  <a:pt x="409320" y="582676"/>
                </a:lnTo>
                <a:lnTo>
                  <a:pt x="411366" y="580517"/>
                </a:lnTo>
                <a:lnTo>
                  <a:pt x="321563" y="580517"/>
                </a:lnTo>
                <a:lnTo>
                  <a:pt x="303131" y="580189"/>
                </a:lnTo>
                <a:lnTo>
                  <a:pt x="248284" y="577850"/>
                </a:lnTo>
                <a:lnTo>
                  <a:pt x="153034" y="575945"/>
                </a:lnTo>
                <a:lnTo>
                  <a:pt x="149225" y="575818"/>
                </a:lnTo>
                <a:lnTo>
                  <a:pt x="125475" y="575818"/>
                </a:lnTo>
                <a:lnTo>
                  <a:pt x="106425" y="575486"/>
                </a:lnTo>
                <a:lnTo>
                  <a:pt x="52704" y="563753"/>
                </a:lnTo>
                <a:lnTo>
                  <a:pt x="21558" y="523255"/>
                </a:lnTo>
                <a:lnTo>
                  <a:pt x="19665" y="497226"/>
                </a:lnTo>
                <a:lnTo>
                  <a:pt x="27939" y="472186"/>
                </a:lnTo>
                <a:lnTo>
                  <a:pt x="40653" y="456761"/>
                </a:lnTo>
                <a:lnTo>
                  <a:pt x="56880" y="446230"/>
                </a:lnTo>
                <a:lnTo>
                  <a:pt x="75463" y="440199"/>
                </a:lnTo>
                <a:lnTo>
                  <a:pt x="95250" y="438276"/>
                </a:lnTo>
                <a:lnTo>
                  <a:pt x="133984" y="438276"/>
                </a:lnTo>
                <a:lnTo>
                  <a:pt x="133350" y="437896"/>
                </a:lnTo>
                <a:lnTo>
                  <a:pt x="132206" y="437134"/>
                </a:lnTo>
                <a:lnTo>
                  <a:pt x="130682" y="436372"/>
                </a:lnTo>
                <a:lnTo>
                  <a:pt x="135381" y="435991"/>
                </a:lnTo>
                <a:lnTo>
                  <a:pt x="137562" y="431926"/>
                </a:lnTo>
                <a:lnTo>
                  <a:pt x="124332" y="431926"/>
                </a:lnTo>
                <a:lnTo>
                  <a:pt x="114490" y="427559"/>
                </a:lnTo>
                <a:lnTo>
                  <a:pt x="104457" y="424513"/>
                </a:lnTo>
                <a:lnTo>
                  <a:pt x="94329" y="422729"/>
                </a:lnTo>
                <a:lnTo>
                  <a:pt x="84200" y="422148"/>
                </a:lnTo>
                <a:close/>
              </a:path>
              <a:path w="453389" h="601980">
                <a:moveTo>
                  <a:pt x="408375" y="396494"/>
                </a:moveTo>
                <a:lnTo>
                  <a:pt x="347344" y="396494"/>
                </a:lnTo>
                <a:lnTo>
                  <a:pt x="383922" y="405022"/>
                </a:lnTo>
                <a:lnTo>
                  <a:pt x="412702" y="428244"/>
                </a:lnTo>
                <a:lnTo>
                  <a:pt x="429694" y="462609"/>
                </a:lnTo>
                <a:lnTo>
                  <a:pt x="430910" y="504571"/>
                </a:lnTo>
                <a:lnTo>
                  <a:pt x="430529" y="504571"/>
                </a:lnTo>
                <a:lnTo>
                  <a:pt x="420276" y="537269"/>
                </a:lnTo>
                <a:lnTo>
                  <a:pt x="376862" y="574186"/>
                </a:lnTo>
                <a:lnTo>
                  <a:pt x="336295" y="580389"/>
                </a:lnTo>
                <a:lnTo>
                  <a:pt x="328929" y="580517"/>
                </a:lnTo>
                <a:lnTo>
                  <a:pt x="411366" y="580517"/>
                </a:lnTo>
                <a:lnTo>
                  <a:pt x="429726" y="561133"/>
                </a:lnTo>
                <a:lnTo>
                  <a:pt x="444071" y="534733"/>
                </a:lnTo>
                <a:lnTo>
                  <a:pt x="452058" y="505666"/>
                </a:lnTo>
                <a:lnTo>
                  <a:pt x="453389" y="476123"/>
                </a:lnTo>
                <a:lnTo>
                  <a:pt x="442779" y="436100"/>
                </a:lnTo>
                <a:lnTo>
                  <a:pt x="418798" y="403399"/>
                </a:lnTo>
                <a:lnTo>
                  <a:pt x="408375" y="396494"/>
                </a:lnTo>
                <a:close/>
              </a:path>
              <a:path w="453389" h="601980">
                <a:moveTo>
                  <a:pt x="133984" y="438276"/>
                </a:moveTo>
                <a:lnTo>
                  <a:pt x="95250" y="438276"/>
                </a:lnTo>
                <a:lnTo>
                  <a:pt x="104775" y="438697"/>
                </a:lnTo>
                <a:lnTo>
                  <a:pt x="114204" y="439927"/>
                </a:lnTo>
                <a:lnTo>
                  <a:pt x="123396" y="441920"/>
                </a:lnTo>
                <a:lnTo>
                  <a:pt x="132206" y="444626"/>
                </a:lnTo>
                <a:lnTo>
                  <a:pt x="132714" y="444881"/>
                </a:lnTo>
                <a:lnTo>
                  <a:pt x="136144" y="444881"/>
                </a:lnTo>
                <a:lnTo>
                  <a:pt x="137032" y="440436"/>
                </a:lnTo>
                <a:lnTo>
                  <a:pt x="134619" y="438658"/>
                </a:lnTo>
                <a:lnTo>
                  <a:pt x="133984" y="438276"/>
                </a:lnTo>
                <a:close/>
              </a:path>
              <a:path w="453389" h="601980">
                <a:moveTo>
                  <a:pt x="210692" y="0"/>
                </a:moveTo>
                <a:lnTo>
                  <a:pt x="204596" y="0"/>
                </a:lnTo>
                <a:lnTo>
                  <a:pt x="201167" y="1778"/>
                </a:lnTo>
                <a:lnTo>
                  <a:pt x="199135" y="4953"/>
                </a:lnTo>
                <a:lnTo>
                  <a:pt x="177244" y="46216"/>
                </a:lnTo>
                <a:lnTo>
                  <a:pt x="154860" y="87201"/>
                </a:lnTo>
                <a:lnTo>
                  <a:pt x="131952" y="127904"/>
                </a:lnTo>
                <a:lnTo>
                  <a:pt x="108495" y="168322"/>
                </a:lnTo>
                <a:lnTo>
                  <a:pt x="84459" y="208449"/>
                </a:lnTo>
                <a:lnTo>
                  <a:pt x="59816" y="248285"/>
                </a:lnTo>
                <a:lnTo>
                  <a:pt x="55879" y="254888"/>
                </a:lnTo>
                <a:lnTo>
                  <a:pt x="60959" y="263651"/>
                </a:lnTo>
                <a:lnTo>
                  <a:pt x="68833" y="264033"/>
                </a:lnTo>
                <a:lnTo>
                  <a:pt x="86776" y="265666"/>
                </a:lnTo>
                <a:lnTo>
                  <a:pt x="104647" y="266906"/>
                </a:lnTo>
                <a:lnTo>
                  <a:pt x="122519" y="267694"/>
                </a:lnTo>
                <a:lnTo>
                  <a:pt x="140462" y="267970"/>
                </a:lnTo>
                <a:lnTo>
                  <a:pt x="140462" y="268732"/>
                </a:lnTo>
                <a:lnTo>
                  <a:pt x="140081" y="269113"/>
                </a:lnTo>
                <a:lnTo>
                  <a:pt x="139337" y="283686"/>
                </a:lnTo>
                <a:lnTo>
                  <a:pt x="139223" y="299910"/>
                </a:lnTo>
                <a:lnTo>
                  <a:pt x="139866" y="315297"/>
                </a:lnTo>
                <a:lnTo>
                  <a:pt x="141123" y="329564"/>
                </a:lnTo>
                <a:lnTo>
                  <a:pt x="141223" y="331850"/>
                </a:lnTo>
                <a:lnTo>
                  <a:pt x="141604" y="332994"/>
                </a:lnTo>
                <a:lnTo>
                  <a:pt x="142494" y="333756"/>
                </a:lnTo>
                <a:lnTo>
                  <a:pt x="122493" y="354738"/>
                </a:lnTo>
                <a:lnTo>
                  <a:pt x="110696" y="379507"/>
                </a:lnTo>
                <a:lnTo>
                  <a:pt x="110257" y="405943"/>
                </a:lnTo>
                <a:lnTo>
                  <a:pt x="124332" y="431926"/>
                </a:lnTo>
                <a:lnTo>
                  <a:pt x="137562" y="431926"/>
                </a:lnTo>
                <a:lnTo>
                  <a:pt x="138175" y="430784"/>
                </a:lnTo>
                <a:lnTo>
                  <a:pt x="136144" y="426466"/>
                </a:lnTo>
                <a:lnTo>
                  <a:pt x="128926" y="387054"/>
                </a:lnTo>
                <a:lnTo>
                  <a:pt x="145748" y="356441"/>
                </a:lnTo>
                <a:lnTo>
                  <a:pt x="178024" y="336615"/>
                </a:lnTo>
                <a:lnTo>
                  <a:pt x="217169" y="329564"/>
                </a:lnTo>
                <a:lnTo>
                  <a:pt x="279087" y="329564"/>
                </a:lnTo>
                <a:lnTo>
                  <a:pt x="279286" y="326263"/>
                </a:lnTo>
                <a:lnTo>
                  <a:pt x="153542" y="326263"/>
                </a:lnTo>
                <a:lnTo>
                  <a:pt x="154751" y="313047"/>
                </a:lnTo>
                <a:lnTo>
                  <a:pt x="154875" y="311100"/>
                </a:lnTo>
                <a:lnTo>
                  <a:pt x="155279" y="299910"/>
                </a:lnTo>
                <a:lnTo>
                  <a:pt x="155162" y="284523"/>
                </a:lnTo>
                <a:lnTo>
                  <a:pt x="155075" y="282434"/>
                </a:lnTo>
                <a:lnTo>
                  <a:pt x="154312" y="269621"/>
                </a:lnTo>
                <a:lnTo>
                  <a:pt x="154232" y="267493"/>
                </a:lnTo>
                <a:lnTo>
                  <a:pt x="151891" y="264413"/>
                </a:lnTo>
                <a:lnTo>
                  <a:pt x="152653" y="262000"/>
                </a:lnTo>
                <a:lnTo>
                  <a:pt x="151129" y="259334"/>
                </a:lnTo>
                <a:lnTo>
                  <a:pt x="101854" y="248247"/>
                </a:lnTo>
                <a:lnTo>
                  <a:pt x="86232" y="245872"/>
                </a:lnTo>
                <a:lnTo>
                  <a:pt x="112186" y="203317"/>
                </a:lnTo>
                <a:lnTo>
                  <a:pt x="137561" y="160373"/>
                </a:lnTo>
                <a:lnTo>
                  <a:pt x="162265" y="117014"/>
                </a:lnTo>
                <a:lnTo>
                  <a:pt x="186207" y="73217"/>
                </a:lnTo>
                <a:lnTo>
                  <a:pt x="209295" y="28956"/>
                </a:lnTo>
                <a:lnTo>
                  <a:pt x="234849" y="28956"/>
                </a:lnTo>
                <a:lnTo>
                  <a:pt x="215264" y="2921"/>
                </a:lnTo>
                <a:lnTo>
                  <a:pt x="213232" y="888"/>
                </a:lnTo>
                <a:lnTo>
                  <a:pt x="210692" y="0"/>
                </a:lnTo>
                <a:close/>
              </a:path>
              <a:path w="453389" h="601980">
                <a:moveTo>
                  <a:pt x="279087" y="329564"/>
                </a:moveTo>
                <a:lnTo>
                  <a:pt x="217169" y="329564"/>
                </a:lnTo>
                <a:lnTo>
                  <a:pt x="242847" y="332946"/>
                </a:lnTo>
                <a:lnTo>
                  <a:pt x="265239" y="343471"/>
                </a:lnTo>
                <a:lnTo>
                  <a:pt x="281820" y="361711"/>
                </a:lnTo>
                <a:lnTo>
                  <a:pt x="290067" y="388238"/>
                </a:lnTo>
                <a:lnTo>
                  <a:pt x="290448" y="389763"/>
                </a:lnTo>
                <a:lnTo>
                  <a:pt x="290829" y="391413"/>
                </a:lnTo>
                <a:lnTo>
                  <a:pt x="291591" y="392557"/>
                </a:lnTo>
                <a:lnTo>
                  <a:pt x="289192" y="398083"/>
                </a:lnTo>
                <a:lnTo>
                  <a:pt x="290306" y="403431"/>
                </a:lnTo>
                <a:lnTo>
                  <a:pt x="293967" y="407469"/>
                </a:lnTo>
                <a:lnTo>
                  <a:pt x="299212" y="409067"/>
                </a:lnTo>
                <a:lnTo>
                  <a:pt x="301116" y="409067"/>
                </a:lnTo>
                <a:lnTo>
                  <a:pt x="303021" y="408432"/>
                </a:lnTo>
                <a:lnTo>
                  <a:pt x="305053" y="407162"/>
                </a:lnTo>
                <a:lnTo>
                  <a:pt x="315733" y="402387"/>
                </a:lnTo>
                <a:lnTo>
                  <a:pt x="326389" y="399065"/>
                </a:lnTo>
                <a:lnTo>
                  <a:pt x="336950" y="397125"/>
                </a:lnTo>
                <a:lnTo>
                  <a:pt x="347344" y="396494"/>
                </a:lnTo>
                <a:lnTo>
                  <a:pt x="408375" y="396494"/>
                </a:lnTo>
                <a:lnTo>
                  <a:pt x="386330" y="381888"/>
                </a:lnTo>
                <a:lnTo>
                  <a:pt x="308609" y="381888"/>
                </a:lnTo>
                <a:lnTo>
                  <a:pt x="305075" y="366980"/>
                </a:lnTo>
                <a:lnTo>
                  <a:pt x="298815" y="353202"/>
                </a:lnTo>
                <a:lnTo>
                  <a:pt x="290054" y="340973"/>
                </a:lnTo>
                <a:lnTo>
                  <a:pt x="279019" y="330708"/>
                </a:lnTo>
                <a:lnTo>
                  <a:pt x="279087" y="329564"/>
                </a:lnTo>
                <a:close/>
              </a:path>
              <a:path w="453389" h="601980">
                <a:moveTo>
                  <a:pt x="346963" y="373253"/>
                </a:moveTo>
                <a:lnTo>
                  <a:pt x="337381" y="373780"/>
                </a:lnTo>
                <a:lnTo>
                  <a:pt x="327739" y="375380"/>
                </a:lnTo>
                <a:lnTo>
                  <a:pt x="318121" y="378075"/>
                </a:lnTo>
                <a:lnTo>
                  <a:pt x="308609" y="381888"/>
                </a:lnTo>
                <a:lnTo>
                  <a:pt x="386330" y="381888"/>
                </a:lnTo>
                <a:lnTo>
                  <a:pt x="385506" y="381343"/>
                </a:lnTo>
                <a:lnTo>
                  <a:pt x="346963" y="373253"/>
                </a:lnTo>
                <a:close/>
              </a:path>
              <a:path w="453389" h="601980">
                <a:moveTo>
                  <a:pt x="213613" y="310261"/>
                </a:moveTo>
                <a:lnTo>
                  <a:pt x="171241" y="317458"/>
                </a:lnTo>
                <a:lnTo>
                  <a:pt x="153542" y="326263"/>
                </a:lnTo>
                <a:lnTo>
                  <a:pt x="279286" y="326263"/>
                </a:lnTo>
                <a:lnTo>
                  <a:pt x="279424" y="323976"/>
                </a:lnTo>
                <a:lnTo>
                  <a:pt x="268350" y="323976"/>
                </a:lnTo>
                <a:lnTo>
                  <a:pt x="255797" y="317922"/>
                </a:lnTo>
                <a:lnTo>
                  <a:pt x="242315" y="313642"/>
                </a:lnTo>
                <a:lnTo>
                  <a:pt x="228167" y="311100"/>
                </a:lnTo>
                <a:lnTo>
                  <a:pt x="213613" y="310261"/>
                </a:lnTo>
                <a:close/>
              </a:path>
              <a:path w="453389" h="601980">
                <a:moveTo>
                  <a:pt x="274827" y="254000"/>
                </a:moveTo>
                <a:lnTo>
                  <a:pt x="270001" y="254000"/>
                </a:lnTo>
                <a:lnTo>
                  <a:pt x="266445" y="257048"/>
                </a:lnTo>
                <a:lnTo>
                  <a:pt x="267624" y="308280"/>
                </a:lnTo>
                <a:lnTo>
                  <a:pt x="268350" y="323976"/>
                </a:lnTo>
                <a:lnTo>
                  <a:pt x="279424" y="323976"/>
                </a:lnTo>
                <a:lnTo>
                  <a:pt x="279946" y="315297"/>
                </a:lnTo>
                <a:lnTo>
                  <a:pt x="280672" y="297878"/>
                </a:lnTo>
                <a:lnTo>
                  <a:pt x="281108" y="282434"/>
                </a:lnTo>
                <a:lnTo>
                  <a:pt x="281431" y="266446"/>
                </a:lnTo>
                <a:lnTo>
                  <a:pt x="361881" y="266446"/>
                </a:lnTo>
                <a:lnTo>
                  <a:pt x="364616" y="264668"/>
                </a:lnTo>
                <a:lnTo>
                  <a:pt x="361588" y="257048"/>
                </a:lnTo>
                <a:lnTo>
                  <a:pt x="360511" y="254508"/>
                </a:lnTo>
                <a:lnTo>
                  <a:pt x="276606" y="254508"/>
                </a:lnTo>
                <a:lnTo>
                  <a:pt x="275716" y="254126"/>
                </a:lnTo>
                <a:lnTo>
                  <a:pt x="274827" y="254000"/>
                </a:lnTo>
                <a:close/>
              </a:path>
              <a:path w="453389" h="601980">
                <a:moveTo>
                  <a:pt x="361295" y="266826"/>
                </a:moveTo>
                <a:lnTo>
                  <a:pt x="307975" y="266826"/>
                </a:lnTo>
                <a:lnTo>
                  <a:pt x="318262" y="266993"/>
                </a:lnTo>
                <a:lnTo>
                  <a:pt x="328549" y="267493"/>
                </a:lnTo>
                <a:lnTo>
                  <a:pt x="338836" y="268327"/>
                </a:lnTo>
                <a:lnTo>
                  <a:pt x="349122" y="269494"/>
                </a:lnTo>
                <a:lnTo>
                  <a:pt x="349503" y="269621"/>
                </a:lnTo>
                <a:lnTo>
                  <a:pt x="356996" y="269621"/>
                </a:lnTo>
                <a:lnTo>
                  <a:pt x="361295" y="266826"/>
                </a:lnTo>
                <a:close/>
              </a:path>
              <a:path w="453389" h="601980">
                <a:moveTo>
                  <a:pt x="361881" y="266446"/>
                </a:moveTo>
                <a:lnTo>
                  <a:pt x="281431" y="266446"/>
                </a:lnTo>
                <a:lnTo>
                  <a:pt x="282956" y="267208"/>
                </a:lnTo>
                <a:lnTo>
                  <a:pt x="284479" y="267588"/>
                </a:lnTo>
                <a:lnTo>
                  <a:pt x="286512" y="267588"/>
                </a:lnTo>
                <a:lnTo>
                  <a:pt x="293623" y="266954"/>
                </a:lnTo>
                <a:lnTo>
                  <a:pt x="300863" y="266826"/>
                </a:lnTo>
                <a:lnTo>
                  <a:pt x="361295" y="266826"/>
                </a:lnTo>
                <a:lnTo>
                  <a:pt x="361881" y="266446"/>
                </a:lnTo>
                <a:close/>
              </a:path>
              <a:path w="453389" h="601980">
                <a:moveTo>
                  <a:pt x="302640" y="247014"/>
                </a:moveTo>
                <a:lnTo>
                  <a:pt x="297179" y="247014"/>
                </a:lnTo>
                <a:lnTo>
                  <a:pt x="291591" y="247142"/>
                </a:lnTo>
                <a:lnTo>
                  <a:pt x="286131" y="247523"/>
                </a:lnTo>
                <a:lnTo>
                  <a:pt x="281813" y="247523"/>
                </a:lnTo>
                <a:lnTo>
                  <a:pt x="277875" y="250571"/>
                </a:lnTo>
                <a:lnTo>
                  <a:pt x="276606" y="254508"/>
                </a:lnTo>
                <a:lnTo>
                  <a:pt x="360511" y="254508"/>
                </a:lnTo>
                <a:lnTo>
                  <a:pt x="358035" y="248666"/>
                </a:lnTo>
                <a:lnTo>
                  <a:pt x="336041" y="248666"/>
                </a:lnTo>
                <a:lnTo>
                  <a:pt x="327608" y="247925"/>
                </a:lnTo>
                <a:lnTo>
                  <a:pt x="319246" y="247411"/>
                </a:lnTo>
                <a:lnTo>
                  <a:pt x="310931" y="247112"/>
                </a:lnTo>
                <a:lnTo>
                  <a:pt x="302640" y="247014"/>
                </a:lnTo>
                <a:close/>
              </a:path>
              <a:path w="453389" h="601980">
                <a:moveTo>
                  <a:pt x="234849" y="28956"/>
                </a:moveTo>
                <a:lnTo>
                  <a:pt x="209295" y="28956"/>
                </a:lnTo>
                <a:lnTo>
                  <a:pt x="239375" y="69984"/>
                </a:lnTo>
                <a:lnTo>
                  <a:pt x="267114" y="112548"/>
                </a:lnTo>
                <a:lnTo>
                  <a:pt x="292488" y="156569"/>
                </a:lnTo>
                <a:lnTo>
                  <a:pt x="315472" y="201968"/>
                </a:lnTo>
                <a:lnTo>
                  <a:pt x="336041" y="248666"/>
                </a:lnTo>
                <a:lnTo>
                  <a:pt x="358035" y="248666"/>
                </a:lnTo>
                <a:lnTo>
                  <a:pt x="342514" y="212053"/>
                </a:lnTo>
                <a:lnTo>
                  <a:pt x="321192" y="167814"/>
                </a:lnTo>
                <a:lnTo>
                  <a:pt x="297767" y="124682"/>
                </a:lnTo>
                <a:lnTo>
                  <a:pt x="272278" y="82756"/>
                </a:lnTo>
                <a:lnTo>
                  <a:pt x="244764" y="42136"/>
                </a:lnTo>
                <a:lnTo>
                  <a:pt x="234849" y="2895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095076" y="1589532"/>
            <a:ext cx="351790" cy="367665"/>
          </a:xfrm>
          <a:custGeom>
            <a:avLst/>
            <a:gdLst/>
            <a:ahLst/>
            <a:cxnLst/>
            <a:rect l="l" t="t" r="r" b="b"/>
            <a:pathLst>
              <a:path w="351790" h="367664">
                <a:moveTo>
                  <a:pt x="29165" y="100329"/>
                </a:moveTo>
                <a:lnTo>
                  <a:pt x="27857" y="100329"/>
                </a:lnTo>
                <a:lnTo>
                  <a:pt x="7763" y="109182"/>
                </a:lnTo>
                <a:lnTo>
                  <a:pt x="0" y="129428"/>
                </a:lnTo>
                <a:lnTo>
                  <a:pt x="4933" y="151604"/>
                </a:lnTo>
                <a:lnTo>
                  <a:pt x="22929" y="166242"/>
                </a:lnTo>
                <a:lnTo>
                  <a:pt x="26117" y="167258"/>
                </a:lnTo>
                <a:lnTo>
                  <a:pt x="39489" y="181256"/>
                </a:lnTo>
                <a:lnTo>
                  <a:pt x="53289" y="194849"/>
                </a:lnTo>
                <a:lnTo>
                  <a:pt x="67422" y="208014"/>
                </a:lnTo>
                <a:lnTo>
                  <a:pt x="81794" y="220725"/>
                </a:lnTo>
                <a:lnTo>
                  <a:pt x="73642" y="247090"/>
                </a:lnTo>
                <a:lnTo>
                  <a:pt x="65306" y="273430"/>
                </a:lnTo>
                <a:lnTo>
                  <a:pt x="56794" y="299771"/>
                </a:lnTo>
                <a:lnTo>
                  <a:pt x="48113" y="326135"/>
                </a:lnTo>
                <a:lnTo>
                  <a:pt x="46957" y="342905"/>
                </a:lnTo>
                <a:lnTo>
                  <a:pt x="53833" y="355901"/>
                </a:lnTo>
                <a:lnTo>
                  <a:pt x="66117" y="364301"/>
                </a:lnTo>
                <a:lnTo>
                  <a:pt x="81184" y="367283"/>
                </a:lnTo>
                <a:lnTo>
                  <a:pt x="89388" y="367283"/>
                </a:lnTo>
                <a:lnTo>
                  <a:pt x="97694" y="364743"/>
                </a:lnTo>
                <a:lnTo>
                  <a:pt x="178860" y="293623"/>
                </a:lnTo>
                <a:lnTo>
                  <a:pt x="296709" y="293623"/>
                </a:lnTo>
                <a:lnTo>
                  <a:pt x="296811" y="281398"/>
                </a:lnTo>
                <a:lnTo>
                  <a:pt x="293223" y="255825"/>
                </a:lnTo>
                <a:lnTo>
                  <a:pt x="286588" y="231181"/>
                </a:lnTo>
                <a:lnTo>
                  <a:pt x="277666" y="207263"/>
                </a:lnTo>
                <a:lnTo>
                  <a:pt x="341039" y="151891"/>
                </a:lnTo>
                <a:lnTo>
                  <a:pt x="351193" y="134693"/>
                </a:lnTo>
                <a:lnTo>
                  <a:pt x="348262" y="116411"/>
                </a:lnTo>
                <a:lnTo>
                  <a:pt x="344484" y="111887"/>
                </a:lnTo>
                <a:lnTo>
                  <a:pt x="109556" y="111887"/>
                </a:lnTo>
                <a:lnTo>
                  <a:pt x="97457" y="111565"/>
                </a:lnTo>
                <a:lnTo>
                  <a:pt x="85356" y="110648"/>
                </a:lnTo>
                <a:lnTo>
                  <a:pt x="73255" y="109208"/>
                </a:lnTo>
                <a:lnTo>
                  <a:pt x="61156" y="107314"/>
                </a:lnTo>
                <a:lnTo>
                  <a:pt x="57118" y="104647"/>
                </a:lnTo>
                <a:lnTo>
                  <a:pt x="52152" y="102869"/>
                </a:lnTo>
                <a:lnTo>
                  <a:pt x="47224" y="102362"/>
                </a:lnTo>
                <a:lnTo>
                  <a:pt x="31934" y="100583"/>
                </a:lnTo>
                <a:lnTo>
                  <a:pt x="29165" y="100329"/>
                </a:lnTo>
                <a:close/>
              </a:path>
              <a:path w="351790" h="367664">
                <a:moveTo>
                  <a:pt x="296709" y="293623"/>
                </a:moveTo>
                <a:lnTo>
                  <a:pt x="178860" y="293623"/>
                </a:lnTo>
                <a:lnTo>
                  <a:pt x="195719" y="304909"/>
                </a:lnTo>
                <a:lnTo>
                  <a:pt x="212578" y="315801"/>
                </a:lnTo>
                <a:lnTo>
                  <a:pt x="251631" y="340232"/>
                </a:lnTo>
                <a:lnTo>
                  <a:pt x="257092" y="341756"/>
                </a:lnTo>
                <a:lnTo>
                  <a:pt x="262553" y="341756"/>
                </a:lnTo>
                <a:lnTo>
                  <a:pt x="296589" y="308101"/>
                </a:lnTo>
                <a:lnTo>
                  <a:pt x="296709" y="293623"/>
                </a:lnTo>
                <a:close/>
              </a:path>
              <a:path w="351790" h="367664">
                <a:moveTo>
                  <a:pt x="169449" y="0"/>
                </a:moveTo>
                <a:lnTo>
                  <a:pt x="134068" y="46039"/>
                </a:lnTo>
                <a:lnTo>
                  <a:pt x="127792" y="67960"/>
                </a:lnTo>
                <a:lnTo>
                  <a:pt x="115042" y="111887"/>
                </a:lnTo>
                <a:lnTo>
                  <a:pt x="344484" y="111887"/>
                </a:lnTo>
                <a:lnTo>
                  <a:pt x="335878" y="101582"/>
                </a:lnTo>
                <a:lnTo>
                  <a:pt x="333221" y="100583"/>
                </a:lnTo>
                <a:lnTo>
                  <a:pt x="225596" y="100583"/>
                </a:lnTo>
                <a:lnTo>
                  <a:pt x="218829" y="84222"/>
                </a:lnTo>
                <a:lnTo>
                  <a:pt x="213372" y="67516"/>
                </a:lnTo>
                <a:lnTo>
                  <a:pt x="209201" y="50452"/>
                </a:lnTo>
                <a:lnTo>
                  <a:pt x="206292" y="33019"/>
                </a:lnTo>
                <a:lnTo>
                  <a:pt x="201805" y="19341"/>
                </a:lnTo>
                <a:lnTo>
                  <a:pt x="193162" y="8937"/>
                </a:lnTo>
                <a:lnTo>
                  <a:pt x="181873" y="2319"/>
                </a:lnTo>
                <a:lnTo>
                  <a:pt x="169449" y="0"/>
                </a:lnTo>
                <a:close/>
              </a:path>
              <a:path w="351790" h="367664">
                <a:moveTo>
                  <a:pt x="307511" y="94487"/>
                </a:moveTo>
                <a:lnTo>
                  <a:pt x="302431" y="94487"/>
                </a:lnTo>
                <a:lnTo>
                  <a:pt x="283032" y="94851"/>
                </a:lnTo>
                <a:lnTo>
                  <a:pt x="263728" y="95964"/>
                </a:lnTo>
                <a:lnTo>
                  <a:pt x="244567" y="97863"/>
                </a:lnTo>
                <a:lnTo>
                  <a:pt x="225596" y="100583"/>
                </a:lnTo>
                <a:lnTo>
                  <a:pt x="333221" y="100583"/>
                </a:lnTo>
                <a:lnTo>
                  <a:pt x="317671" y="94741"/>
                </a:lnTo>
                <a:lnTo>
                  <a:pt x="307511" y="94487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081535" y="1588008"/>
            <a:ext cx="390525" cy="363220"/>
          </a:xfrm>
          <a:custGeom>
            <a:avLst/>
            <a:gdLst/>
            <a:ahLst/>
            <a:cxnLst/>
            <a:rect l="l" t="t" r="r" b="b"/>
            <a:pathLst>
              <a:path w="390525" h="363219">
                <a:moveTo>
                  <a:pt x="213447" y="282955"/>
                </a:moveTo>
                <a:lnTo>
                  <a:pt x="183537" y="282955"/>
                </a:lnTo>
                <a:lnTo>
                  <a:pt x="208692" y="304053"/>
                </a:lnTo>
                <a:lnTo>
                  <a:pt x="261593" y="343249"/>
                </a:lnTo>
                <a:lnTo>
                  <a:pt x="293112" y="362711"/>
                </a:lnTo>
                <a:lnTo>
                  <a:pt x="301494" y="362711"/>
                </a:lnTo>
                <a:lnTo>
                  <a:pt x="307082" y="357885"/>
                </a:lnTo>
                <a:lnTo>
                  <a:pt x="307082" y="350773"/>
                </a:lnTo>
                <a:lnTo>
                  <a:pt x="308101" y="328675"/>
                </a:lnTo>
                <a:lnTo>
                  <a:pt x="283714" y="328675"/>
                </a:lnTo>
                <a:lnTo>
                  <a:pt x="213447" y="282955"/>
                </a:lnTo>
                <a:close/>
              </a:path>
              <a:path w="390525" h="363219">
                <a:moveTo>
                  <a:pt x="63573" y="117982"/>
                </a:moveTo>
                <a:lnTo>
                  <a:pt x="11744" y="118490"/>
                </a:lnTo>
                <a:lnTo>
                  <a:pt x="4999" y="120574"/>
                </a:lnTo>
                <a:lnTo>
                  <a:pt x="844" y="125729"/>
                </a:lnTo>
                <a:lnTo>
                  <a:pt x="0" y="132314"/>
                </a:lnTo>
                <a:lnTo>
                  <a:pt x="3184" y="138683"/>
                </a:lnTo>
                <a:lnTo>
                  <a:pt x="23801" y="161176"/>
                </a:lnTo>
                <a:lnTo>
                  <a:pt x="45732" y="182133"/>
                </a:lnTo>
                <a:lnTo>
                  <a:pt x="68935" y="201495"/>
                </a:lnTo>
                <a:lnTo>
                  <a:pt x="93367" y="219201"/>
                </a:lnTo>
                <a:lnTo>
                  <a:pt x="81030" y="250043"/>
                </a:lnTo>
                <a:lnTo>
                  <a:pt x="71542" y="282479"/>
                </a:lnTo>
                <a:lnTo>
                  <a:pt x="63492" y="315249"/>
                </a:lnTo>
                <a:lnTo>
                  <a:pt x="55470" y="347090"/>
                </a:lnTo>
                <a:lnTo>
                  <a:pt x="53921" y="354075"/>
                </a:lnTo>
                <a:lnTo>
                  <a:pt x="59280" y="362330"/>
                </a:lnTo>
                <a:lnTo>
                  <a:pt x="67433" y="362330"/>
                </a:lnTo>
                <a:lnTo>
                  <a:pt x="68653" y="362076"/>
                </a:lnTo>
                <a:lnTo>
                  <a:pt x="69923" y="361568"/>
                </a:lnTo>
                <a:lnTo>
                  <a:pt x="101484" y="346910"/>
                </a:lnTo>
                <a:lnTo>
                  <a:pt x="130462" y="329183"/>
                </a:lnTo>
                <a:lnTo>
                  <a:pt x="84794" y="329183"/>
                </a:lnTo>
                <a:lnTo>
                  <a:pt x="92565" y="301628"/>
                </a:lnTo>
                <a:lnTo>
                  <a:pt x="99668" y="273621"/>
                </a:lnTo>
                <a:lnTo>
                  <a:pt x="105077" y="245423"/>
                </a:lnTo>
                <a:lnTo>
                  <a:pt x="107769" y="217296"/>
                </a:lnTo>
                <a:lnTo>
                  <a:pt x="112747" y="211962"/>
                </a:lnTo>
                <a:lnTo>
                  <a:pt x="111858" y="202945"/>
                </a:lnTo>
                <a:lnTo>
                  <a:pt x="105508" y="198500"/>
                </a:lnTo>
                <a:lnTo>
                  <a:pt x="88181" y="185336"/>
                </a:lnTo>
                <a:lnTo>
                  <a:pt x="71364" y="171576"/>
                </a:lnTo>
                <a:lnTo>
                  <a:pt x="55052" y="157245"/>
                </a:lnTo>
                <a:lnTo>
                  <a:pt x="39239" y="142366"/>
                </a:lnTo>
                <a:lnTo>
                  <a:pt x="61953" y="142275"/>
                </a:lnTo>
                <a:lnTo>
                  <a:pt x="84662" y="141636"/>
                </a:lnTo>
                <a:lnTo>
                  <a:pt x="129409" y="136525"/>
                </a:lnTo>
                <a:lnTo>
                  <a:pt x="134400" y="131571"/>
                </a:lnTo>
                <a:lnTo>
                  <a:pt x="136191" y="131571"/>
                </a:lnTo>
                <a:lnTo>
                  <a:pt x="137563" y="130682"/>
                </a:lnTo>
                <a:lnTo>
                  <a:pt x="138452" y="128904"/>
                </a:lnTo>
                <a:lnTo>
                  <a:pt x="141999" y="122554"/>
                </a:lnTo>
                <a:lnTo>
                  <a:pt x="128520" y="122554"/>
                </a:lnTo>
                <a:lnTo>
                  <a:pt x="112463" y="120286"/>
                </a:lnTo>
                <a:lnTo>
                  <a:pt x="96242" y="118887"/>
                </a:lnTo>
                <a:lnTo>
                  <a:pt x="79923" y="118179"/>
                </a:lnTo>
                <a:lnTo>
                  <a:pt x="63573" y="117982"/>
                </a:lnTo>
                <a:close/>
              </a:path>
              <a:path w="390525" h="363219">
                <a:moveTo>
                  <a:pt x="177657" y="262636"/>
                </a:moveTo>
                <a:lnTo>
                  <a:pt x="171675" y="262636"/>
                </a:lnTo>
                <a:lnTo>
                  <a:pt x="168665" y="263778"/>
                </a:lnTo>
                <a:lnTo>
                  <a:pt x="166404" y="266318"/>
                </a:lnTo>
                <a:lnTo>
                  <a:pt x="148077" y="284481"/>
                </a:lnTo>
                <a:lnTo>
                  <a:pt x="128304" y="301132"/>
                </a:lnTo>
                <a:lnTo>
                  <a:pt x="107179" y="316093"/>
                </a:lnTo>
                <a:lnTo>
                  <a:pt x="84794" y="329183"/>
                </a:lnTo>
                <a:lnTo>
                  <a:pt x="130462" y="329183"/>
                </a:lnTo>
                <a:lnTo>
                  <a:pt x="131111" y="328787"/>
                </a:lnTo>
                <a:lnTo>
                  <a:pt x="158548" y="307401"/>
                </a:lnTo>
                <a:lnTo>
                  <a:pt x="183537" y="282955"/>
                </a:lnTo>
                <a:lnTo>
                  <a:pt x="213447" y="282955"/>
                </a:lnTo>
                <a:lnTo>
                  <a:pt x="212402" y="282277"/>
                </a:lnTo>
                <a:lnTo>
                  <a:pt x="188464" y="267207"/>
                </a:lnTo>
                <a:lnTo>
                  <a:pt x="187359" y="266318"/>
                </a:lnTo>
                <a:lnTo>
                  <a:pt x="182648" y="266318"/>
                </a:lnTo>
                <a:lnTo>
                  <a:pt x="180628" y="263778"/>
                </a:lnTo>
                <a:lnTo>
                  <a:pt x="177657" y="262636"/>
                </a:lnTo>
                <a:close/>
              </a:path>
              <a:path w="390525" h="363219">
                <a:moveTo>
                  <a:pt x="388235" y="132841"/>
                </a:moveTo>
                <a:lnTo>
                  <a:pt x="263394" y="132841"/>
                </a:lnTo>
                <a:lnTo>
                  <a:pt x="273878" y="134895"/>
                </a:lnTo>
                <a:lnTo>
                  <a:pt x="284492" y="136318"/>
                </a:lnTo>
                <a:lnTo>
                  <a:pt x="295130" y="137146"/>
                </a:lnTo>
                <a:lnTo>
                  <a:pt x="305685" y="137413"/>
                </a:lnTo>
                <a:lnTo>
                  <a:pt x="317431" y="137987"/>
                </a:lnTo>
                <a:lnTo>
                  <a:pt x="329069" y="138382"/>
                </a:lnTo>
                <a:lnTo>
                  <a:pt x="340636" y="138610"/>
                </a:lnTo>
                <a:lnTo>
                  <a:pt x="352167" y="138683"/>
                </a:lnTo>
                <a:lnTo>
                  <a:pt x="337894" y="157767"/>
                </a:lnTo>
                <a:lnTo>
                  <a:pt x="322179" y="175720"/>
                </a:lnTo>
                <a:lnTo>
                  <a:pt x="305108" y="192458"/>
                </a:lnTo>
                <a:lnTo>
                  <a:pt x="286762" y="207899"/>
                </a:lnTo>
                <a:lnTo>
                  <a:pt x="286381" y="207899"/>
                </a:lnTo>
                <a:lnTo>
                  <a:pt x="284984" y="209295"/>
                </a:lnTo>
                <a:lnTo>
                  <a:pt x="284095" y="210565"/>
                </a:lnTo>
                <a:lnTo>
                  <a:pt x="283206" y="212343"/>
                </a:lnTo>
                <a:lnTo>
                  <a:pt x="277745" y="212851"/>
                </a:lnTo>
                <a:lnTo>
                  <a:pt x="273681" y="217804"/>
                </a:lnTo>
                <a:lnTo>
                  <a:pt x="274570" y="223138"/>
                </a:lnTo>
                <a:lnTo>
                  <a:pt x="280523" y="276097"/>
                </a:lnTo>
                <a:lnTo>
                  <a:pt x="282746" y="301628"/>
                </a:lnTo>
                <a:lnTo>
                  <a:pt x="282864" y="304053"/>
                </a:lnTo>
                <a:lnTo>
                  <a:pt x="283714" y="328675"/>
                </a:lnTo>
                <a:lnTo>
                  <a:pt x="308101" y="328675"/>
                </a:lnTo>
                <a:lnTo>
                  <a:pt x="308463" y="320827"/>
                </a:lnTo>
                <a:lnTo>
                  <a:pt x="308130" y="290179"/>
                </a:lnTo>
                <a:lnTo>
                  <a:pt x="305368" y="259601"/>
                </a:lnTo>
                <a:lnTo>
                  <a:pt x="299462" y="229869"/>
                </a:lnTo>
                <a:lnTo>
                  <a:pt x="300351" y="229488"/>
                </a:lnTo>
                <a:lnTo>
                  <a:pt x="301240" y="228980"/>
                </a:lnTo>
                <a:lnTo>
                  <a:pt x="302129" y="228600"/>
                </a:lnTo>
                <a:lnTo>
                  <a:pt x="327603" y="208333"/>
                </a:lnTo>
                <a:lnTo>
                  <a:pt x="350564" y="185435"/>
                </a:lnTo>
                <a:lnTo>
                  <a:pt x="370834" y="160180"/>
                </a:lnTo>
                <a:lnTo>
                  <a:pt x="388235" y="132841"/>
                </a:lnTo>
                <a:close/>
              </a:path>
              <a:path w="390525" h="363219">
                <a:moveTo>
                  <a:pt x="186039" y="266064"/>
                </a:moveTo>
                <a:lnTo>
                  <a:pt x="183308" y="266064"/>
                </a:lnTo>
                <a:lnTo>
                  <a:pt x="182648" y="266318"/>
                </a:lnTo>
                <a:lnTo>
                  <a:pt x="187359" y="266318"/>
                </a:lnTo>
                <a:lnTo>
                  <a:pt x="186039" y="266064"/>
                </a:lnTo>
                <a:close/>
              </a:path>
              <a:path w="390525" h="363219">
                <a:moveTo>
                  <a:pt x="219534" y="35432"/>
                </a:moveTo>
                <a:lnTo>
                  <a:pt x="191639" y="35432"/>
                </a:lnTo>
                <a:lnTo>
                  <a:pt x="202908" y="58467"/>
                </a:lnTo>
                <a:lnTo>
                  <a:pt x="213229" y="81454"/>
                </a:lnTo>
                <a:lnTo>
                  <a:pt x="222993" y="105298"/>
                </a:lnTo>
                <a:lnTo>
                  <a:pt x="231771" y="128904"/>
                </a:lnTo>
                <a:lnTo>
                  <a:pt x="233930" y="134492"/>
                </a:lnTo>
                <a:lnTo>
                  <a:pt x="238883" y="137287"/>
                </a:lnTo>
                <a:lnTo>
                  <a:pt x="248662" y="137287"/>
                </a:lnTo>
                <a:lnTo>
                  <a:pt x="253234" y="135000"/>
                </a:lnTo>
                <a:lnTo>
                  <a:pt x="255647" y="130175"/>
                </a:lnTo>
                <a:lnTo>
                  <a:pt x="388979" y="130175"/>
                </a:lnTo>
                <a:lnTo>
                  <a:pt x="390160" y="125936"/>
                </a:lnTo>
                <a:lnTo>
                  <a:pt x="388299" y="119411"/>
                </a:lnTo>
                <a:lnTo>
                  <a:pt x="387009" y="118109"/>
                </a:lnTo>
                <a:lnTo>
                  <a:pt x="254758" y="118109"/>
                </a:lnTo>
                <a:lnTo>
                  <a:pt x="243765" y="89279"/>
                </a:lnTo>
                <a:lnTo>
                  <a:pt x="231676" y="60912"/>
                </a:lnTo>
                <a:lnTo>
                  <a:pt x="219534" y="35432"/>
                </a:lnTo>
                <a:close/>
              </a:path>
              <a:path w="390525" h="363219">
                <a:moveTo>
                  <a:pt x="388979" y="130175"/>
                </a:moveTo>
                <a:lnTo>
                  <a:pt x="255647" y="130175"/>
                </a:lnTo>
                <a:lnTo>
                  <a:pt x="258441" y="131571"/>
                </a:lnTo>
                <a:lnTo>
                  <a:pt x="261489" y="132841"/>
                </a:lnTo>
                <a:lnTo>
                  <a:pt x="261743" y="133095"/>
                </a:lnTo>
                <a:lnTo>
                  <a:pt x="262124" y="133222"/>
                </a:lnTo>
                <a:lnTo>
                  <a:pt x="262759" y="133222"/>
                </a:lnTo>
                <a:lnTo>
                  <a:pt x="263140" y="133095"/>
                </a:lnTo>
                <a:lnTo>
                  <a:pt x="263394" y="132841"/>
                </a:lnTo>
                <a:lnTo>
                  <a:pt x="388235" y="132841"/>
                </a:lnTo>
                <a:lnTo>
                  <a:pt x="388979" y="130175"/>
                </a:lnTo>
                <a:close/>
              </a:path>
              <a:path w="390525" h="363219">
                <a:moveTo>
                  <a:pt x="197608" y="0"/>
                </a:moveTo>
                <a:lnTo>
                  <a:pt x="189734" y="0"/>
                </a:lnTo>
                <a:lnTo>
                  <a:pt x="185797" y="2031"/>
                </a:lnTo>
                <a:lnTo>
                  <a:pt x="166688" y="33168"/>
                </a:lnTo>
                <a:lnTo>
                  <a:pt x="151280" y="61991"/>
                </a:lnTo>
                <a:lnTo>
                  <a:pt x="138247" y="91886"/>
                </a:lnTo>
                <a:lnTo>
                  <a:pt x="128520" y="122554"/>
                </a:lnTo>
                <a:lnTo>
                  <a:pt x="141999" y="122554"/>
                </a:lnTo>
                <a:lnTo>
                  <a:pt x="151638" y="105298"/>
                </a:lnTo>
                <a:lnTo>
                  <a:pt x="164531" y="81787"/>
                </a:lnTo>
                <a:lnTo>
                  <a:pt x="177682" y="58467"/>
                </a:lnTo>
                <a:lnTo>
                  <a:pt x="191639" y="35432"/>
                </a:lnTo>
                <a:lnTo>
                  <a:pt x="219534" y="35432"/>
                </a:lnTo>
                <a:lnTo>
                  <a:pt x="218397" y="33045"/>
                </a:lnTo>
                <a:lnTo>
                  <a:pt x="203831" y="5714"/>
                </a:lnTo>
                <a:lnTo>
                  <a:pt x="201545" y="2031"/>
                </a:lnTo>
                <a:lnTo>
                  <a:pt x="197608" y="0"/>
                </a:lnTo>
                <a:close/>
              </a:path>
              <a:path w="390525" h="363219">
                <a:moveTo>
                  <a:pt x="294636" y="112521"/>
                </a:moveTo>
                <a:lnTo>
                  <a:pt x="288794" y="112521"/>
                </a:lnTo>
                <a:lnTo>
                  <a:pt x="280119" y="112716"/>
                </a:lnTo>
                <a:lnTo>
                  <a:pt x="271491" y="113506"/>
                </a:lnTo>
                <a:lnTo>
                  <a:pt x="263005" y="115200"/>
                </a:lnTo>
                <a:lnTo>
                  <a:pt x="254758" y="118109"/>
                </a:lnTo>
                <a:lnTo>
                  <a:pt x="387009" y="118109"/>
                </a:lnTo>
                <a:lnTo>
                  <a:pt x="383485" y="114553"/>
                </a:lnTo>
                <a:lnTo>
                  <a:pt x="376551" y="112649"/>
                </a:lnTo>
                <a:lnTo>
                  <a:pt x="300478" y="112649"/>
                </a:lnTo>
                <a:lnTo>
                  <a:pt x="294636" y="11252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7444740" y="545591"/>
            <a:ext cx="734060" cy="650875"/>
          </a:xfrm>
          <a:custGeom>
            <a:avLst/>
            <a:gdLst/>
            <a:ahLst/>
            <a:cxnLst/>
            <a:rect l="l" t="t" r="r" b="b"/>
            <a:pathLst>
              <a:path w="734059" h="650875">
                <a:moveTo>
                  <a:pt x="19684" y="0"/>
                </a:moveTo>
                <a:lnTo>
                  <a:pt x="12445" y="0"/>
                </a:lnTo>
                <a:lnTo>
                  <a:pt x="8762" y="2540"/>
                </a:lnTo>
                <a:lnTo>
                  <a:pt x="8762" y="7493"/>
                </a:lnTo>
                <a:lnTo>
                  <a:pt x="9554" y="60706"/>
                </a:lnTo>
                <a:lnTo>
                  <a:pt x="10399" y="113919"/>
                </a:lnTo>
                <a:lnTo>
                  <a:pt x="11287" y="167132"/>
                </a:lnTo>
                <a:lnTo>
                  <a:pt x="13146" y="273558"/>
                </a:lnTo>
                <a:lnTo>
                  <a:pt x="14096" y="326771"/>
                </a:lnTo>
                <a:lnTo>
                  <a:pt x="14761" y="381561"/>
                </a:lnTo>
                <a:lnTo>
                  <a:pt x="15206" y="436462"/>
                </a:lnTo>
                <a:lnTo>
                  <a:pt x="15852" y="491399"/>
                </a:lnTo>
                <a:lnTo>
                  <a:pt x="17120" y="546300"/>
                </a:lnTo>
                <a:lnTo>
                  <a:pt x="19430" y="601091"/>
                </a:lnTo>
                <a:lnTo>
                  <a:pt x="14858" y="601472"/>
                </a:lnTo>
                <a:lnTo>
                  <a:pt x="10667" y="601980"/>
                </a:lnTo>
                <a:lnTo>
                  <a:pt x="5714" y="602234"/>
                </a:lnTo>
                <a:lnTo>
                  <a:pt x="1142" y="602742"/>
                </a:lnTo>
                <a:lnTo>
                  <a:pt x="20574" y="614553"/>
                </a:lnTo>
                <a:lnTo>
                  <a:pt x="20931" y="622548"/>
                </a:lnTo>
                <a:lnTo>
                  <a:pt x="21431" y="630507"/>
                </a:lnTo>
                <a:lnTo>
                  <a:pt x="22109" y="638746"/>
                </a:lnTo>
                <a:lnTo>
                  <a:pt x="22859" y="646176"/>
                </a:lnTo>
                <a:lnTo>
                  <a:pt x="22859" y="649224"/>
                </a:lnTo>
                <a:lnTo>
                  <a:pt x="25018" y="650748"/>
                </a:lnTo>
                <a:lnTo>
                  <a:pt x="29336" y="650748"/>
                </a:lnTo>
                <a:lnTo>
                  <a:pt x="31623" y="649224"/>
                </a:lnTo>
                <a:lnTo>
                  <a:pt x="31623" y="646176"/>
                </a:lnTo>
                <a:lnTo>
                  <a:pt x="31914" y="638395"/>
                </a:lnTo>
                <a:lnTo>
                  <a:pt x="32165" y="630507"/>
                </a:lnTo>
                <a:lnTo>
                  <a:pt x="32319" y="623887"/>
                </a:lnTo>
                <a:lnTo>
                  <a:pt x="32384" y="616458"/>
                </a:lnTo>
                <a:lnTo>
                  <a:pt x="74678" y="616458"/>
                </a:lnTo>
                <a:lnTo>
                  <a:pt x="78739" y="616108"/>
                </a:lnTo>
                <a:lnTo>
                  <a:pt x="90598" y="614366"/>
                </a:lnTo>
                <a:lnTo>
                  <a:pt x="102361" y="611886"/>
                </a:lnTo>
                <a:lnTo>
                  <a:pt x="733211" y="611886"/>
                </a:lnTo>
                <a:lnTo>
                  <a:pt x="731543" y="607254"/>
                </a:lnTo>
                <a:lnTo>
                  <a:pt x="725804" y="604647"/>
                </a:lnTo>
                <a:lnTo>
                  <a:pt x="609562" y="600329"/>
                </a:lnTo>
                <a:lnTo>
                  <a:pt x="33146" y="600329"/>
                </a:lnTo>
                <a:lnTo>
                  <a:pt x="33588" y="545629"/>
                </a:lnTo>
                <a:lnTo>
                  <a:pt x="32933" y="490850"/>
                </a:lnTo>
                <a:lnTo>
                  <a:pt x="31638" y="436066"/>
                </a:lnTo>
                <a:lnTo>
                  <a:pt x="30159" y="381348"/>
                </a:lnTo>
                <a:lnTo>
                  <a:pt x="28955" y="326771"/>
                </a:lnTo>
                <a:lnTo>
                  <a:pt x="23240" y="7493"/>
                </a:lnTo>
                <a:lnTo>
                  <a:pt x="23240" y="2540"/>
                </a:lnTo>
                <a:lnTo>
                  <a:pt x="19684" y="0"/>
                </a:lnTo>
                <a:close/>
              </a:path>
              <a:path w="734059" h="650875">
                <a:moveTo>
                  <a:pt x="733440" y="612521"/>
                </a:moveTo>
                <a:lnTo>
                  <a:pt x="398144" y="612521"/>
                </a:lnTo>
                <a:lnTo>
                  <a:pt x="458849" y="613487"/>
                </a:lnTo>
                <a:lnTo>
                  <a:pt x="725804" y="620649"/>
                </a:lnTo>
                <a:lnTo>
                  <a:pt x="726185" y="620649"/>
                </a:lnTo>
                <a:lnTo>
                  <a:pt x="731734" y="618184"/>
                </a:lnTo>
                <a:lnTo>
                  <a:pt x="733469" y="612898"/>
                </a:lnTo>
                <a:lnTo>
                  <a:pt x="733440" y="612521"/>
                </a:lnTo>
                <a:close/>
              </a:path>
              <a:path w="734059" h="650875">
                <a:moveTo>
                  <a:pt x="74678" y="616458"/>
                </a:moveTo>
                <a:lnTo>
                  <a:pt x="32384" y="616458"/>
                </a:lnTo>
                <a:lnTo>
                  <a:pt x="39877" y="617093"/>
                </a:lnTo>
                <a:lnTo>
                  <a:pt x="47370" y="617474"/>
                </a:lnTo>
                <a:lnTo>
                  <a:pt x="54736" y="617474"/>
                </a:lnTo>
                <a:lnTo>
                  <a:pt x="66786" y="617136"/>
                </a:lnTo>
                <a:lnTo>
                  <a:pt x="74678" y="616458"/>
                </a:lnTo>
                <a:close/>
              </a:path>
              <a:path w="734059" h="650875">
                <a:moveTo>
                  <a:pt x="733211" y="611886"/>
                </a:moveTo>
                <a:lnTo>
                  <a:pt x="102361" y="611886"/>
                </a:lnTo>
                <a:lnTo>
                  <a:pt x="127246" y="613326"/>
                </a:lnTo>
                <a:lnTo>
                  <a:pt x="152177" y="614267"/>
                </a:lnTo>
                <a:lnTo>
                  <a:pt x="177157" y="614779"/>
                </a:lnTo>
                <a:lnTo>
                  <a:pt x="202183" y="614934"/>
                </a:lnTo>
                <a:lnTo>
                  <a:pt x="383539" y="612521"/>
                </a:lnTo>
                <a:lnTo>
                  <a:pt x="733440" y="612521"/>
                </a:lnTo>
                <a:lnTo>
                  <a:pt x="733211" y="611886"/>
                </a:lnTo>
                <a:close/>
              </a:path>
              <a:path w="734059" h="650875">
                <a:moveTo>
                  <a:pt x="116331" y="593471"/>
                </a:moveTo>
                <a:lnTo>
                  <a:pt x="113410" y="593471"/>
                </a:lnTo>
                <a:lnTo>
                  <a:pt x="93190" y="595560"/>
                </a:lnTo>
                <a:lnTo>
                  <a:pt x="73088" y="597328"/>
                </a:lnTo>
                <a:lnTo>
                  <a:pt x="33146" y="600329"/>
                </a:lnTo>
                <a:lnTo>
                  <a:pt x="609562" y="600329"/>
                </a:lnTo>
                <a:lnTo>
                  <a:pt x="458849" y="596838"/>
                </a:lnTo>
                <a:lnTo>
                  <a:pt x="405383" y="596138"/>
                </a:lnTo>
                <a:lnTo>
                  <a:pt x="119125" y="596138"/>
                </a:lnTo>
                <a:lnTo>
                  <a:pt x="118109" y="594487"/>
                </a:lnTo>
                <a:lnTo>
                  <a:pt x="116331" y="593471"/>
                </a:lnTo>
                <a:close/>
              </a:path>
              <a:path w="734059" h="650875">
                <a:moveTo>
                  <a:pt x="219709" y="592836"/>
                </a:moveTo>
                <a:lnTo>
                  <a:pt x="194403" y="592994"/>
                </a:lnTo>
                <a:lnTo>
                  <a:pt x="169179" y="593534"/>
                </a:lnTo>
                <a:lnTo>
                  <a:pt x="144075" y="594550"/>
                </a:lnTo>
                <a:lnTo>
                  <a:pt x="119125" y="596138"/>
                </a:lnTo>
                <a:lnTo>
                  <a:pt x="405383" y="596138"/>
                </a:lnTo>
                <a:lnTo>
                  <a:pt x="266420" y="593280"/>
                </a:lnTo>
                <a:lnTo>
                  <a:pt x="219709" y="59283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7941564" y="492251"/>
            <a:ext cx="181610" cy="586740"/>
          </a:xfrm>
          <a:custGeom>
            <a:avLst/>
            <a:gdLst/>
            <a:ahLst/>
            <a:cxnLst/>
            <a:rect l="l" t="t" r="r" b="b"/>
            <a:pathLst>
              <a:path w="181609" h="586740">
                <a:moveTo>
                  <a:pt x="180339" y="16637"/>
                </a:moveTo>
                <a:lnTo>
                  <a:pt x="143382" y="16637"/>
                </a:lnTo>
                <a:lnTo>
                  <a:pt x="151002" y="17145"/>
                </a:lnTo>
                <a:lnTo>
                  <a:pt x="157352" y="18287"/>
                </a:lnTo>
                <a:lnTo>
                  <a:pt x="153493" y="65749"/>
                </a:lnTo>
                <a:lnTo>
                  <a:pt x="150861" y="113458"/>
                </a:lnTo>
                <a:lnTo>
                  <a:pt x="149161" y="161321"/>
                </a:lnTo>
                <a:lnTo>
                  <a:pt x="148068" y="211083"/>
                </a:lnTo>
                <a:lnTo>
                  <a:pt x="147357" y="258001"/>
                </a:lnTo>
                <a:lnTo>
                  <a:pt x="146684" y="304926"/>
                </a:lnTo>
                <a:lnTo>
                  <a:pt x="146101" y="351801"/>
                </a:lnTo>
                <a:lnTo>
                  <a:pt x="145697" y="398789"/>
                </a:lnTo>
                <a:lnTo>
                  <a:pt x="145780" y="445833"/>
                </a:lnTo>
                <a:lnTo>
                  <a:pt x="146656" y="492877"/>
                </a:lnTo>
                <a:lnTo>
                  <a:pt x="148634" y="539865"/>
                </a:lnTo>
                <a:lnTo>
                  <a:pt x="152018" y="586739"/>
                </a:lnTo>
                <a:lnTo>
                  <a:pt x="161543" y="586739"/>
                </a:lnTo>
                <a:lnTo>
                  <a:pt x="162902" y="539865"/>
                </a:lnTo>
                <a:lnTo>
                  <a:pt x="163392" y="492877"/>
                </a:lnTo>
                <a:lnTo>
                  <a:pt x="163353" y="445833"/>
                </a:lnTo>
                <a:lnTo>
                  <a:pt x="163124" y="398789"/>
                </a:lnTo>
                <a:lnTo>
                  <a:pt x="163043" y="351801"/>
                </a:lnTo>
                <a:lnTo>
                  <a:pt x="163449" y="304926"/>
                </a:lnTo>
                <a:lnTo>
                  <a:pt x="164606" y="257147"/>
                </a:lnTo>
                <a:lnTo>
                  <a:pt x="166318" y="209248"/>
                </a:lnTo>
                <a:lnTo>
                  <a:pt x="168279" y="161321"/>
                </a:lnTo>
                <a:lnTo>
                  <a:pt x="170052" y="117296"/>
                </a:lnTo>
                <a:lnTo>
                  <a:pt x="171624" y="70441"/>
                </a:lnTo>
                <a:lnTo>
                  <a:pt x="172592" y="23622"/>
                </a:lnTo>
                <a:lnTo>
                  <a:pt x="173735" y="23240"/>
                </a:lnTo>
                <a:lnTo>
                  <a:pt x="176021" y="21717"/>
                </a:lnTo>
                <a:lnTo>
                  <a:pt x="177545" y="19431"/>
                </a:lnTo>
                <a:lnTo>
                  <a:pt x="180339" y="16637"/>
                </a:lnTo>
                <a:close/>
              </a:path>
              <a:path w="181609" h="586740">
                <a:moveTo>
                  <a:pt x="98297" y="1650"/>
                </a:moveTo>
                <a:lnTo>
                  <a:pt x="92963" y="1650"/>
                </a:lnTo>
                <a:lnTo>
                  <a:pt x="69651" y="2000"/>
                </a:lnTo>
                <a:lnTo>
                  <a:pt x="46386" y="3016"/>
                </a:lnTo>
                <a:lnTo>
                  <a:pt x="23169" y="4651"/>
                </a:lnTo>
                <a:lnTo>
                  <a:pt x="0" y="6858"/>
                </a:lnTo>
                <a:lnTo>
                  <a:pt x="1142" y="17907"/>
                </a:lnTo>
                <a:lnTo>
                  <a:pt x="12001" y="18293"/>
                </a:lnTo>
                <a:lnTo>
                  <a:pt x="22859" y="18526"/>
                </a:lnTo>
                <a:lnTo>
                  <a:pt x="44576" y="18669"/>
                </a:lnTo>
                <a:lnTo>
                  <a:pt x="51815" y="18669"/>
                </a:lnTo>
                <a:lnTo>
                  <a:pt x="59054" y="18542"/>
                </a:lnTo>
                <a:lnTo>
                  <a:pt x="91793" y="18542"/>
                </a:lnTo>
                <a:lnTo>
                  <a:pt x="97466" y="18351"/>
                </a:lnTo>
                <a:lnTo>
                  <a:pt x="122140" y="16954"/>
                </a:lnTo>
                <a:lnTo>
                  <a:pt x="135381" y="16637"/>
                </a:lnTo>
                <a:lnTo>
                  <a:pt x="180339" y="16637"/>
                </a:lnTo>
                <a:lnTo>
                  <a:pt x="181355" y="15621"/>
                </a:lnTo>
                <a:lnTo>
                  <a:pt x="180593" y="9144"/>
                </a:lnTo>
                <a:lnTo>
                  <a:pt x="176021" y="6476"/>
                </a:lnTo>
                <a:lnTo>
                  <a:pt x="169787" y="3321"/>
                </a:lnTo>
                <a:lnTo>
                  <a:pt x="164614" y="1905"/>
                </a:lnTo>
                <a:lnTo>
                  <a:pt x="108965" y="1905"/>
                </a:lnTo>
                <a:lnTo>
                  <a:pt x="98297" y="1650"/>
                </a:lnTo>
                <a:close/>
              </a:path>
              <a:path w="181609" h="586740">
                <a:moveTo>
                  <a:pt x="91793" y="18542"/>
                </a:moveTo>
                <a:lnTo>
                  <a:pt x="73532" y="18542"/>
                </a:lnTo>
                <a:lnTo>
                  <a:pt x="80771" y="18669"/>
                </a:lnTo>
                <a:lnTo>
                  <a:pt x="88010" y="18669"/>
                </a:lnTo>
                <a:lnTo>
                  <a:pt x="91793" y="18542"/>
                </a:lnTo>
                <a:close/>
              </a:path>
              <a:path w="181609" h="586740">
                <a:moveTo>
                  <a:pt x="146176" y="0"/>
                </a:moveTo>
                <a:lnTo>
                  <a:pt x="136130" y="297"/>
                </a:lnTo>
                <a:lnTo>
                  <a:pt x="117084" y="1607"/>
                </a:lnTo>
                <a:lnTo>
                  <a:pt x="108965" y="1905"/>
                </a:lnTo>
                <a:lnTo>
                  <a:pt x="164614" y="1905"/>
                </a:lnTo>
                <a:lnTo>
                  <a:pt x="162528" y="1333"/>
                </a:lnTo>
                <a:lnTo>
                  <a:pt x="154555" y="297"/>
                </a:lnTo>
                <a:lnTo>
                  <a:pt x="14617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7928356" y="499872"/>
            <a:ext cx="184150" cy="594360"/>
          </a:xfrm>
          <a:custGeom>
            <a:avLst/>
            <a:gdLst/>
            <a:ahLst/>
            <a:cxnLst/>
            <a:rect l="l" t="t" r="r" b="b"/>
            <a:pathLst>
              <a:path w="184150" h="594360">
                <a:moveTo>
                  <a:pt x="183502" y="586866"/>
                </a:moveTo>
                <a:lnTo>
                  <a:pt x="12065" y="586866"/>
                </a:lnTo>
                <a:lnTo>
                  <a:pt x="40356" y="590180"/>
                </a:lnTo>
                <a:lnTo>
                  <a:pt x="68659" y="592518"/>
                </a:lnTo>
                <a:lnTo>
                  <a:pt x="96986" y="593903"/>
                </a:lnTo>
                <a:lnTo>
                  <a:pt x="125349" y="594360"/>
                </a:lnTo>
                <a:lnTo>
                  <a:pt x="137806" y="594266"/>
                </a:lnTo>
                <a:lnTo>
                  <a:pt x="150241" y="593994"/>
                </a:lnTo>
                <a:lnTo>
                  <a:pt x="162675" y="593556"/>
                </a:lnTo>
                <a:lnTo>
                  <a:pt x="183134" y="592581"/>
                </a:lnTo>
                <a:lnTo>
                  <a:pt x="183502" y="586866"/>
                </a:lnTo>
                <a:close/>
              </a:path>
              <a:path w="184150" h="594360">
                <a:moveTo>
                  <a:pt x="8127" y="0"/>
                </a:moveTo>
                <a:lnTo>
                  <a:pt x="3428" y="0"/>
                </a:lnTo>
                <a:lnTo>
                  <a:pt x="0" y="3048"/>
                </a:lnTo>
                <a:lnTo>
                  <a:pt x="253" y="7238"/>
                </a:lnTo>
                <a:lnTo>
                  <a:pt x="349" y="58721"/>
                </a:lnTo>
                <a:lnTo>
                  <a:pt x="811" y="106463"/>
                </a:lnTo>
                <a:lnTo>
                  <a:pt x="1473" y="154241"/>
                </a:lnTo>
                <a:lnTo>
                  <a:pt x="2161" y="202019"/>
                </a:lnTo>
                <a:lnTo>
                  <a:pt x="2701" y="249761"/>
                </a:lnTo>
                <a:lnTo>
                  <a:pt x="2918" y="297433"/>
                </a:lnTo>
                <a:lnTo>
                  <a:pt x="2573" y="345457"/>
                </a:lnTo>
                <a:lnTo>
                  <a:pt x="1792" y="393878"/>
                </a:lnTo>
                <a:lnTo>
                  <a:pt x="968" y="442293"/>
                </a:lnTo>
                <a:lnTo>
                  <a:pt x="493" y="490676"/>
                </a:lnTo>
                <a:lnTo>
                  <a:pt x="760" y="539002"/>
                </a:lnTo>
                <a:lnTo>
                  <a:pt x="2147" y="586866"/>
                </a:lnTo>
                <a:lnTo>
                  <a:pt x="2159" y="590423"/>
                </a:lnTo>
                <a:lnTo>
                  <a:pt x="4699" y="592074"/>
                </a:lnTo>
                <a:lnTo>
                  <a:pt x="9651" y="592074"/>
                </a:lnTo>
                <a:lnTo>
                  <a:pt x="12065" y="590423"/>
                </a:lnTo>
                <a:lnTo>
                  <a:pt x="12065" y="586866"/>
                </a:lnTo>
                <a:lnTo>
                  <a:pt x="183502" y="586866"/>
                </a:lnTo>
                <a:lnTo>
                  <a:pt x="183896" y="580770"/>
                </a:lnTo>
                <a:lnTo>
                  <a:pt x="175895" y="579627"/>
                </a:lnTo>
                <a:lnTo>
                  <a:pt x="175895" y="578865"/>
                </a:lnTo>
                <a:lnTo>
                  <a:pt x="166370" y="578485"/>
                </a:lnTo>
                <a:lnTo>
                  <a:pt x="152932" y="577341"/>
                </a:lnTo>
                <a:lnTo>
                  <a:pt x="12826" y="577341"/>
                </a:lnTo>
                <a:lnTo>
                  <a:pt x="16072" y="530917"/>
                </a:lnTo>
                <a:lnTo>
                  <a:pt x="17921" y="484283"/>
                </a:lnTo>
                <a:lnTo>
                  <a:pt x="18732" y="437530"/>
                </a:lnTo>
                <a:lnTo>
                  <a:pt x="18866" y="390746"/>
                </a:lnTo>
                <a:lnTo>
                  <a:pt x="18683" y="344017"/>
                </a:lnTo>
                <a:lnTo>
                  <a:pt x="18543" y="297052"/>
                </a:lnTo>
                <a:lnTo>
                  <a:pt x="18793" y="248827"/>
                </a:lnTo>
                <a:lnTo>
                  <a:pt x="18923" y="200551"/>
                </a:lnTo>
                <a:lnTo>
                  <a:pt x="18796" y="154241"/>
                </a:lnTo>
                <a:lnTo>
                  <a:pt x="18240" y="106463"/>
                </a:lnTo>
                <a:lnTo>
                  <a:pt x="17107" y="58721"/>
                </a:lnTo>
                <a:lnTo>
                  <a:pt x="15240" y="11049"/>
                </a:lnTo>
                <a:lnTo>
                  <a:pt x="13702" y="762"/>
                </a:lnTo>
                <a:lnTo>
                  <a:pt x="10160" y="762"/>
                </a:lnTo>
                <a:lnTo>
                  <a:pt x="9144" y="253"/>
                </a:lnTo>
                <a:lnTo>
                  <a:pt x="8127" y="0"/>
                </a:lnTo>
                <a:close/>
              </a:path>
              <a:path w="184150" h="594360">
                <a:moveTo>
                  <a:pt x="83312" y="574420"/>
                </a:moveTo>
                <a:lnTo>
                  <a:pt x="65690" y="574609"/>
                </a:lnTo>
                <a:lnTo>
                  <a:pt x="48069" y="575167"/>
                </a:lnTo>
                <a:lnTo>
                  <a:pt x="30448" y="576081"/>
                </a:lnTo>
                <a:lnTo>
                  <a:pt x="12826" y="577341"/>
                </a:lnTo>
                <a:lnTo>
                  <a:pt x="152932" y="577341"/>
                </a:lnTo>
                <a:lnTo>
                  <a:pt x="145676" y="576724"/>
                </a:lnTo>
                <a:lnTo>
                  <a:pt x="124936" y="575452"/>
                </a:lnTo>
                <a:lnTo>
                  <a:pt x="104147" y="574680"/>
                </a:lnTo>
                <a:lnTo>
                  <a:pt x="83312" y="574420"/>
                </a:lnTo>
                <a:close/>
              </a:path>
              <a:path w="184150" h="594360">
                <a:moveTo>
                  <a:pt x="13589" y="0"/>
                </a:moveTo>
                <a:lnTo>
                  <a:pt x="11811" y="0"/>
                </a:lnTo>
                <a:lnTo>
                  <a:pt x="10922" y="380"/>
                </a:lnTo>
                <a:lnTo>
                  <a:pt x="10160" y="762"/>
                </a:lnTo>
                <a:lnTo>
                  <a:pt x="13702" y="762"/>
                </a:lnTo>
                <a:lnTo>
                  <a:pt x="13589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720583" y="615695"/>
            <a:ext cx="157480" cy="485140"/>
          </a:xfrm>
          <a:custGeom>
            <a:avLst/>
            <a:gdLst/>
            <a:ahLst/>
            <a:cxnLst/>
            <a:rect l="l" t="t" r="r" b="b"/>
            <a:pathLst>
              <a:path w="157479" h="485140">
                <a:moveTo>
                  <a:pt x="49657" y="464946"/>
                </a:moveTo>
                <a:lnTo>
                  <a:pt x="9144" y="475361"/>
                </a:lnTo>
                <a:lnTo>
                  <a:pt x="25767" y="479863"/>
                </a:lnTo>
                <a:lnTo>
                  <a:pt x="43259" y="482711"/>
                </a:lnTo>
                <a:lnTo>
                  <a:pt x="61346" y="484201"/>
                </a:lnTo>
                <a:lnTo>
                  <a:pt x="79756" y="484631"/>
                </a:lnTo>
                <a:lnTo>
                  <a:pt x="95418" y="484381"/>
                </a:lnTo>
                <a:lnTo>
                  <a:pt x="110855" y="483774"/>
                </a:lnTo>
                <a:lnTo>
                  <a:pt x="140335" y="482345"/>
                </a:lnTo>
                <a:lnTo>
                  <a:pt x="142621" y="482345"/>
                </a:lnTo>
                <a:lnTo>
                  <a:pt x="144525" y="481583"/>
                </a:lnTo>
                <a:lnTo>
                  <a:pt x="146050" y="479678"/>
                </a:lnTo>
                <a:lnTo>
                  <a:pt x="148209" y="479170"/>
                </a:lnTo>
                <a:lnTo>
                  <a:pt x="149860" y="477265"/>
                </a:lnTo>
                <a:lnTo>
                  <a:pt x="149860" y="475106"/>
                </a:lnTo>
                <a:lnTo>
                  <a:pt x="150164" y="467232"/>
                </a:lnTo>
                <a:lnTo>
                  <a:pt x="129032" y="467232"/>
                </a:lnTo>
                <a:lnTo>
                  <a:pt x="109414" y="466875"/>
                </a:lnTo>
                <a:lnTo>
                  <a:pt x="69560" y="465304"/>
                </a:lnTo>
                <a:lnTo>
                  <a:pt x="49657" y="464946"/>
                </a:lnTo>
                <a:close/>
              </a:path>
              <a:path w="157479" h="485140">
                <a:moveTo>
                  <a:pt x="154914" y="18923"/>
                </a:moveTo>
                <a:lnTo>
                  <a:pt x="142240" y="18923"/>
                </a:lnTo>
                <a:lnTo>
                  <a:pt x="141941" y="19619"/>
                </a:lnTo>
                <a:lnTo>
                  <a:pt x="141859" y="20827"/>
                </a:lnTo>
                <a:lnTo>
                  <a:pt x="138703" y="77404"/>
                </a:lnTo>
                <a:lnTo>
                  <a:pt x="138049" y="134350"/>
                </a:lnTo>
                <a:lnTo>
                  <a:pt x="138537" y="191367"/>
                </a:lnTo>
                <a:lnTo>
                  <a:pt x="138811" y="248157"/>
                </a:lnTo>
                <a:lnTo>
                  <a:pt x="138279" y="304567"/>
                </a:lnTo>
                <a:lnTo>
                  <a:pt x="138049" y="357489"/>
                </a:lnTo>
                <a:lnTo>
                  <a:pt x="138382" y="412267"/>
                </a:lnTo>
                <a:lnTo>
                  <a:pt x="139573" y="467105"/>
                </a:lnTo>
                <a:lnTo>
                  <a:pt x="136017" y="467105"/>
                </a:lnTo>
                <a:lnTo>
                  <a:pt x="132588" y="467232"/>
                </a:lnTo>
                <a:lnTo>
                  <a:pt x="150164" y="467232"/>
                </a:lnTo>
                <a:lnTo>
                  <a:pt x="152060" y="418197"/>
                </a:lnTo>
                <a:lnTo>
                  <a:pt x="153368" y="361299"/>
                </a:lnTo>
                <a:lnTo>
                  <a:pt x="154146" y="302781"/>
                </a:lnTo>
                <a:lnTo>
                  <a:pt x="154686" y="248157"/>
                </a:lnTo>
                <a:lnTo>
                  <a:pt x="155602" y="191367"/>
                </a:lnTo>
                <a:lnTo>
                  <a:pt x="156876" y="134350"/>
                </a:lnTo>
                <a:lnTo>
                  <a:pt x="157150" y="77404"/>
                </a:lnTo>
                <a:lnTo>
                  <a:pt x="155067" y="20827"/>
                </a:lnTo>
                <a:lnTo>
                  <a:pt x="155067" y="19303"/>
                </a:lnTo>
                <a:lnTo>
                  <a:pt x="154914" y="18923"/>
                </a:lnTo>
                <a:close/>
              </a:path>
              <a:path w="157479" h="485140">
                <a:moveTo>
                  <a:pt x="69723" y="0"/>
                </a:moveTo>
                <a:lnTo>
                  <a:pt x="18180" y="2571"/>
                </a:lnTo>
                <a:lnTo>
                  <a:pt x="0" y="15493"/>
                </a:lnTo>
                <a:lnTo>
                  <a:pt x="19603" y="17615"/>
                </a:lnTo>
                <a:lnTo>
                  <a:pt x="39481" y="18938"/>
                </a:lnTo>
                <a:lnTo>
                  <a:pt x="59525" y="19619"/>
                </a:lnTo>
                <a:lnTo>
                  <a:pt x="79629" y="19812"/>
                </a:lnTo>
                <a:lnTo>
                  <a:pt x="142240" y="18923"/>
                </a:lnTo>
                <a:lnTo>
                  <a:pt x="154914" y="18923"/>
                </a:lnTo>
                <a:lnTo>
                  <a:pt x="154305" y="17399"/>
                </a:lnTo>
                <a:lnTo>
                  <a:pt x="153162" y="16255"/>
                </a:lnTo>
                <a:lnTo>
                  <a:pt x="156972" y="11302"/>
                </a:lnTo>
                <a:lnTo>
                  <a:pt x="153543" y="4190"/>
                </a:lnTo>
                <a:lnTo>
                  <a:pt x="128498" y="2250"/>
                </a:lnTo>
                <a:lnTo>
                  <a:pt x="109108" y="1079"/>
                </a:lnTo>
                <a:lnTo>
                  <a:pt x="89457" y="289"/>
                </a:lnTo>
                <a:lnTo>
                  <a:pt x="6972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7712964" y="630936"/>
            <a:ext cx="151130" cy="452755"/>
          </a:xfrm>
          <a:custGeom>
            <a:avLst/>
            <a:gdLst/>
            <a:ahLst/>
            <a:cxnLst/>
            <a:rect l="l" t="t" r="r" b="b"/>
            <a:pathLst>
              <a:path w="151129" h="452755">
                <a:moveTo>
                  <a:pt x="148164" y="450341"/>
                </a:moveTo>
                <a:lnTo>
                  <a:pt x="57403" y="450341"/>
                </a:lnTo>
                <a:lnTo>
                  <a:pt x="77497" y="450699"/>
                </a:lnTo>
                <a:lnTo>
                  <a:pt x="117732" y="452270"/>
                </a:lnTo>
                <a:lnTo>
                  <a:pt x="137540" y="452627"/>
                </a:lnTo>
                <a:lnTo>
                  <a:pt x="144652" y="452627"/>
                </a:lnTo>
                <a:lnTo>
                  <a:pt x="148208" y="452500"/>
                </a:lnTo>
                <a:lnTo>
                  <a:pt x="148164" y="450341"/>
                </a:lnTo>
                <a:close/>
              </a:path>
              <a:path w="151129" h="452755">
                <a:moveTo>
                  <a:pt x="0" y="0"/>
                </a:moveTo>
                <a:lnTo>
                  <a:pt x="6637" y="54375"/>
                </a:lnTo>
                <a:lnTo>
                  <a:pt x="11096" y="109251"/>
                </a:lnTo>
                <a:lnTo>
                  <a:pt x="14198" y="164270"/>
                </a:lnTo>
                <a:lnTo>
                  <a:pt x="16763" y="219075"/>
                </a:lnTo>
                <a:lnTo>
                  <a:pt x="19002" y="265540"/>
                </a:lnTo>
                <a:lnTo>
                  <a:pt x="20740" y="312213"/>
                </a:lnTo>
                <a:lnTo>
                  <a:pt x="21601" y="358996"/>
                </a:lnTo>
                <a:lnTo>
                  <a:pt x="21205" y="405791"/>
                </a:lnTo>
                <a:lnTo>
                  <a:pt x="19176" y="452500"/>
                </a:lnTo>
                <a:lnTo>
                  <a:pt x="28578" y="451467"/>
                </a:lnTo>
                <a:lnTo>
                  <a:pt x="38100" y="450802"/>
                </a:lnTo>
                <a:lnTo>
                  <a:pt x="47716" y="450447"/>
                </a:lnTo>
                <a:lnTo>
                  <a:pt x="57403" y="450341"/>
                </a:lnTo>
                <a:lnTo>
                  <a:pt x="148164" y="450341"/>
                </a:lnTo>
                <a:lnTo>
                  <a:pt x="147071" y="397644"/>
                </a:lnTo>
                <a:lnTo>
                  <a:pt x="146827" y="342836"/>
                </a:lnTo>
                <a:lnTo>
                  <a:pt x="147083" y="288123"/>
                </a:lnTo>
                <a:lnTo>
                  <a:pt x="147446" y="233552"/>
                </a:lnTo>
                <a:lnTo>
                  <a:pt x="147226" y="176742"/>
                </a:lnTo>
                <a:lnTo>
                  <a:pt x="146827" y="119681"/>
                </a:lnTo>
                <a:lnTo>
                  <a:pt x="147500" y="62692"/>
                </a:lnTo>
                <a:lnTo>
                  <a:pt x="150494" y="6096"/>
                </a:lnTo>
                <a:lnTo>
                  <a:pt x="150494" y="5714"/>
                </a:lnTo>
                <a:lnTo>
                  <a:pt x="150812" y="5079"/>
                </a:lnTo>
                <a:lnTo>
                  <a:pt x="85725" y="5079"/>
                </a:lnTo>
                <a:lnTo>
                  <a:pt x="65907" y="4893"/>
                </a:lnTo>
                <a:lnTo>
                  <a:pt x="46148" y="4254"/>
                </a:lnTo>
                <a:lnTo>
                  <a:pt x="26556" y="3044"/>
                </a:lnTo>
                <a:lnTo>
                  <a:pt x="7238" y="1142"/>
                </a:lnTo>
                <a:lnTo>
                  <a:pt x="2666" y="380"/>
                </a:lnTo>
                <a:lnTo>
                  <a:pt x="0" y="0"/>
                </a:lnTo>
                <a:close/>
              </a:path>
              <a:path w="151129" h="452755">
                <a:moveTo>
                  <a:pt x="150875" y="4190"/>
                </a:moveTo>
                <a:lnTo>
                  <a:pt x="85725" y="5079"/>
                </a:lnTo>
                <a:lnTo>
                  <a:pt x="150812" y="5079"/>
                </a:lnTo>
                <a:lnTo>
                  <a:pt x="150875" y="419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7697723" y="620268"/>
            <a:ext cx="36195" cy="471170"/>
          </a:xfrm>
          <a:custGeom>
            <a:avLst/>
            <a:gdLst/>
            <a:ahLst/>
            <a:cxnLst/>
            <a:rect l="l" t="t" r="r" b="b"/>
            <a:pathLst>
              <a:path w="36195" h="471169">
                <a:moveTo>
                  <a:pt x="9017" y="2286"/>
                </a:moveTo>
                <a:lnTo>
                  <a:pt x="3809" y="2286"/>
                </a:lnTo>
                <a:lnTo>
                  <a:pt x="253" y="4953"/>
                </a:lnTo>
                <a:lnTo>
                  <a:pt x="0" y="9144"/>
                </a:lnTo>
                <a:lnTo>
                  <a:pt x="3405" y="65942"/>
                </a:lnTo>
                <a:lnTo>
                  <a:pt x="12215" y="179254"/>
                </a:lnTo>
                <a:lnTo>
                  <a:pt x="15621" y="235839"/>
                </a:lnTo>
                <a:lnTo>
                  <a:pt x="17531" y="292703"/>
                </a:lnTo>
                <a:lnTo>
                  <a:pt x="18621" y="349567"/>
                </a:lnTo>
                <a:lnTo>
                  <a:pt x="19639" y="406431"/>
                </a:lnTo>
                <a:lnTo>
                  <a:pt x="21301" y="462153"/>
                </a:lnTo>
                <a:lnTo>
                  <a:pt x="21335" y="466344"/>
                </a:lnTo>
                <a:lnTo>
                  <a:pt x="24002" y="468630"/>
                </a:lnTo>
                <a:lnTo>
                  <a:pt x="27050" y="469011"/>
                </a:lnTo>
                <a:lnTo>
                  <a:pt x="27812" y="469773"/>
                </a:lnTo>
                <a:lnTo>
                  <a:pt x="30099" y="470916"/>
                </a:lnTo>
                <a:lnTo>
                  <a:pt x="30860" y="470916"/>
                </a:lnTo>
                <a:lnTo>
                  <a:pt x="33527" y="462153"/>
                </a:lnTo>
                <a:lnTo>
                  <a:pt x="35411" y="415628"/>
                </a:lnTo>
                <a:lnTo>
                  <a:pt x="35795" y="368939"/>
                </a:lnTo>
                <a:lnTo>
                  <a:pt x="35009" y="322194"/>
                </a:lnTo>
                <a:lnTo>
                  <a:pt x="33381" y="275505"/>
                </a:lnTo>
                <a:lnTo>
                  <a:pt x="31242" y="228981"/>
                </a:lnTo>
                <a:lnTo>
                  <a:pt x="28676" y="174170"/>
                </a:lnTo>
                <a:lnTo>
                  <a:pt x="25574" y="119110"/>
                </a:lnTo>
                <a:lnTo>
                  <a:pt x="21115" y="64121"/>
                </a:lnTo>
                <a:lnTo>
                  <a:pt x="14477" y="9525"/>
                </a:lnTo>
                <a:lnTo>
                  <a:pt x="21880" y="9525"/>
                </a:lnTo>
                <a:lnTo>
                  <a:pt x="22751" y="3429"/>
                </a:lnTo>
                <a:lnTo>
                  <a:pt x="11810" y="3429"/>
                </a:lnTo>
                <a:lnTo>
                  <a:pt x="10541" y="2667"/>
                </a:lnTo>
                <a:lnTo>
                  <a:pt x="9017" y="2286"/>
                </a:lnTo>
                <a:close/>
              </a:path>
              <a:path w="36195" h="471169">
                <a:moveTo>
                  <a:pt x="21880" y="9525"/>
                </a:moveTo>
                <a:lnTo>
                  <a:pt x="14477" y="9525"/>
                </a:lnTo>
                <a:lnTo>
                  <a:pt x="17145" y="9906"/>
                </a:lnTo>
                <a:lnTo>
                  <a:pt x="21717" y="10668"/>
                </a:lnTo>
                <a:lnTo>
                  <a:pt x="21880" y="9525"/>
                </a:lnTo>
                <a:close/>
              </a:path>
              <a:path w="36195" h="471169">
                <a:moveTo>
                  <a:pt x="23241" y="0"/>
                </a:moveTo>
                <a:lnTo>
                  <a:pt x="20193" y="381"/>
                </a:lnTo>
                <a:lnTo>
                  <a:pt x="17145" y="1143"/>
                </a:lnTo>
                <a:lnTo>
                  <a:pt x="14097" y="1524"/>
                </a:lnTo>
                <a:lnTo>
                  <a:pt x="12953" y="1905"/>
                </a:lnTo>
                <a:lnTo>
                  <a:pt x="12192" y="2667"/>
                </a:lnTo>
                <a:lnTo>
                  <a:pt x="11810" y="3429"/>
                </a:lnTo>
                <a:lnTo>
                  <a:pt x="22751" y="3429"/>
                </a:lnTo>
                <a:lnTo>
                  <a:pt x="23241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7516471" y="722376"/>
            <a:ext cx="163195" cy="376555"/>
          </a:xfrm>
          <a:custGeom>
            <a:avLst/>
            <a:gdLst/>
            <a:ahLst/>
            <a:cxnLst/>
            <a:rect l="l" t="t" r="r" b="b"/>
            <a:pathLst>
              <a:path w="163195" h="376555">
                <a:moveTo>
                  <a:pt x="160373" y="372490"/>
                </a:moveTo>
                <a:lnTo>
                  <a:pt x="19835" y="372490"/>
                </a:lnTo>
                <a:lnTo>
                  <a:pt x="20089" y="374396"/>
                </a:lnTo>
                <a:lnTo>
                  <a:pt x="21740" y="375538"/>
                </a:lnTo>
                <a:lnTo>
                  <a:pt x="23518" y="375538"/>
                </a:lnTo>
                <a:lnTo>
                  <a:pt x="34091" y="375945"/>
                </a:lnTo>
                <a:lnTo>
                  <a:pt x="44663" y="376221"/>
                </a:lnTo>
                <a:lnTo>
                  <a:pt x="55236" y="376378"/>
                </a:lnTo>
                <a:lnTo>
                  <a:pt x="65809" y="376427"/>
                </a:lnTo>
                <a:lnTo>
                  <a:pt x="87919" y="376229"/>
                </a:lnTo>
                <a:lnTo>
                  <a:pt x="110005" y="375697"/>
                </a:lnTo>
                <a:lnTo>
                  <a:pt x="153820" y="374014"/>
                </a:lnTo>
                <a:lnTo>
                  <a:pt x="159916" y="373634"/>
                </a:lnTo>
                <a:lnTo>
                  <a:pt x="160373" y="372490"/>
                </a:lnTo>
                <a:close/>
              </a:path>
              <a:path w="163195" h="376555">
                <a:moveTo>
                  <a:pt x="7516" y="0"/>
                </a:moveTo>
                <a:lnTo>
                  <a:pt x="3325" y="0"/>
                </a:lnTo>
                <a:lnTo>
                  <a:pt x="277" y="3428"/>
                </a:lnTo>
                <a:lnTo>
                  <a:pt x="125" y="4952"/>
                </a:lnTo>
                <a:lnTo>
                  <a:pt x="0" y="19431"/>
                </a:lnTo>
                <a:lnTo>
                  <a:pt x="334" y="58758"/>
                </a:lnTo>
                <a:lnTo>
                  <a:pt x="598" y="110485"/>
                </a:lnTo>
                <a:lnTo>
                  <a:pt x="1076" y="162320"/>
                </a:lnTo>
                <a:lnTo>
                  <a:pt x="2153" y="214159"/>
                </a:lnTo>
                <a:lnTo>
                  <a:pt x="4217" y="265900"/>
                </a:lnTo>
                <a:lnTo>
                  <a:pt x="7654" y="317441"/>
                </a:lnTo>
                <a:lnTo>
                  <a:pt x="12850" y="368681"/>
                </a:lnTo>
                <a:lnTo>
                  <a:pt x="15390" y="372999"/>
                </a:lnTo>
                <a:lnTo>
                  <a:pt x="18438" y="372999"/>
                </a:lnTo>
                <a:lnTo>
                  <a:pt x="19073" y="372745"/>
                </a:lnTo>
                <a:lnTo>
                  <a:pt x="19835" y="372490"/>
                </a:lnTo>
                <a:lnTo>
                  <a:pt x="160373" y="372490"/>
                </a:lnTo>
                <a:lnTo>
                  <a:pt x="162659" y="366775"/>
                </a:lnTo>
                <a:lnTo>
                  <a:pt x="22502" y="366775"/>
                </a:lnTo>
                <a:lnTo>
                  <a:pt x="23479" y="317441"/>
                </a:lnTo>
                <a:lnTo>
                  <a:pt x="23228" y="266426"/>
                </a:lnTo>
                <a:lnTo>
                  <a:pt x="22059" y="216153"/>
                </a:lnTo>
                <a:lnTo>
                  <a:pt x="20212" y="162320"/>
                </a:lnTo>
                <a:lnTo>
                  <a:pt x="18446" y="115589"/>
                </a:lnTo>
                <a:lnTo>
                  <a:pt x="16717" y="65370"/>
                </a:lnTo>
                <a:lnTo>
                  <a:pt x="15517" y="15239"/>
                </a:lnTo>
                <a:lnTo>
                  <a:pt x="151178" y="15239"/>
                </a:lnTo>
                <a:lnTo>
                  <a:pt x="151026" y="14859"/>
                </a:lnTo>
                <a:lnTo>
                  <a:pt x="150010" y="13715"/>
                </a:lnTo>
                <a:lnTo>
                  <a:pt x="150772" y="9144"/>
                </a:lnTo>
                <a:lnTo>
                  <a:pt x="147597" y="4952"/>
                </a:lnTo>
                <a:lnTo>
                  <a:pt x="143025" y="4572"/>
                </a:lnTo>
                <a:lnTo>
                  <a:pt x="7516" y="0"/>
                </a:lnTo>
                <a:close/>
              </a:path>
              <a:path w="163195" h="376555">
                <a:moveTo>
                  <a:pt x="151178" y="15239"/>
                </a:moveTo>
                <a:lnTo>
                  <a:pt x="15517" y="15239"/>
                </a:lnTo>
                <a:lnTo>
                  <a:pt x="136167" y="19431"/>
                </a:lnTo>
                <a:lnTo>
                  <a:pt x="135786" y="19431"/>
                </a:lnTo>
                <a:lnTo>
                  <a:pt x="134363" y="67789"/>
                </a:lnTo>
                <a:lnTo>
                  <a:pt x="133648" y="110485"/>
                </a:lnTo>
                <a:lnTo>
                  <a:pt x="133627" y="165862"/>
                </a:lnTo>
                <a:lnTo>
                  <a:pt x="134846" y="214159"/>
                </a:lnTo>
                <a:lnTo>
                  <a:pt x="137560" y="263559"/>
                </a:lnTo>
                <a:lnTo>
                  <a:pt x="141944" y="311839"/>
                </a:lnTo>
                <a:lnTo>
                  <a:pt x="148359" y="359918"/>
                </a:lnTo>
                <a:lnTo>
                  <a:pt x="117137" y="360608"/>
                </a:lnTo>
                <a:lnTo>
                  <a:pt x="85843" y="361727"/>
                </a:lnTo>
                <a:lnTo>
                  <a:pt x="54597" y="363561"/>
                </a:lnTo>
                <a:lnTo>
                  <a:pt x="23518" y="366395"/>
                </a:lnTo>
                <a:lnTo>
                  <a:pt x="23137" y="366395"/>
                </a:lnTo>
                <a:lnTo>
                  <a:pt x="22756" y="366775"/>
                </a:lnTo>
                <a:lnTo>
                  <a:pt x="162659" y="366775"/>
                </a:lnTo>
                <a:lnTo>
                  <a:pt x="162964" y="366013"/>
                </a:lnTo>
                <a:lnTo>
                  <a:pt x="159122" y="361823"/>
                </a:lnTo>
                <a:lnTo>
                  <a:pt x="158773" y="361823"/>
                </a:lnTo>
                <a:lnTo>
                  <a:pt x="157741" y="311839"/>
                </a:lnTo>
                <a:lnTo>
                  <a:pt x="156240" y="263291"/>
                </a:lnTo>
                <a:lnTo>
                  <a:pt x="154511" y="214159"/>
                </a:lnTo>
                <a:lnTo>
                  <a:pt x="152900" y="165862"/>
                </a:lnTo>
                <a:lnTo>
                  <a:pt x="151647" y="116551"/>
                </a:lnTo>
                <a:lnTo>
                  <a:pt x="151099" y="67789"/>
                </a:lnTo>
                <a:lnTo>
                  <a:pt x="151534" y="18287"/>
                </a:lnTo>
                <a:lnTo>
                  <a:pt x="151788" y="16763"/>
                </a:lnTo>
                <a:lnTo>
                  <a:pt x="151178" y="15239"/>
                </a:lnTo>
                <a:close/>
              </a:path>
              <a:path w="163195" h="376555">
                <a:moveTo>
                  <a:pt x="158773" y="361441"/>
                </a:moveTo>
                <a:lnTo>
                  <a:pt x="158773" y="361823"/>
                </a:lnTo>
                <a:lnTo>
                  <a:pt x="159122" y="361823"/>
                </a:lnTo>
                <a:lnTo>
                  <a:pt x="158773" y="36144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7440336" y="3281171"/>
            <a:ext cx="1462884" cy="14858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64272" y="3834384"/>
            <a:ext cx="784390" cy="7040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6845807" y="888491"/>
            <a:ext cx="342900" cy="441959"/>
          </a:xfrm>
          <a:custGeom>
            <a:avLst/>
            <a:gdLst/>
            <a:ahLst/>
            <a:cxnLst/>
            <a:rect l="l" t="t" r="r" b="b"/>
            <a:pathLst>
              <a:path w="342900" h="441959">
                <a:moveTo>
                  <a:pt x="0" y="441960"/>
                </a:moveTo>
                <a:lnTo>
                  <a:pt x="21288" y="377475"/>
                </a:lnTo>
                <a:lnTo>
                  <a:pt x="45720" y="314325"/>
                </a:lnTo>
                <a:lnTo>
                  <a:pt x="64899" y="270287"/>
                </a:lnTo>
                <a:lnTo>
                  <a:pt x="84884" y="226550"/>
                </a:lnTo>
                <a:lnTo>
                  <a:pt x="104866" y="182760"/>
                </a:lnTo>
                <a:lnTo>
                  <a:pt x="124031" y="138562"/>
                </a:lnTo>
                <a:lnTo>
                  <a:pt x="141571" y="93606"/>
                </a:lnTo>
                <a:lnTo>
                  <a:pt x="156674" y="47536"/>
                </a:lnTo>
                <a:lnTo>
                  <a:pt x="168528" y="0"/>
                </a:lnTo>
                <a:lnTo>
                  <a:pt x="195574" y="43351"/>
                </a:lnTo>
                <a:lnTo>
                  <a:pt x="220160" y="88568"/>
                </a:lnTo>
                <a:lnTo>
                  <a:pt x="242469" y="135407"/>
                </a:lnTo>
                <a:lnTo>
                  <a:pt x="262683" y="183626"/>
                </a:lnTo>
                <a:lnTo>
                  <a:pt x="280987" y="232981"/>
                </a:lnTo>
                <a:lnTo>
                  <a:pt x="297562" y="283231"/>
                </a:lnTo>
                <a:lnTo>
                  <a:pt x="312593" y="334133"/>
                </a:lnTo>
                <a:lnTo>
                  <a:pt x="326263" y="385445"/>
                </a:lnTo>
                <a:lnTo>
                  <a:pt x="328648" y="393898"/>
                </a:lnTo>
                <a:lnTo>
                  <a:pt x="332104" y="401542"/>
                </a:lnTo>
                <a:lnTo>
                  <a:pt x="336800" y="407233"/>
                </a:lnTo>
                <a:lnTo>
                  <a:pt x="342900" y="409829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6854952" y="492251"/>
            <a:ext cx="323215" cy="396240"/>
          </a:xfrm>
          <a:custGeom>
            <a:avLst/>
            <a:gdLst/>
            <a:ahLst/>
            <a:cxnLst/>
            <a:rect l="l" t="t" r="r" b="b"/>
            <a:pathLst>
              <a:path w="323215" h="396240">
                <a:moveTo>
                  <a:pt x="0" y="396239"/>
                </a:moveTo>
                <a:lnTo>
                  <a:pt x="19555" y="351318"/>
                </a:lnTo>
                <a:lnTo>
                  <a:pt x="39522" y="306635"/>
                </a:lnTo>
                <a:lnTo>
                  <a:pt x="59887" y="262184"/>
                </a:lnTo>
                <a:lnTo>
                  <a:pt x="80638" y="217959"/>
                </a:lnTo>
                <a:lnTo>
                  <a:pt x="101762" y="173953"/>
                </a:lnTo>
                <a:lnTo>
                  <a:pt x="123246" y="130160"/>
                </a:lnTo>
                <a:lnTo>
                  <a:pt x="145078" y="86575"/>
                </a:lnTo>
                <a:lnTo>
                  <a:pt x="167246" y="43190"/>
                </a:lnTo>
                <a:lnTo>
                  <a:pt x="189738" y="0"/>
                </a:lnTo>
                <a:lnTo>
                  <a:pt x="214073" y="48306"/>
                </a:lnTo>
                <a:lnTo>
                  <a:pt x="236668" y="97313"/>
                </a:lnTo>
                <a:lnTo>
                  <a:pt x="257511" y="147003"/>
                </a:lnTo>
                <a:lnTo>
                  <a:pt x="276588" y="197363"/>
                </a:lnTo>
                <a:lnTo>
                  <a:pt x="293885" y="248375"/>
                </a:lnTo>
                <a:lnTo>
                  <a:pt x="309389" y="300025"/>
                </a:lnTo>
                <a:lnTo>
                  <a:pt x="323088" y="352298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2240248" y="4390644"/>
            <a:ext cx="126841" cy="1264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2093595" y="4276381"/>
            <a:ext cx="77231" cy="914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6781768" y="1479803"/>
            <a:ext cx="126841" cy="12649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2020665" y="1353311"/>
            <a:ext cx="422909" cy="379730"/>
          </a:xfrm>
          <a:custGeom>
            <a:avLst/>
            <a:gdLst/>
            <a:ahLst/>
            <a:cxnLst/>
            <a:rect l="l" t="t" r="r" b="b"/>
            <a:pathLst>
              <a:path w="422910" h="379730">
                <a:moveTo>
                  <a:pt x="119665" y="156972"/>
                </a:moveTo>
                <a:lnTo>
                  <a:pt x="118014" y="156972"/>
                </a:lnTo>
                <a:lnTo>
                  <a:pt x="96389" y="161934"/>
                </a:lnTo>
                <a:lnTo>
                  <a:pt x="77787" y="175148"/>
                </a:lnTo>
                <a:lnTo>
                  <a:pt x="65615" y="194101"/>
                </a:lnTo>
                <a:lnTo>
                  <a:pt x="63277" y="216280"/>
                </a:lnTo>
                <a:lnTo>
                  <a:pt x="73128" y="247445"/>
                </a:lnTo>
                <a:lnTo>
                  <a:pt x="91598" y="272430"/>
                </a:lnTo>
                <a:lnTo>
                  <a:pt x="116641" y="291343"/>
                </a:lnTo>
                <a:lnTo>
                  <a:pt x="146208" y="304291"/>
                </a:lnTo>
                <a:lnTo>
                  <a:pt x="123922" y="330840"/>
                </a:lnTo>
                <a:lnTo>
                  <a:pt x="91360" y="348757"/>
                </a:lnTo>
                <a:lnTo>
                  <a:pt x="53107" y="358888"/>
                </a:lnTo>
                <a:lnTo>
                  <a:pt x="13747" y="362076"/>
                </a:lnTo>
                <a:lnTo>
                  <a:pt x="7524" y="362076"/>
                </a:lnTo>
                <a:lnTo>
                  <a:pt x="1762" y="364511"/>
                </a:lnTo>
                <a:lnTo>
                  <a:pt x="22891" y="379475"/>
                </a:lnTo>
                <a:lnTo>
                  <a:pt x="30384" y="379475"/>
                </a:lnTo>
                <a:lnTo>
                  <a:pt x="75305" y="375312"/>
                </a:lnTo>
                <a:lnTo>
                  <a:pt x="116570" y="362648"/>
                </a:lnTo>
                <a:lnTo>
                  <a:pt x="150810" y="341221"/>
                </a:lnTo>
                <a:lnTo>
                  <a:pt x="174656" y="310768"/>
                </a:lnTo>
                <a:lnTo>
                  <a:pt x="226387" y="310768"/>
                </a:lnTo>
                <a:lnTo>
                  <a:pt x="233330" y="309784"/>
                </a:lnTo>
                <a:lnTo>
                  <a:pt x="248975" y="306050"/>
                </a:lnTo>
                <a:lnTo>
                  <a:pt x="264191" y="300863"/>
                </a:lnTo>
                <a:lnTo>
                  <a:pt x="287186" y="287020"/>
                </a:lnTo>
                <a:lnTo>
                  <a:pt x="194087" y="287020"/>
                </a:lnTo>
                <a:lnTo>
                  <a:pt x="188753" y="286638"/>
                </a:lnTo>
                <a:lnTo>
                  <a:pt x="183292" y="285750"/>
                </a:lnTo>
                <a:lnTo>
                  <a:pt x="184791" y="275336"/>
                </a:lnTo>
                <a:lnTo>
                  <a:pt x="153574" y="275336"/>
                </a:lnTo>
                <a:lnTo>
                  <a:pt x="114409" y="250118"/>
                </a:lnTo>
                <a:lnTo>
                  <a:pt x="91656" y="221908"/>
                </a:lnTo>
                <a:lnTo>
                  <a:pt x="91678" y="206406"/>
                </a:lnTo>
                <a:lnTo>
                  <a:pt x="99724" y="195429"/>
                </a:lnTo>
                <a:lnTo>
                  <a:pt x="112426" y="191262"/>
                </a:lnTo>
                <a:lnTo>
                  <a:pt x="165536" y="191262"/>
                </a:lnTo>
                <a:lnTo>
                  <a:pt x="163210" y="186642"/>
                </a:lnTo>
                <a:lnTo>
                  <a:pt x="145722" y="166951"/>
                </a:lnTo>
                <a:lnTo>
                  <a:pt x="122840" y="157225"/>
                </a:lnTo>
                <a:lnTo>
                  <a:pt x="119665" y="156972"/>
                </a:lnTo>
                <a:close/>
              </a:path>
              <a:path w="422910" h="379730">
                <a:moveTo>
                  <a:pt x="226387" y="310768"/>
                </a:moveTo>
                <a:lnTo>
                  <a:pt x="174656" y="310768"/>
                </a:lnTo>
                <a:lnTo>
                  <a:pt x="181324" y="311675"/>
                </a:lnTo>
                <a:lnTo>
                  <a:pt x="187991" y="312308"/>
                </a:lnTo>
                <a:lnTo>
                  <a:pt x="194659" y="312679"/>
                </a:lnTo>
                <a:lnTo>
                  <a:pt x="201326" y="312800"/>
                </a:lnTo>
                <a:lnTo>
                  <a:pt x="217400" y="312042"/>
                </a:lnTo>
                <a:lnTo>
                  <a:pt x="226387" y="310768"/>
                </a:lnTo>
                <a:close/>
              </a:path>
              <a:path w="422910" h="379730">
                <a:moveTo>
                  <a:pt x="414305" y="0"/>
                </a:moveTo>
                <a:lnTo>
                  <a:pt x="400462" y="0"/>
                </a:lnTo>
                <a:lnTo>
                  <a:pt x="394366" y="3428"/>
                </a:lnTo>
                <a:lnTo>
                  <a:pt x="392842" y="10667"/>
                </a:lnTo>
                <a:lnTo>
                  <a:pt x="384427" y="47264"/>
                </a:lnTo>
                <a:lnTo>
                  <a:pt x="371548" y="90173"/>
                </a:lnTo>
                <a:lnTo>
                  <a:pt x="354183" y="135947"/>
                </a:lnTo>
                <a:lnTo>
                  <a:pt x="332311" y="181133"/>
                </a:lnTo>
                <a:lnTo>
                  <a:pt x="305908" y="222284"/>
                </a:lnTo>
                <a:lnTo>
                  <a:pt x="274953" y="255948"/>
                </a:lnTo>
                <a:lnTo>
                  <a:pt x="239422" y="278677"/>
                </a:lnTo>
                <a:lnTo>
                  <a:pt x="199294" y="287020"/>
                </a:lnTo>
                <a:lnTo>
                  <a:pt x="287186" y="287020"/>
                </a:lnTo>
                <a:lnTo>
                  <a:pt x="339457" y="242532"/>
                </a:lnTo>
                <a:lnTo>
                  <a:pt x="367718" y="201835"/>
                </a:lnTo>
                <a:lnTo>
                  <a:pt x="389931" y="156468"/>
                </a:lnTo>
                <a:lnTo>
                  <a:pt x="406248" y="108694"/>
                </a:lnTo>
                <a:lnTo>
                  <a:pt x="416820" y="60779"/>
                </a:lnTo>
                <a:lnTo>
                  <a:pt x="421798" y="14986"/>
                </a:lnTo>
                <a:lnTo>
                  <a:pt x="422306" y="5334"/>
                </a:lnTo>
                <a:lnTo>
                  <a:pt x="414305" y="0"/>
                </a:lnTo>
                <a:close/>
              </a:path>
              <a:path w="422910" h="379730">
                <a:moveTo>
                  <a:pt x="165536" y="191262"/>
                </a:moveTo>
                <a:lnTo>
                  <a:pt x="112426" y="191262"/>
                </a:lnTo>
                <a:lnTo>
                  <a:pt x="118201" y="192049"/>
                </a:lnTo>
                <a:lnTo>
                  <a:pt x="123951" y="194516"/>
                </a:lnTo>
                <a:lnTo>
                  <a:pt x="146633" y="233215"/>
                </a:lnTo>
                <a:lnTo>
                  <a:pt x="153574" y="275336"/>
                </a:lnTo>
                <a:lnTo>
                  <a:pt x="184791" y="275336"/>
                </a:lnTo>
                <a:lnTo>
                  <a:pt x="185156" y="272803"/>
                </a:lnTo>
                <a:lnTo>
                  <a:pt x="185626" y="259905"/>
                </a:lnTo>
                <a:lnTo>
                  <a:pt x="184739" y="247102"/>
                </a:lnTo>
                <a:lnTo>
                  <a:pt x="182530" y="234441"/>
                </a:lnTo>
                <a:lnTo>
                  <a:pt x="175436" y="210929"/>
                </a:lnTo>
                <a:lnTo>
                  <a:pt x="165536" y="191262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698686" y="4256532"/>
            <a:ext cx="271780" cy="281940"/>
          </a:xfrm>
          <a:custGeom>
            <a:avLst/>
            <a:gdLst/>
            <a:ahLst/>
            <a:cxnLst/>
            <a:rect l="l" t="t" r="r" b="b"/>
            <a:pathLst>
              <a:path w="271780" h="281939">
                <a:moveTo>
                  <a:pt x="91122" y="47129"/>
                </a:moveTo>
                <a:lnTo>
                  <a:pt x="86550" y="47129"/>
                </a:lnTo>
                <a:lnTo>
                  <a:pt x="81851" y="47409"/>
                </a:lnTo>
                <a:lnTo>
                  <a:pt x="76771" y="47955"/>
                </a:lnTo>
                <a:lnTo>
                  <a:pt x="42422" y="61289"/>
                </a:lnTo>
                <a:lnTo>
                  <a:pt x="32652" y="85858"/>
                </a:lnTo>
                <a:lnTo>
                  <a:pt x="41530" y="114828"/>
                </a:lnTo>
                <a:lnTo>
                  <a:pt x="91503" y="158648"/>
                </a:lnTo>
                <a:lnTo>
                  <a:pt x="111696" y="163410"/>
                </a:lnTo>
                <a:lnTo>
                  <a:pt x="90945" y="196168"/>
                </a:lnTo>
                <a:lnTo>
                  <a:pt x="64468" y="225036"/>
                </a:lnTo>
                <a:lnTo>
                  <a:pt x="35633" y="247091"/>
                </a:lnTo>
                <a:lnTo>
                  <a:pt x="7810" y="259410"/>
                </a:lnTo>
                <a:lnTo>
                  <a:pt x="1476" y="264174"/>
                </a:lnTo>
                <a:lnTo>
                  <a:pt x="0" y="271772"/>
                </a:lnTo>
                <a:lnTo>
                  <a:pt x="3095" y="278814"/>
                </a:lnTo>
                <a:lnTo>
                  <a:pt x="10477" y="281914"/>
                </a:lnTo>
                <a:lnTo>
                  <a:pt x="10985" y="281914"/>
                </a:lnTo>
                <a:lnTo>
                  <a:pt x="48025" y="270129"/>
                </a:lnTo>
                <a:lnTo>
                  <a:pt x="83216" y="242879"/>
                </a:lnTo>
                <a:lnTo>
                  <a:pt x="113788" y="205406"/>
                </a:lnTo>
                <a:lnTo>
                  <a:pt x="136715" y="162979"/>
                </a:lnTo>
                <a:lnTo>
                  <a:pt x="182042" y="143036"/>
                </a:lnTo>
                <a:lnTo>
                  <a:pt x="194185" y="131191"/>
                </a:lnTo>
                <a:lnTo>
                  <a:pt x="118173" y="131191"/>
                </a:lnTo>
                <a:lnTo>
                  <a:pt x="103699" y="129553"/>
                </a:lnTo>
                <a:lnTo>
                  <a:pt x="90106" y="124788"/>
                </a:lnTo>
                <a:lnTo>
                  <a:pt x="77847" y="117116"/>
                </a:lnTo>
                <a:lnTo>
                  <a:pt x="67373" y="106756"/>
                </a:lnTo>
                <a:lnTo>
                  <a:pt x="67754" y="106337"/>
                </a:lnTo>
                <a:lnTo>
                  <a:pt x="69266" y="99976"/>
                </a:lnTo>
                <a:lnTo>
                  <a:pt x="77660" y="90603"/>
                </a:lnTo>
                <a:lnTo>
                  <a:pt x="90150" y="82118"/>
                </a:lnTo>
                <a:lnTo>
                  <a:pt x="103949" y="78422"/>
                </a:lnTo>
                <a:lnTo>
                  <a:pt x="144592" y="78422"/>
                </a:lnTo>
                <a:lnTo>
                  <a:pt x="141906" y="70137"/>
                </a:lnTo>
                <a:lnTo>
                  <a:pt x="122771" y="53313"/>
                </a:lnTo>
                <a:lnTo>
                  <a:pt x="91122" y="47129"/>
                </a:lnTo>
                <a:close/>
              </a:path>
              <a:path w="271780" h="281939">
                <a:moveTo>
                  <a:pt x="144592" y="78422"/>
                </a:moveTo>
                <a:lnTo>
                  <a:pt x="103949" y="78422"/>
                </a:lnTo>
                <a:lnTo>
                  <a:pt x="109950" y="79407"/>
                </a:lnTo>
                <a:lnTo>
                  <a:pt x="115379" y="82619"/>
                </a:lnTo>
                <a:lnTo>
                  <a:pt x="119951" y="88441"/>
                </a:lnTo>
                <a:lnTo>
                  <a:pt x="123380" y="97256"/>
                </a:lnTo>
                <a:lnTo>
                  <a:pt x="125023" y="105741"/>
                </a:lnTo>
                <a:lnTo>
                  <a:pt x="125571" y="114274"/>
                </a:lnTo>
                <a:lnTo>
                  <a:pt x="125023" y="122731"/>
                </a:lnTo>
                <a:lnTo>
                  <a:pt x="123380" y="130987"/>
                </a:lnTo>
                <a:lnTo>
                  <a:pt x="121602" y="131114"/>
                </a:lnTo>
                <a:lnTo>
                  <a:pt x="119824" y="131191"/>
                </a:lnTo>
                <a:lnTo>
                  <a:pt x="194185" y="131191"/>
                </a:lnTo>
                <a:lnTo>
                  <a:pt x="200173" y="125349"/>
                </a:lnTo>
                <a:lnTo>
                  <a:pt x="148399" y="125349"/>
                </a:lnTo>
                <a:lnTo>
                  <a:pt x="149969" y="95012"/>
                </a:lnTo>
                <a:lnTo>
                  <a:pt x="144592" y="78422"/>
                </a:lnTo>
                <a:close/>
              </a:path>
              <a:path w="271780" h="281939">
                <a:moveTo>
                  <a:pt x="263842" y="0"/>
                </a:moveTo>
                <a:lnTo>
                  <a:pt x="252031" y="0"/>
                </a:lnTo>
                <a:lnTo>
                  <a:pt x="247840" y="1828"/>
                </a:lnTo>
                <a:lnTo>
                  <a:pt x="245300" y="6007"/>
                </a:lnTo>
                <a:lnTo>
                  <a:pt x="226879" y="36902"/>
                </a:lnTo>
                <a:lnTo>
                  <a:pt x="208041" y="67356"/>
                </a:lnTo>
                <a:lnTo>
                  <a:pt x="186275" y="95459"/>
                </a:lnTo>
                <a:lnTo>
                  <a:pt x="159067" y="119303"/>
                </a:lnTo>
                <a:lnTo>
                  <a:pt x="152209" y="123621"/>
                </a:lnTo>
                <a:lnTo>
                  <a:pt x="148399" y="125349"/>
                </a:lnTo>
                <a:lnTo>
                  <a:pt x="200173" y="125349"/>
                </a:lnTo>
                <a:lnTo>
                  <a:pt x="220059" y="105949"/>
                </a:lnTo>
                <a:lnTo>
                  <a:pt x="249265" y="60509"/>
                </a:lnTo>
                <a:lnTo>
                  <a:pt x="268160" y="15506"/>
                </a:lnTo>
                <a:lnTo>
                  <a:pt x="271589" y="6464"/>
                </a:lnTo>
                <a:lnTo>
                  <a:pt x="263842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6902195" y="3726179"/>
            <a:ext cx="177419" cy="21640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6782561" y="4088917"/>
            <a:ext cx="337820" cy="346075"/>
          </a:xfrm>
          <a:custGeom>
            <a:avLst/>
            <a:gdLst/>
            <a:ahLst/>
            <a:cxnLst/>
            <a:rect l="l" t="t" r="r" b="b"/>
            <a:pathLst>
              <a:path w="337820" h="346075">
                <a:moveTo>
                  <a:pt x="142875" y="232638"/>
                </a:moveTo>
                <a:lnTo>
                  <a:pt x="105791" y="232638"/>
                </a:lnTo>
                <a:lnTo>
                  <a:pt x="105517" y="234810"/>
                </a:lnTo>
                <a:lnTo>
                  <a:pt x="105416" y="241761"/>
                </a:lnTo>
                <a:lnTo>
                  <a:pt x="110968" y="280837"/>
                </a:lnTo>
                <a:lnTo>
                  <a:pt x="128825" y="314110"/>
                </a:lnTo>
                <a:lnTo>
                  <a:pt x="154469" y="337232"/>
                </a:lnTo>
                <a:lnTo>
                  <a:pt x="183388" y="345897"/>
                </a:lnTo>
                <a:lnTo>
                  <a:pt x="199167" y="342883"/>
                </a:lnTo>
                <a:lnTo>
                  <a:pt x="213804" y="333354"/>
                </a:lnTo>
                <a:lnTo>
                  <a:pt x="226536" y="316573"/>
                </a:lnTo>
                <a:lnTo>
                  <a:pt x="231924" y="303314"/>
                </a:lnTo>
                <a:lnTo>
                  <a:pt x="163449" y="303314"/>
                </a:lnTo>
                <a:lnTo>
                  <a:pt x="160782" y="303212"/>
                </a:lnTo>
                <a:lnTo>
                  <a:pt x="157988" y="303034"/>
                </a:lnTo>
                <a:lnTo>
                  <a:pt x="146821" y="287968"/>
                </a:lnTo>
                <a:lnTo>
                  <a:pt x="141525" y="269992"/>
                </a:lnTo>
                <a:lnTo>
                  <a:pt x="140682" y="251049"/>
                </a:lnTo>
                <a:lnTo>
                  <a:pt x="142771" y="233934"/>
                </a:lnTo>
                <a:lnTo>
                  <a:pt x="142875" y="232638"/>
                </a:lnTo>
                <a:close/>
              </a:path>
              <a:path w="337820" h="346075">
                <a:moveTo>
                  <a:pt x="321945" y="0"/>
                </a:moveTo>
                <a:lnTo>
                  <a:pt x="319659" y="0"/>
                </a:lnTo>
                <a:lnTo>
                  <a:pt x="317119" y="622"/>
                </a:lnTo>
                <a:lnTo>
                  <a:pt x="277475" y="25571"/>
                </a:lnTo>
                <a:lnTo>
                  <a:pt x="237372" y="53897"/>
                </a:lnTo>
                <a:lnTo>
                  <a:pt x="197580" y="86520"/>
                </a:lnTo>
                <a:lnTo>
                  <a:pt x="161280" y="122924"/>
                </a:lnTo>
                <a:lnTo>
                  <a:pt x="131655" y="162595"/>
                </a:lnTo>
                <a:lnTo>
                  <a:pt x="111887" y="205016"/>
                </a:lnTo>
                <a:lnTo>
                  <a:pt x="65793" y="217048"/>
                </a:lnTo>
                <a:lnTo>
                  <a:pt x="27273" y="241761"/>
                </a:lnTo>
                <a:lnTo>
                  <a:pt x="3087" y="279512"/>
                </a:lnTo>
                <a:lnTo>
                  <a:pt x="0" y="330657"/>
                </a:lnTo>
                <a:lnTo>
                  <a:pt x="762" y="335445"/>
                </a:lnTo>
                <a:lnTo>
                  <a:pt x="4699" y="337591"/>
                </a:lnTo>
                <a:lnTo>
                  <a:pt x="14097" y="337591"/>
                </a:lnTo>
                <a:lnTo>
                  <a:pt x="19685" y="334111"/>
                </a:lnTo>
                <a:lnTo>
                  <a:pt x="19431" y="328079"/>
                </a:lnTo>
                <a:lnTo>
                  <a:pt x="23328" y="293649"/>
                </a:lnTo>
                <a:lnTo>
                  <a:pt x="64222" y="247622"/>
                </a:lnTo>
                <a:lnTo>
                  <a:pt x="102362" y="233514"/>
                </a:lnTo>
                <a:lnTo>
                  <a:pt x="105791" y="232638"/>
                </a:lnTo>
                <a:lnTo>
                  <a:pt x="142875" y="232638"/>
                </a:lnTo>
                <a:lnTo>
                  <a:pt x="142875" y="232206"/>
                </a:lnTo>
                <a:lnTo>
                  <a:pt x="143383" y="231355"/>
                </a:lnTo>
                <a:lnTo>
                  <a:pt x="143764" y="230060"/>
                </a:lnTo>
                <a:lnTo>
                  <a:pt x="219692" y="230060"/>
                </a:lnTo>
                <a:lnTo>
                  <a:pt x="190988" y="213112"/>
                </a:lnTo>
                <a:lnTo>
                  <a:pt x="152781" y="204584"/>
                </a:lnTo>
                <a:lnTo>
                  <a:pt x="162774" y="187188"/>
                </a:lnTo>
                <a:lnTo>
                  <a:pt x="174625" y="170724"/>
                </a:lnTo>
                <a:lnTo>
                  <a:pt x="200279" y="141084"/>
                </a:lnTo>
                <a:lnTo>
                  <a:pt x="231693" y="110198"/>
                </a:lnTo>
                <a:lnTo>
                  <a:pt x="265287" y="81824"/>
                </a:lnTo>
                <a:lnTo>
                  <a:pt x="299523" y="54257"/>
                </a:lnTo>
                <a:lnTo>
                  <a:pt x="332867" y="25793"/>
                </a:lnTo>
                <a:lnTo>
                  <a:pt x="337411" y="17659"/>
                </a:lnTo>
                <a:lnTo>
                  <a:pt x="335978" y="9248"/>
                </a:lnTo>
                <a:lnTo>
                  <a:pt x="330259" y="2662"/>
                </a:lnTo>
                <a:lnTo>
                  <a:pt x="321945" y="0"/>
                </a:lnTo>
                <a:close/>
              </a:path>
              <a:path w="337820" h="346075">
                <a:moveTo>
                  <a:pt x="219692" y="230060"/>
                </a:moveTo>
                <a:lnTo>
                  <a:pt x="143764" y="230060"/>
                </a:lnTo>
                <a:lnTo>
                  <a:pt x="166000" y="232887"/>
                </a:lnTo>
                <a:lnTo>
                  <a:pt x="185642" y="240047"/>
                </a:lnTo>
                <a:lnTo>
                  <a:pt x="200092" y="252472"/>
                </a:lnTo>
                <a:lnTo>
                  <a:pt x="206756" y="271094"/>
                </a:lnTo>
                <a:lnTo>
                  <a:pt x="204636" y="285140"/>
                </a:lnTo>
                <a:lnTo>
                  <a:pt x="197135" y="295214"/>
                </a:lnTo>
                <a:lnTo>
                  <a:pt x="184253" y="301283"/>
                </a:lnTo>
                <a:lnTo>
                  <a:pt x="165989" y="303314"/>
                </a:lnTo>
                <a:lnTo>
                  <a:pt x="231924" y="303314"/>
                </a:lnTo>
                <a:lnTo>
                  <a:pt x="236601" y="291807"/>
                </a:lnTo>
                <a:lnTo>
                  <a:pt x="237541" y="257048"/>
                </a:lnTo>
                <a:lnTo>
                  <a:pt x="220789" y="230708"/>
                </a:lnTo>
                <a:lnTo>
                  <a:pt x="219692" y="23006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6389820" y="1033272"/>
            <a:ext cx="196415" cy="16306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26666" y="704215"/>
            <a:ext cx="5240655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1E1E1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76375" y="1713357"/>
            <a:ext cx="5257165" cy="2493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1E1E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3.png"/><Relationship Id="rId7" Type="http://schemas.openxmlformats.org/officeDocument/2006/relationships/image" Target="../media/image56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4.png"/><Relationship Id="rId5" Type="http://schemas.openxmlformats.org/officeDocument/2006/relationships/image" Target="../media/image55.png"/><Relationship Id="rId4" Type="http://schemas.openxmlformats.org/officeDocument/2006/relationships/image" Target="../media/image13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26.png"/><Relationship Id="rId7" Type="http://schemas.openxmlformats.org/officeDocument/2006/relationships/image" Target="../media/image6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67.png"/><Relationship Id="rId5" Type="http://schemas.openxmlformats.org/officeDocument/2006/relationships/image" Target="../media/image28.png"/><Relationship Id="rId10" Type="http://schemas.openxmlformats.org/officeDocument/2006/relationships/image" Target="../media/image66.png"/><Relationship Id="rId4" Type="http://schemas.openxmlformats.org/officeDocument/2006/relationships/image" Target="../media/image27.png"/><Relationship Id="rId9" Type="http://schemas.openxmlformats.org/officeDocument/2006/relationships/image" Target="../media/image6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15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19.png"/><Relationship Id="rId7" Type="http://schemas.openxmlformats.org/officeDocument/2006/relationships/image" Target="../media/image71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4.png"/><Relationship Id="rId9" Type="http://schemas.openxmlformats.org/officeDocument/2006/relationships/image" Target="../media/image7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13.png"/><Relationship Id="rId7" Type="http://schemas.openxmlformats.org/officeDocument/2006/relationships/image" Target="../media/image57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6.png"/><Relationship Id="rId5" Type="http://schemas.openxmlformats.org/officeDocument/2006/relationships/image" Target="../media/image54.png"/><Relationship Id="rId4" Type="http://schemas.openxmlformats.org/officeDocument/2006/relationships/image" Target="../media/image5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26.png"/><Relationship Id="rId5" Type="http://schemas.openxmlformats.org/officeDocument/2006/relationships/image" Target="../media/image3.png"/><Relationship Id="rId10" Type="http://schemas.openxmlformats.org/officeDocument/2006/relationships/image" Target="../media/image25.png"/><Relationship Id="rId4" Type="http://schemas.openxmlformats.org/officeDocument/2006/relationships/image" Target="../media/image2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18" Type="http://schemas.openxmlformats.org/officeDocument/2006/relationships/image" Target="../media/image47.png"/><Relationship Id="rId3" Type="http://schemas.openxmlformats.org/officeDocument/2006/relationships/hyperlink" Target="http://bit.ly/2TyoMsr" TargetMode="External"/><Relationship Id="rId21" Type="http://schemas.openxmlformats.org/officeDocument/2006/relationships/image" Target="../media/image49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17" Type="http://schemas.openxmlformats.org/officeDocument/2006/relationships/image" Target="../media/image46.png"/><Relationship Id="rId2" Type="http://schemas.openxmlformats.org/officeDocument/2006/relationships/hyperlink" Target="http://bit.ly/2Tynxth" TargetMode="External"/><Relationship Id="rId16" Type="http://schemas.openxmlformats.org/officeDocument/2006/relationships/image" Target="../media/image45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4.png"/><Relationship Id="rId10" Type="http://schemas.openxmlformats.org/officeDocument/2006/relationships/image" Target="../media/image40.png"/><Relationship Id="rId19" Type="http://schemas.openxmlformats.org/officeDocument/2006/relationships/image" Target="../media/image48.png"/><Relationship Id="rId4" Type="http://schemas.openxmlformats.org/officeDocument/2006/relationships/hyperlink" Target="http://bit.ly/2TtBDfr" TargetMode="External"/><Relationship Id="rId9" Type="http://schemas.openxmlformats.org/officeDocument/2006/relationships/image" Target="../media/image39.png"/><Relationship Id="rId14" Type="http://schemas.openxmlformats.org/officeDocument/2006/relationships/image" Target="../media/image12.png"/><Relationship Id="rId22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2.png"/><Relationship Id="rId7" Type="http://schemas.openxmlformats.org/officeDocument/2006/relationships/image" Target="../media/image55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4.png"/><Relationship Id="rId5" Type="http://schemas.openxmlformats.org/officeDocument/2006/relationships/image" Target="../media/image13.png"/><Relationship Id="rId10" Type="http://schemas.openxmlformats.org/officeDocument/2006/relationships/image" Target="../media/image58.png"/><Relationship Id="rId4" Type="http://schemas.openxmlformats.org/officeDocument/2006/relationships/image" Target="../media/image53.png"/><Relationship Id="rId9" Type="http://schemas.openxmlformats.org/officeDocument/2006/relationships/image" Target="../media/image5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3.png"/><Relationship Id="rId7" Type="http://schemas.openxmlformats.org/officeDocument/2006/relationships/image" Target="../media/image56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5.png"/><Relationship Id="rId4" Type="http://schemas.openxmlformats.org/officeDocument/2006/relationships/image" Target="../media/image13.png"/><Relationship Id="rId9" Type="http://schemas.openxmlformats.org/officeDocument/2006/relationships/image" Target="../media/image5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3640"/>
            <a:ext cx="9144000" cy="5143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000" y="1581150"/>
            <a:ext cx="4343400" cy="18049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ar-SA" sz="6600" b="1" spc="155" dirty="0" smtClean="0">
                <a:solidFill>
                  <a:srgbClr val="3B343C"/>
                </a:solidFill>
                <a:latin typeface="Arial"/>
                <a:cs typeface="Arial"/>
              </a:rPr>
              <a:t>بطاقات محادثة</a:t>
            </a:r>
            <a:endParaRPr sz="6600" b="1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lang="ar-SA" sz="4800" b="1" spc="-25" dirty="0" smtClean="0">
                <a:solidFill>
                  <a:srgbClr val="3B343C"/>
                </a:solidFill>
                <a:latin typeface="Arial"/>
                <a:cs typeface="Arial"/>
              </a:rPr>
              <a:t>لتلخيص هذه الفترة</a:t>
            </a:r>
            <a:endParaRPr sz="48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6940" y="1161288"/>
            <a:ext cx="597535" cy="358140"/>
          </a:xfrm>
          <a:custGeom>
            <a:avLst/>
            <a:gdLst/>
            <a:ahLst/>
            <a:cxnLst/>
            <a:rect l="l" t="t" r="r" b="b"/>
            <a:pathLst>
              <a:path w="597535" h="358140">
                <a:moveTo>
                  <a:pt x="292866" y="129794"/>
                </a:moveTo>
                <a:lnTo>
                  <a:pt x="175615" y="129794"/>
                </a:lnTo>
                <a:lnTo>
                  <a:pt x="185317" y="130059"/>
                </a:lnTo>
                <a:lnTo>
                  <a:pt x="195030" y="130873"/>
                </a:lnTo>
                <a:lnTo>
                  <a:pt x="204729" y="132258"/>
                </a:lnTo>
                <a:lnTo>
                  <a:pt x="214388" y="134238"/>
                </a:lnTo>
                <a:lnTo>
                  <a:pt x="203840" y="148175"/>
                </a:lnTo>
                <a:lnTo>
                  <a:pt x="194027" y="162671"/>
                </a:lnTo>
                <a:lnTo>
                  <a:pt x="185010" y="177619"/>
                </a:lnTo>
                <a:lnTo>
                  <a:pt x="176847" y="192912"/>
                </a:lnTo>
                <a:lnTo>
                  <a:pt x="164846" y="238065"/>
                </a:lnTo>
                <a:lnTo>
                  <a:pt x="167087" y="287051"/>
                </a:lnTo>
                <a:lnTo>
                  <a:pt x="186473" y="329608"/>
                </a:lnTo>
                <a:lnTo>
                  <a:pt x="225907" y="355473"/>
                </a:lnTo>
                <a:lnTo>
                  <a:pt x="232397" y="357250"/>
                </a:lnTo>
                <a:lnTo>
                  <a:pt x="238785" y="358139"/>
                </a:lnTo>
                <a:lnTo>
                  <a:pt x="245021" y="358139"/>
                </a:lnTo>
                <a:lnTo>
                  <a:pt x="281174" y="348954"/>
                </a:lnTo>
                <a:lnTo>
                  <a:pt x="312656" y="325516"/>
                </a:lnTo>
                <a:lnTo>
                  <a:pt x="337788" y="294006"/>
                </a:lnTo>
                <a:lnTo>
                  <a:pt x="343120" y="283590"/>
                </a:lnTo>
                <a:lnTo>
                  <a:pt x="296748" y="283590"/>
                </a:lnTo>
                <a:lnTo>
                  <a:pt x="248941" y="273579"/>
                </a:lnTo>
                <a:lnTo>
                  <a:pt x="221741" y="256270"/>
                </a:lnTo>
                <a:lnTo>
                  <a:pt x="215087" y="231602"/>
                </a:lnTo>
                <a:lnTo>
                  <a:pt x="228917" y="199516"/>
                </a:lnTo>
                <a:lnTo>
                  <a:pt x="236190" y="186707"/>
                </a:lnTo>
                <a:lnTo>
                  <a:pt x="244368" y="174577"/>
                </a:lnTo>
                <a:lnTo>
                  <a:pt x="253454" y="163137"/>
                </a:lnTo>
                <a:lnTo>
                  <a:pt x="263448" y="152400"/>
                </a:lnTo>
                <a:lnTo>
                  <a:pt x="326033" y="152400"/>
                </a:lnTo>
                <a:lnTo>
                  <a:pt x="325678" y="151965"/>
                </a:lnTo>
                <a:lnTo>
                  <a:pt x="292866" y="129794"/>
                </a:lnTo>
                <a:close/>
              </a:path>
              <a:path w="597535" h="358140">
                <a:moveTo>
                  <a:pt x="178701" y="101853"/>
                </a:moveTo>
                <a:lnTo>
                  <a:pt x="133342" y="106289"/>
                </a:lnTo>
                <a:lnTo>
                  <a:pt x="90726" y="120151"/>
                </a:lnTo>
                <a:lnTo>
                  <a:pt x="53470" y="144272"/>
                </a:lnTo>
                <a:lnTo>
                  <a:pt x="24186" y="179483"/>
                </a:lnTo>
                <a:lnTo>
                  <a:pt x="5491" y="226619"/>
                </a:lnTo>
                <a:lnTo>
                  <a:pt x="0" y="286512"/>
                </a:lnTo>
                <a:lnTo>
                  <a:pt x="634" y="292353"/>
                </a:lnTo>
                <a:lnTo>
                  <a:pt x="5156" y="295148"/>
                </a:lnTo>
                <a:lnTo>
                  <a:pt x="14249" y="295148"/>
                </a:lnTo>
                <a:lnTo>
                  <a:pt x="18770" y="292353"/>
                </a:lnTo>
                <a:lnTo>
                  <a:pt x="19405" y="286512"/>
                </a:lnTo>
                <a:lnTo>
                  <a:pt x="31644" y="232284"/>
                </a:lnTo>
                <a:lnTo>
                  <a:pt x="55130" y="187118"/>
                </a:lnTo>
                <a:lnTo>
                  <a:pt x="91789" y="153263"/>
                </a:lnTo>
                <a:lnTo>
                  <a:pt x="143548" y="132969"/>
                </a:lnTo>
                <a:lnTo>
                  <a:pt x="175615" y="129794"/>
                </a:lnTo>
                <a:lnTo>
                  <a:pt x="292866" y="129794"/>
                </a:lnTo>
                <a:lnTo>
                  <a:pt x="289483" y="127508"/>
                </a:lnTo>
                <a:lnTo>
                  <a:pt x="314982" y="108838"/>
                </a:lnTo>
                <a:lnTo>
                  <a:pt x="237413" y="108838"/>
                </a:lnTo>
                <a:lnTo>
                  <a:pt x="223023" y="105818"/>
                </a:lnTo>
                <a:lnTo>
                  <a:pt x="208386" y="103631"/>
                </a:lnTo>
                <a:lnTo>
                  <a:pt x="193585" y="102302"/>
                </a:lnTo>
                <a:lnTo>
                  <a:pt x="178701" y="101853"/>
                </a:lnTo>
                <a:close/>
              </a:path>
              <a:path w="597535" h="358140">
                <a:moveTo>
                  <a:pt x="326033" y="152400"/>
                </a:moveTo>
                <a:lnTo>
                  <a:pt x="263448" y="152400"/>
                </a:lnTo>
                <a:lnTo>
                  <a:pt x="276256" y="160208"/>
                </a:lnTo>
                <a:lnTo>
                  <a:pt x="288207" y="169148"/>
                </a:lnTo>
                <a:lnTo>
                  <a:pt x="299138" y="179206"/>
                </a:lnTo>
                <a:lnTo>
                  <a:pt x="308889" y="190373"/>
                </a:lnTo>
                <a:lnTo>
                  <a:pt x="318257" y="209022"/>
                </a:lnTo>
                <a:lnTo>
                  <a:pt x="320765" y="228219"/>
                </a:lnTo>
                <a:lnTo>
                  <a:pt x="317485" y="247415"/>
                </a:lnTo>
                <a:lnTo>
                  <a:pt x="309486" y="266064"/>
                </a:lnTo>
                <a:lnTo>
                  <a:pt x="296748" y="283590"/>
                </a:lnTo>
                <a:lnTo>
                  <a:pt x="343120" y="283590"/>
                </a:lnTo>
                <a:lnTo>
                  <a:pt x="354888" y="260603"/>
                </a:lnTo>
                <a:lnTo>
                  <a:pt x="361957" y="219501"/>
                </a:lnTo>
                <a:lnTo>
                  <a:pt x="351028" y="182959"/>
                </a:lnTo>
                <a:lnTo>
                  <a:pt x="326033" y="152400"/>
                </a:lnTo>
                <a:close/>
              </a:path>
              <a:path w="597535" h="358140">
                <a:moveTo>
                  <a:pt x="486689" y="0"/>
                </a:moveTo>
                <a:lnTo>
                  <a:pt x="441056" y="3502"/>
                </a:lnTo>
                <a:lnTo>
                  <a:pt x="395880" y="13626"/>
                </a:lnTo>
                <a:lnTo>
                  <a:pt x="352045" y="29797"/>
                </a:lnTo>
                <a:lnTo>
                  <a:pt x="310434" y="51439"/>
                </a:lnTo>
                <a:lnTo>
                  <a:pt x="271929" y="77978"/>
                </a:lnTo>
                <a:lnTo>
                  <a:pt x="237413" y="108838"/>
                </a:lnTo>
                <a:lnTo>
                  <a:pt x="314982" y="108838"/>
                </a:lnTo>
                <a:lnTo>
                  <a:pt x="328787" y="98730"/>
                </a:lnTo>
                <a:lnTo>
                  <a:pt x="371865" y="77823"/>
                </a:lnTo>
                <a:lnTo>
                  <a:pt x="417749" y="63938"/>
                </a:lnTo>
                <a:lnTo>
                  <a:pt x="465469" y="56229"/>
                </a:lnTo>
                <a:lnTo>
                  <a:pt x="514057" y="53848"/>
                </a:lnTo>
                <a:lnTo>
                  <a:pt x="588522" y="53848"/>
                </a:lnTo>
                <a:lnTo>
                  <a:pt x="591159" y="52728"/>
                </a:lnTo>
                <a:lnTo>
                  <a:pt x="597254" y="41592"/>
                </a:lnTo>
                <a:lnTo>
                  <a:pt x="596697" y="29027"/>
                </a:lnTo>
                <a:lnTo>
                  <a:pt x="588060" y="19938"/>
                </a:lnTo>
                <a:lnTo>
                  <a:pt x="563502" y="11037"/>
                </a:lnTo>
                <a:lnTo>
                  <a:pt x="538318" y="4825"/>
                </a:lnTo>
                <a:lnTo>
                  <a:pt x="512662" y="1186"/>
                </a:lnTo>
                <a:lnTo>
                  <a:pt x="486689" y="0"/>
                </a:lnTo>
                <a:close/>
              </a:path>
              <a:path w="597535" h="358140">
                <a:moveTo>
                  <a:pt x="588522" y="53848"/>
                </a:moveTo>
                <a:lnTo>
                  <a:pt x="514057" y="53848"/>
                </a:lnTo>
                <a:lnTo>
                  <a:pt x="530091" y="54082"/>
                </a:lnTo>
                <a:lnTo>
                  <a:pt x="546073" y="54768"/>
                </a:lnTo>
                <a:lnTo>
                  <a:pt x="561976" y="55883"/>
                </a:lnTo>
                <a:lnTo>
                  <a:pt x="577773" y="57403"/>
                </a:lnTo>
                <a:lnTo>
                  <a:pt x="578472" y="57531"/>
                </a:lnTo>
                <a:lnTo>
                  <a:pt x="579843" y="57531"/>
                </a:lnTo>
                <a:lnTo>
                  <a:pt x="588522" y="53848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2544" y="1600200"/>
            <a:ext cx="175882" cy="2148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4421" y="1636776"/>
            <a:ext cx="142875" cy="1310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61099" y="1519427"/>
            <a:ext cx="85471" cy="92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0272" y="4168470"/>
            <a:ext cx="315595" cy="160020"/>
          </a:xfrm>
          <a:custGeom>
            <a:avLst/>
            <a:gdLst/>
            <a:ahLst/>
            <a:cxnLst/>
            <a:rect l="l" t="t" r="r" b="b"/>
            <a:pathLst>
              <a:path w="315594" h="160020">
                <a:moveTo>
                  <a:pt x="21551" y="0"/>
                </a:moveTo>
                <a:lnTo>
                  <a:pt x="70335" y="11723"/>
                </a:lnTo>
                <a:lnTo>
                  <a:pt x="119200" y="23447"/>
                </a:lnTo>
                <a:lnTo>
                  <a:pt x="168130" y="35172"/>
                </a:lnTo>
                <a:lnTo>
                  <a:pt x="217108" y="46897"/>
                </a:lnTo>
                <a:lnTo>
                  <a:pt x="266116" y="58622"/>
                </a:lnTo>
                <a:lnTo>
                  <a:pt x="315137" y="70345"/>
                </a:lnTo>
                <a:lnTo>
                  <a:pt x="303341" y="76135"/>
                </a:lnTo>
                <a:lnTo>
                  <a:pt x="290776" y="81194"/>
                </a:lnTo>
                <a:lnTo>
                  <a:pt x="277558" y="85486"/>
                </a:lnTo>
                <a:lnTo>
                  <a:pt x="263804" y="88976"/>
                </a:lnTo>
                <a:lnTo>
                  <a:pt x="0" y="159423"/>
                </a:lnTo>
              </a:path>
            </a:pathLst>
          </a:custGeom>
          <a:ln w="28574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52969" y="4174058"/>
            <a:ext cx="297180" cy="154305"/>
          </a:xfrm>
          <a:custGeom>
            <a:avLst/>
            <a:gdLst/>
            <a:ahLst/>
            <a:cxnLst/>
            <a:rect l="l" t="t" r="r" b="b"/>
            <a:pathLst>
              <a:path w="297180" h="154304">
                <a:moveTo>
                  <a:pt x="0" y="0"/>
                </a:moveTo>
                <a:lnTo>
                  <a:pt x="43349" y="9536"/>
                </a:lnTo>
                <a:lnTo>
                  <a:pt x="85737" y="20472"/>
                </a:lnTo>
                <a:lnTo>
                  <a:pt x="137402" y="35781"/>
                </a:lnTo>
                <a:lnTo>
                  <a:pt x="189020" y="51371"/>
                </a:lnTo>
                <a:lnTo>
                  <a:pt x="241828" y="65285"/>
                </a:lnTo>
                <a:lnTo>
                  <a:pt x="297065" y="75565"/>
                </a:lnTo>
                <a:lnTo>
                  <a:pt x="249858" y="94446"/>
                </a:lnTo>
                <a:lnTo>
                  <a:pt x="199669" y="110627"/>
                </a:lnTo>
                <a:lnTo>
                  <a:pt x="147177" y="124448"/>
                </a:lnTo>
                <a:lnTo>
                  <a:pt x="93056" y="136252"/>
                </a:lnTo>
                <a:lnTo>
                  <a:pt x="37985" y="146380"/>
                </a:lnTo>
                <a:lnTo>
                  <a:pt x="30365" y="147497"/>
                </a:lnTo>
                <a:lnTo>
                  <a:pt x="22237" y="149720"/>
                </a:lnTo>
                <a:lnTo>
                  <a:pt x="21602" y="153835"/>
                </a:lnTo>
              </a:path>
            </a:pathLst>
          </a:custGeom>
          <a:ln w="28575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36797" y="3948684"/>
            <a:ext cx="457200" cy="439420"/>
          </a:xfrm>
          <a:custGeom>
            <a:avLst/>
            <a:gdLst/>
            <a:ahLst/>
            <a:cxnLst/>
            <a:rect l="l" t="t" r="r" b="b"/>
            <a:pathLst>
              <a:path w="457200" h="439420">
                <a:moveTo>
                  <a:pt x="369446" y="334454"/>
                </a:moveTo>
                <a:lnTo>
                  <a:pt x="367541" y="334454"/>
                </a:lnTo>
                <a:lnTo>
                  <a:pt x="365890" y="334530"/>
                </a:lnTo>
                <a:lnTo>
                  <a:pt x="363985" y="334695"/>
                </a:lnTo>
                <a:lnTo>
                  <a:pt x="343488" y="340746"/>
                </a:lnTo>
                <a:lnTo>
                  <a:pt x="328314" y="353656"/>
                </a:lnTo>
                <a:lnTo>
                  <a:pt x="320497" y="371625"/>
                </a:lnTo>
                <a:lnTo>
                  <a:pt x="322075" y="392849"/>
                </a:lnTo>
                <a:lnTo>
                  <a:pt x="332284" y="413033"/>
                </a:lnTo>
                <a:lnTo>
                  <a:pt x="348126" y="427424"/>
                </a:lnTo>
                <a:lnTo>
                  <a:pt x="367705" y="436043"/>
                </a:lnTo>
                <a:lnTo>
                  <a:pt x="389131" y="438911"/>
                </a:lnTo>
                <a:lnTo>
                  <a:pt x="404799" y="437399"/>
                </a:lnTo>
                <a:lnTo>
                  <a:pt x="419706" y="432868"/>
                </a:lnTo>
                <a:lnTo>
                  <a:pt x="433136" y="425329"/>
                </a:lnTo>
                <a:lnTo>
                  <a:pt x="438238" y="420547"/>
                </a:lnTo>
                <a:lnTo>
                  <a:pt x="391925" y="420547"/>
                </a:lnTo>
                <a:lnTo>
                  <a:pt x="379038" y="419203"/>
                </a:lnTo>
                <a:lnTo>
                  <a:pt x="366842" y="415070"/>
                </a:lnTo>
                <a:lnTo>
                  <a:pt x="355885" y="407999"/>
                </a:lnTo>
                <a:lnTo>
                  <a:pt x="346713" y="397840"/>
                </a:lnTo>
                <a:lnTo>
                  <a:pt x="340166" y="381317"/>
                </a:lnTo>
                <a:lnTo>
                  <a:pt x="343490" y="367156"/>
                </a:lnTo>
                <a:lnTo>
                  <a:pt x="354267" y="357263"/>
                </a:lnTo>
                <a:lnTo>
                  <a:pt x="370081" y="353542"/>
                </a:lnTo>
                <a:lnTo>
                  <a:pt x="414593" y="353542"/>
                </a:lnTo>
                <a:lnTo>
                  <a:pt x="406339" y="346603"/>
                </a:lnTo>
                <a:lnTo>
                  <a:pt x="388952" y="337750"/>
                </a:lnTo>
                <a:lnTo>
                  <a:pt x="369446" y="334454"/>
                </a:lnTo>
                <a:close/>
              </a:path>
              <a:path w="457200" h="439420">
                <a:moveTo>
                  <a:pt x="61852" y="303301"/>
                </a:moveTo>
                <a:lnTo>
                  <a:pt x="54867" y="303301"/>
                </a:lnTo>
                <a:lnTo>
                  <a:pt x="47501" y="304469"/>
                </a:lnTo>
                <a:lnTo>
                  <a:pt x="39754" y="306958"/>
                </a:lnTo>
                <a:lnTo>
                  <a:pt x="10816" y="327760"/>
                </a:lnTo>
                <a:lnTo>
                  <a:pt x="72" y="358481"/>
                </a:lnTo>
                <a:lnTo>
                  <a:pt x="0" y="359459"/>
                </a:lnTo>
                <a:lnTo>
                  <a:pt x="7375" y="391171"/>
                </a:lnTo>
                <a:lnTo>
                  <a:pt x="43848" y="418553"/>
                </a:lnTo>
                <a:lnTo>
                  <a:pt x="80013" y="423557"/>
                </a:lnTo>
                <a:lnTo>
                  <a:pt x="91268" y="423077"/>
                </a:lnTo>
                <a:lnTo>
                  <a:pt x="135796" y="403418"/>
                </a:lnTo>
                <a:lnTo>
                  <a:pt x="136196" y="402412"/>
                </a:lnTo>
                <a:lnTo>
                  <a:pt x="71504" y="402412"/>
                </a:lnTo>
                <a:lnTo>
                  <a:pt x="64646" y="401573"/>
                </a:lnTo>
                <a:lnTo>
                  <a:pt x="57915" y="400164"/>
                </a:lnTo>
                <a:lnTo>
                  <a:pt x="30443" y="384015"/>
                </a:lnTo>
                <a:lnTo>
                  <a:pt x="22926" y="358481"/>
                </a:lnTo>
                <a:lnTo>
                  <a:pt x="34269" y="334868"/>
                </a:lnTo>
                <a:lnTo>
                  <a:pt x="63376" y="324484"/>
                </a:lnTo>
                <a:lnTo>
                  <a:pt x="107370" y="324484"/>
                </a:lnTo>
                <a:lnTo>
                  <a:pt x="101317" y="317793"/>
                </a:lnTo>
                <a:lnTo>
                  <a:pt x="83227" y="307177"/>
                </a:lnTo>
                <a:lnTo>
                  <a:pt x="61852" y="303301"/>
                </a:lnTo>
                <a:close/>
              </a:path>
              <a:path w="457200" h="439420">
                <a:moveTo>
                  <a:pt x="414593" y="353542"/>
                </a:moveTo>
                <a:lnTo>
                  <a:pt x="373256" y="353542"/>
                </a:lnTo>
                <a:lnTo>
                  <a:pt x="376431" y="353898"/>
                </a:lnTo>
                <a:lnTo>
                  <a:pt x="379733" y="354710"/>
                </a:lnTo>
                <a:lnTo>
                  <a:pt x="394296" y="360871"/>
                </a:lnTo>
                <a:lnTo>
                  <a:pt x="406609" y="370746"/>
                </a:lnTo>
                <a:lnTo>
                  <a:pt x="417327" y="382709"/>
                </a:lnTo>
                <a:lnTo>
                  <a:pt x="428628" y="397065"/>
                </a:lnTo>
                <a:lnTo>
                  <a:pt x="430914" y="398233"/>
                </a:lnTo>
                <a:lnTo>
                  <a:pt x="433708" y="398233"/>
                </a:lnTo>
                <a:lnTo>
                  <a:pt x="433708" y="403618"/>
                </a:lnTo>
                <a:lnTo>
                  <a:pt x="391925" y="420547"/>
                </a:lnTo>
                <a:lnTo>
                  <a:pt x="438238" y="420547"/>
                </a:lnTo>
                <a:lnTo>
                  <a:pt x="444376" y="414794"/>
                </a:lnTo>
                <a:lnTo>
                  <a:pt x="447932" y="414032"/>
                </a:lnTo>
                <a:lnTo>
                  <a:pt x="450599" y="410578"/>
                </a:lnTo>
                <a:lnTo>
                  <a:pt x="450853" y="407999"/>
                </a:lnTo>
                <a:lnTo>
                  <a:pt x="450980" y="405155"/>
                </a:lnTo>
                <a:lnTo>
                  <a:pt x="454790" y="396709"/>
                </a:lnTo>
                <a:lnTo>
                  <a:pt x="456060" y="392087"/>
                </a:lnTo>
                <a:lnTo>
                  <a:pt x="456695" y="389559"/>
                </a:lnTo>
                <a:lnTo>
                  <a:pt x="454693" y="387057"/>
                </a:lnTo>
                <a:lnTo>
                  <a:pt x="451742" y="387057"/>
                </a:lnTo>
                <a:lnTo>
                  <a:pt x="452375" y="374764"/>
                </a:lnTo>
                <a:lnTo>
                  <a:pt x="434851" y="374764"/>
                </a:lnTo>
                <a:lnTo>
                  <a:pt x="421631" y="359459"/>
                </a:lnTo>
                <a:lnTo>
                  <a:pt x="414593" y="353542"/>
                </a:lnTo>
                <a:close/>
              </a:path>
              <a:path w="457200" h="439420">
                <a:moveTo>
                  <a:pt x="107370" y="324484"/>
                </a:moveTo>
                <a:lnTo>
                  <a:pt x="66043" y="324484"/>
                </a:lnTo>
                <a:lnTo>
                  <a:pt x="68837" y="324688"/>
                </a:lnTo>
                <a:lnTo>
                  <a:pt x="71758" y="325081"/>
                </a:lnTo>
                <a:lnTo>
                  <a:pt x="91230" y="333121"/>
                </a:lnTo>
                <a:lnTo>
                  <a:pt x="104000" y="348748"/>
                </a:lnTo>
                <a:lnTo>
                  <a:pt x="111031" y="368708"/>
                </a:lnTo>
                <a:lnTo>
                  <a:pt x="113287" y="389750"/>
                </a:lnTo>
                <a:lnTo>
                  <a:pt x="105935" y="395629"/>
                </a:lnTo>
                <a:lnTo>
                  <a:pt x="97428" y="399548"/>
                </a:lnTo>
                <a:lnTo>
                  <a:pt x="88087" y="401733"/>
                </a:lnTo>
                <a:lnTo>
                  <a:pt x="78235" y="402412"/>
                </a:lnTo>
                <a:lnTo>
                  <a:pt x="136196" y="402412"/>
                </a:lnTo>
                <a:lnTo>
                  <a:pt x="142354" y="386918"/>
                </a:lnTo>
                <a:lnTo>
                  <a:pt x="144168" y="368708"/>
                </a:lnTo>
                <a:lnTo>
                  <a:pt x="144238" y="367156"/>
                </a:lnTo>
                <a:lnTo>
                  <a:pt x="144466" y="353174"/>
                </a:lnTo>
                <a:lnTo>
                  <a:pt x="125733" y="353174"/>
                </a:lnTo>
                <a:lnTo>
                  <a:pt x="115644" y="333631"/>
                </a:lnTo>
                <a:lnTo>
                  <a:pt x="107370" y="324484"/>
                </a:lnTo>
                <a:close/>
              </a:path>
              <a:path w="457200" h="439420">
                <a:moveTo>
                  <a:pt x="454663" y="387019"/>
                </a:moveTo>
                <a:lnTo>
                  <a:pt x="451996" y="387019"/>
                </a:lnTo>
                <a:lnTo>
                  <a:pt x="451742" y="387057"/>
                </a:lnTo>
                <a:lnTo>
                  <a:pt x="454693" y="387057"/>
                </a:lnTo>
                <a:close/>
              </a:path>
              <a:path w="457200" h="439420">
                <a:moveTo>
                  <a:pt x="452458" y="100202"/>
                </a:moveTo>
                <a:lnTo>
                  <a:pt x="434089" y="100202"/>
                </a:lnTo>
                <a:lnTo>
                  <a:pt x="435140" y="161218"/>
                </a:lnTo>
                <a:lnTo>
                  <a:pt x="435893" y="209928"/>
                </a:lnTo>
                <a:lnTo>
                  <a:pt x="436235" y="251986"/>
                </a:lnTo>
                <a:lnTo>
                  <a:pt x="436257" y="282570"/>
                </a:lnTo>
                <a:lnTo>
                  <a:pt x="436097" y="317793"/>
                </a:lnTo>
                <a:lnTo>
                  <a:pt x="434851" y="374764"/>
                </a:lnTo>
                <a:lnTo>
                  <a:pt x="452375" y="374764"/>
                </a:lnTo>
                <a:lnTo>
                  <a:pt x="454425" y="334925"/>
                </a:lnTo>
                <a:lnTo>
                  <a:pt x="456307" y="282570"/>
                </a:lnTo>
                <a:lnTo>
                  <a:pt x="457114" y="230102"/>
                </a:lnTo>
                <a:lnTo>
                  <a:pt x="456571" y="177627"/>
                </a:lnTo>
                <a:lnTo>
                  <a:pt x="454408" y="125257"/>
                </a:lnTo>
                <a:lnTo>
                  <a:pt x="452458" y="100202"/>
                </a:lnTo>
                <a:close/>
              </a:path>
              <a:path w="457200" h="439420">
                <a:moveTo>
                  <a:pt x="136401" y="14185"/>
                </a:moveTo>
                <a:lnTo>
                  <a:pt x="132718" y="14185"/>
                </a:lnTo>
                <a:lnTo>
                  <a:pt x="130305" y="16243"/>
                </a:lnTo>
                <a:lnTo>
                  <a:pt x="130192" y="21259"/>
                </a:lnTo>
                <a:lnTo>
                  <a:pt x="127553" y="66553"/>
                </a:lnTo>
                <a:lnTo>
                  <a:pt x="126024" y="113863"/>
                </a:lnTo>
                <a:lnTo>
                  <a:pt x="125336" y="161218"/>
                </a:lnTo>
                <a:lnTo>
                  <a:pt x="125129" y="203183"/>
                </a:lnTo>
                <a:lnTo>
                  <a:pt x="124953" y="251986"/>
                </a:lnTo>
                <a:lnTo>
                  <a:pt x="124850" y="264746"/>
                </a:lnTo>
                <a:lnTo>
                  <a:pt x="124487" y="300719"/>
                </a:lnTo>
                <a:lnTo>
                  <a:pt x="124510" y="306958"/>
                </a:lnTo>
                <a:lnTo>
                  <a:pt x="124608" y="314798"/>
                </a:lnTo>
                <a:lnTo>
                  <a:pt x="125255" y="327760"/>
                </a:lnTo>
                <a:lnTo>
                  <a:pt x="125687" y="337750"/>
                </a:lnTo>
                <a:lnTo>
                  <a:pt x="125733" y="353174"/>
                </a:lnTo>
                <a:lnTo>
                  <a:pt x="144466" y="353174"/>
                </a:lnTo>
                <a:lnTo>
                  <a:pt x="144595" y="346603"/>
                </a:lnTo>
                <a:lnTo>
                  <a:pt x="145714" y="300719"/>
                </a:lnTo>
                <a:lnTo>
                  <a:pt x="146790" y="251986"/>
                </a:lnTo>
                <a:lnTo>
                  <a:pt x="147371" y="209928"/>
                </a:lnTo>
                <a:lnTo>
                  <a:pt x="147443" y="154364"/>
                </a:lnTo>
                <a:lnTo>
                  <a:pt x="146434" y="105587"/>
                </a:lnTo>
                <a:lnTo>
                  <a:pt x="335967" y="105587"/>
                </a:lnTo>
                <a:lnTo>
                  <a:pt x="374335" y="102745"/>
                </a:lnTo>
                <a:lnTo>
                  <a:pt x="420627" y="98628"/>
                </a:lnTo>
                <a:lnTo>
                  <a:pt x="452336" y="98628"/>
                </a:lnTo>
                <a:lnTo>
                  <a:pt x="451916" y="93243"/>
                </a:lnTo>
                <a:lnTo>
                  <a:pt x="145672" y="93243"/>
                </a:lnTo>
                <a:lnTo>
                  <a:pt x="144957" y="76447"/>
                </a:lnTo>
                <a:lnTo>
                  <a:pt x="143957" y="59567"/>
                </a:lnTo>
                <a:lnTo>
                  <a:pt x="142671" y="42685"/>
                </a:lnTo>
                <a:lnTo>
                  <a:pt x="141100" y="25882"/>
                </a:lnTo>
                <a:lnTo>
                  <a:pt x="285314" y="23098"/>
                </a:lnTo>
                <a:lnTo>
                  <a:pt x="444291" y="22669"/>
                </a:lnTo>
                <a:lnTo>
                  <a:pt x="444122" y="21259"/>
                </a:lnTo>
                <a:lnTo>
                  <a:pt x="448167" y="15112"/>
                </a:lnTo>
                <a:lnTo>
                  <a:pt x="138433" y="15112"/>
                </a:lnTo>
                <a:lnTo>
                  <a:pt x="137417" y="14465"/>
                </a:lnTo>
                <a:lnTo>
                  <a:pt x="136401" y="14185"/>
                </a:lnTo>
                <a:close/>
              </a:path>
              <a:path w="457200" h="439420">
                <a:moveTo>
                  <a:pt x="335967" y="105587"/>
                </a:moveTo>
                <a:lnTo>
                  <a:pt x="146434" y="105587"/>
                </a:lnTo>
                <a:lnTo>
                  <a:pt x="168310" y="107342"/>
                </a:lnTo>
                <a:lnTo>
                  <a:pt x="190281" y="108542"/>
                </a:lnTo>
                <a:lnTo>
                  <a:pt x="212299" y="109229"/>
                </a:lnTo>
                <a:lnTo>
                  <a:pt x="234318" y="109448"/>
                </a:lnTo>
                <a:lnTo>
                  <a:pt x="281038" y="108566"/>
                </a:lnTo>
                <a:lnTo>
                  <a:pt x="327758" y="106195"/>
                </a:lnTo>
                <a:lnTo>
                  <a:pt x="335967" y="105587"/>
                </a:lnTo>
                <a:close/>
              </a:path>
              <a:path w="457200" h="439420">
                <a:moveTo>
                  <a:pt x="452336" y="98628"/>
                </a:moveTo>
                <a:lnTo>
                  <a:pt x="420627" y="98628"/>
                </a:lnTo>
                <a:lnTo>
                  <a:pt x="422786" y="100609"/>
                </a:lnTo>
                <a:lnTo>
                  <a:pt x="425580" y="101815"/>
                </a:lnTo>
                <a:lnTo>
                  <a:pt x="430152" y="101815"/>
                </a:lnTo>
                <a:lnTo>
                  <a:pt x="431676" y="101409"/>
                </a:lnTo>
                <a:lnTo>
                  <a:pt x="433200" y="100558"/>
                </a:lnTo>
                <a:lnTo>
                  <a:pt x="434089" y="100202"/>
                </a:lnTo>
                <a:lnTo>
                  <a:pt x="452458" y="100202"/>
                </a:lnTo>
                <a:lnTo>
                  <a:pt x="452336" y="98628"/>
                </a:lnTo>
                <a:close/>
              </a:path>
              <a:path w="457200" h="439420">
                <a:moveTo>
                  <a:pt x="444291" y="22669"/>
                </a:moveTo>
                <a:lnTo>
                  <a:pt x="333378" y="22669"/>
                </a:lnTo>
                <a:lnTo>
                  <a:pt x="358240" y="22815"/>
                </a:lnTo>
                <a:lnTo>
                  <a:pt x="383114" y="23291"/>
                </a:lnTo>
                <a:lnTo>
                  <a:pt x="408012" y="24158"/>
                </a:lnTo>
                <a:lnTo>
                  <a:pt x="432946" y="25476"/>
                </a:lnTo>
                <a:lnTo>
                  <a:pt x="433038" y="59567"/>
                </a:lnTo>
                <a:lnTo>
                  <a:pt x="433200" y="74396"/>
                </a:lnTo>
                <a:lnTo>
                  <a:pt x="385443" y="78417"/>
                </a:lnTo>
                <a:lnTo>
                  <a:pt x="193640" y="89561"/>
                </a:lnTo>
                <a:lnTo>
                  <a:pt x="145672" y="93243"/>
                </a:lnTo>
                <a:lnTo>
                  <a:pt x="451916" y="93243"/>
                </a:lnTo>
                <a:lnTo>
                  <a:pt x="450349" y="73098"/>
                </a:lnTo>
                <a:lnTo>
                  <a:pt x="444291" y="22669"/>
                </a:lnTo>
                <a:close/>
              </a:path>
              <a:path w="457200" h="439420">
                <a:moveTo>
                  <a:pt x="314836" y="0"/>
                </a:moveTo>
                <a:lnTo>
                  <a:pt x="270360" y="784"/>
                </a:lnTo>
                <a:lnTo>
                  <a:pt x="226015" y="3351"/>
                </a:lnTo>
                <a:lnTo>
                  <a:pt x="181980" y="8020"/>
                </a:lnTo>
                <a:lnTo>
                  <a:pt x="138433" y="15112"/>
                </a:lnTo>
                <a:lnTo>
                  <a:pt x="448167" y="15112"/>
                </a:lnTo>
                <a:lnTo>
                  <a:pt x="448593" y="14465"/>
                </a:lnTo>
                <a:lnTo>
                  <a:pt x="448633" y="14185"/>
                </a:lnTo>
                <a:lnTo>
                  <a:pt x="444122" y="4698"/>
                </a:lnTo>
                <a:lnTo>
                  <a:pt x="435613" y="4305"/>
                </a:lnTo>
                <a:lnTo>
                  <a:pt x="405615" y="2577"/>
                </a:lnTo>
                <a:lnTo>
                  <a:pt x="375462" y="1214"/>
                </a:lnTo>
                <a:lnTo>
                  <a:pt x="345191" y="320"/>
                </a:lnTo>
                <a:lnTo>
                  <a:pt x="31483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99768" y="864108"/>
            <a:ext cx="201295" cy="429259"/>
          </a:xfrm>
          <a:custGeom>
            <a:avLst/>
            <a:gdLst/>
            <a:ahLst/>
            <a:cxnLst/>
            <a:rect l="l" t="t" r="r" b="b"/>
            <a:pathLst>
              <a:path w="201294" h="429259">
                <a:moveTo>
                  <a:pt x="107153" y="427863"/>
                </a:moveTo>
                <a:lnTo>
                  <a:pt x="97637" y="427863"/>
                </a:lnTo>
                <a:lnTo>
                  <a:pt x="98780" y="428751"/>
                </a:lnTo>
                <a:lnTo>
                  <a:pt x="100050" y="429132"/>
                </a:lnTo>
                <a:lnTo>
                  <a:pt x="102336" y="429132"/>
                </a:lnTo>
                <a:lnTo>
                  <a:pt x="103352" y="429005"/>
                </a:lnTo>
                <a:lnTo>
                  <a:pt x="104114" y="428625"/>
                </a:lnTo>
                <a:lnTo>
                  <a:pt x="107153" y="427863"/>
                </a:lnTo>
                <a:close/>
              </a:path>
              <a:path w="201294" h="429259">
                <a:moveTo>
                  <a:pt x="133832" y="0"/>
                </a:moveTo>
                <a:lnTo>
                  <a:pt x="117643" y="605"/>
                </a:lnTo>
                <a:lnTo>
                  <a:pt x="101764" y="1984"/>
                </a:lnTo>
                <a:lnTo>
                  <a:pt x="86933" y="3482"/>
                </a:lnTo>
                <a:lnTo>
                  <a:pt x="73888" y="4444"/>
                </a:lnTo>
                <a:lnTo>
                  <a:pt x="29581" y="12160"/>
                </a:lnTo>
                <a:lnTo>
                  <a:pt x="1752" y="44450"/>
                </a:lnTo>
                <a:lnTo>
                  <a:pt x="0" y="60390"/>
                </a:lnTo>
                <a:lnTo>
                  <a:pt x="1164" y="77295"/>
                </a:lnTo>
                <a:lnTo>
                  <a:pt x="9822" y="132804"/>
                </a:lnTo>
                <a:lnTo>
                  <a:pt x="17930" y="177798"/>
                </a:lnTo>
                <a:lnTo>
                  <a:pt x="22199" y="200151"/>
                </a:lnTo>
                <a:lnTo>
                  <a:pt x="26423" y="225301"/>
                </a:lnTo>
                <a:lnTo>
                  <a:pt x="30470" y="250475"/>
                </a:lnTo>
                <a:lnTo>
                  <a:pt x="33968" y="275697"/>
                </a:lnTo>
                <a:lnTo>
                  <a:pt x="36550" y="300989"/>
                </a:lnTo>
                <a:lnTo>
                  <a:pt x="37185" y="321762"/>
                </a:lnTo>
                <a:lnTo>
                  <a:pt x="36909" y="340181"/>
                </a:lnTo>
                <a:lnTo>
                  <a:pt x="36920" y="347344"/>
                </a:lnTo>
                <a:lnTo>
                  <a:pt x="46089" y="402439"/>
                </a:lnTo>
                <a:lnTo>
                  <a:pt x="90398" y="428370"/>
                </a:lnTo>
                <a:lnTo>
                  <a:pt x="92811" y="428370"/>
                </a:lnTo>
                <a:lnTo>
                  <a:pt x="95224" y="428243"/>
                </a:lnTo>
                <a:lnTo>
                  <a:pt x="97637" y="427863"/>
                </a:lnTo>
                <a:lnTo>
                  <a:pt x="107153" y="427863"/>
                </a:lnTo>
                <a:lnTo>
                  <a:pt x="116286" y="425573"/>
                </a:lnTo>
                <a:lnTo>
                  <a:pt x="127482" y="424688"/>
                </a:lnTo>
                <a:lnTo>
                  <a:pt x="138011" y="422374"/>
                </a:lnTo>
                <a:lnTo>
                  <a:pt x="145542" y="416940"/>
                </a:lnTo>
                <a:lnTo>
                  <a:pt x="94208" y="416940"/>
                </a:lnTo>
                <a:lnTo>
                  <a:pt x="66990" y="401800"/>
                </a:lnTo>
                <a:lnTo>
                  <a:pt x="55822" y="373919"/>
                </a:lnTo>
                <a:lnTo>
                  <a:pt x="53560" y="340181"/>
                </a:lnTo>
                <a:lnTo>
                  <a:pt x="53060" y="307466"/>
                </a:lnTo>
                <a:lnTo>
                  <a:pt x="50663" y="281197"/>
                </a:lnTo>
                <a:lnTo>
                  <a:pt x="47503" y="254952"/>
                </a:lnTo>
                <a:lnTo>
                  <a:pt x="43630" y="228707"/>
                </a:lnTo>
                <a:lnTo>
                  <a:pt x="39090" y="202437"/>
                </a:lnTo>
                <a:lnTo>
                  <a:pt x="33605" y="172577"/>
                </a:lnTo>
                <a:lnTo>
                  <a:pt x="28168" y="142716"/>
                </a:lnTo>
                <a:lnTo>
                  <a:pt x="23302" y="112712"/>
                </a:lnTo>
                <a:lnTo>
                  <a:pt x="19532" y="82422"/>
                </a:lnTo>
                <a:lnTo>
                  <a:pt x="19627" y="61634"/>
                </a:lnTo>
                <a:lnTo>
                  <a:pt x="57632" y="21843"/>
                </a:lnTo>
                <a:lnTo>
                  <a:pt x="124307" y="20192"/>
                </a:lnTo>
                <a:lnTo>
                  <a:pt x="132435" y="19430"/>
                </a:lnTo>
                <a:lnTo>
                  <a:pt x="186974" y="19430"/>
                </a:lnTo>
                <a:lnTo>
                  <a:pt x="180463" y="11787"/>
                </a:lnTo>
                <a:lnTo>
                  <a:pt x="167122" y="4667"/>
                </a:lnTo>
                <a:lnTo>
                  <a:pt x="151233" y="1023"/>
                </a:lnTo>
                <a:lnTo>
                  <a:pt x="133832" y="0"/>
                </a:lnTo>
                <a:close/>
              </a:path>
              <a:path w="201294" h="429259">
                <a:moveTo>
                  <a:pt x="186974" y="19430"/>
                </a:moveTo>
                <a:lnTo>
                  <a:pt x="140309" y="19430"/>
                </a:lnTo>
                <a:lnTo>
                  <a:pt x="151661" y="20149"/>
                </a:lnTo>
                <a:lnTo>
                  <a:pt x="162169" y="22986"/>
                </a:lnTo>
                <a:lnTo>
                  <a:pt x="171366" y="28967"/>
                </a:lnTo>
                <a:lnTo>
                  <a:pt x="178790" y="39115"/>
                </a:lnTo>
                <a:lnTo>
                  <a:pt x="183177" y="53909"/>
                </a:lnTo>
                <a:lnTo>
                  <a:pt x="184171" y="70691"/>
                </a:lnTo>
                <a:lnTo>
                  <a:pt x="183237" y="87782"/>
                </a:lnTo>
                <a:lnTo>
                  <a:pt x="181838" y="103504"/>
                </a:lnTo>
                <a:lnTo>
                  <a:pt x="179083" y="131540"/>
                </a:lnTo>
                <a:lnTo>
                  <a:pt x="175996" y="159861"/>
                </a:lnTo>
                <a:lnTo>
                  <a:pt x="172622" y="188134"/>
                </a:lnTo>
                <a:lnTo>
                  <a:pt x="169011" y="216407"/>
                </a:lnTo>
                <a:lnTo>
                  <a:pt x="164887" y="249368"/>
                </a:lnTo>
                <a:lnTo>
                  <a:pt x="160502" y="282162"/>
                </a:lnTo>
                <a:lnTo>
                  <a:pt x="155830" y="314813"/>
                </a:lnTo>
                <a:lnTo>
                  <a:pt x="150850" y="347344"/>
                </a:lnTo>
                <a:lnTo>
                  <a:pt x="149834" y="357439"/>
                </a:lnTo>
                <a:lnTo>
                  <a:pt x="133730" y="399819"/>
                </a:lnTo>
                <a:lnTo>
                  <a:pt x="110097" y="409678"/>
                </a:lnTo>
                <a:lnTo>
                  <a:pt x="97637" y="413892"/>
                </a:lnTo>
                <a:lnTo>
                  <a:pt x="96113" y="414274"/>
                </a:lnTo>
                <a:lnTo>
                  <a:pt x="94970" y="415416"/>
                </a:lnTo>
                <a:lnTo>
                  <a:pt x="94208" y="416940"/>
                </a:lnTo>
                <a:lnTo>
                  <a:pt x="145542" y="416940"/>
                </a:lnTo>
                <a:lnTo>
                  <a:pt x="164439" y="371728"/>
                </a:lnTo>
                <a:lnTo>
                  <a:pt x="171670" y="326235"/>
                </a:lnTo>
                <a:lnTo>
                  <a:pt x="178091" y="280670"/>
                </a:lnTo>
                <a:lnTo>
                  <a:pt x="183941" y="235104"/>
                </a:lnTo>
                <a:lnTo>
                  <a:pt x="189458" y="189611"/>
                </a:lnTo>
                <a:lnTo>
                  <a:pt x="195220" y="149881"/>
                </a:lnTo>
                <a:lnTo>
                  <a:pt x="200983" y="105616"/>
                </a:lnTo>
                <a:lnTo>
                  <a:pt x="201106" y="77295"/>
                </a:lnTo>
                <a:lnTo>
                  <a:pt x="201139" y="61634"/>
                </a:lnTo>
                <a:lnTo>
                  <a:pt x="190220" y="23240"/>
                </a:lnTo>
                <a:lnTo>
                  <a:pt x="186974" y="19430"/>
                </a:lnTo>
                <a:close/>
              </a:path>
              <a:path w="201294" h="429259">
                <a:moveTo>
                  <a:pt x="181838" y="103124"/>
                </a:moveTo>
                <a:lnTo>
                  <a:pt x="181801" y="103504"/>
                </a:lnTo>
                <a:lnTo>
                  <a:pt x="181838" y="103124"/>
                </a:lnTo>
                <a:close/>
              </a:path>
              <a:path w="201294" h="429259">
                <a:moveTo>
                  <a:pt x="124307" y="20192"/>
                </a:moveTo>
                <a:lnTo>
                  <a:pt x="111861" y="20192"/>
                </a:lnTo>
                <a:lnTo>
                  <a:pt x="116560" y="20319"/>
                </a:lnTo>
                <a:lnTo>
                  <a:pt x="124307" y="20192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19427" y="882396"/>
            <a:ext cx="164465" cy="398145"/>
          </a:xfrm>
          <a:custGeom>
            <a:avLst/>
            <a:gdLst/>
            <a:ahLst/>
            <a:cxnLst/>
            <a:rect l="l" t="t" r="r" b="b"/>
            <a:pathLst>
              <a:path w="164464" h="398144">
                <a:moveTo>
                  <a:pt x="92837" y="634"/>
                </a:moveTo>
                <a:lnTo>
                  <a:pt x="83947" y="634"/>
                </a:lnTo>
                <a:lnTo>
                  <a:pt x="72425" y="738"/>
                </a:lnTo>
                <a:lnTo>
                  <a:pt x="18216" y="9721"/>
                </a:lnTo>
                <a:lnTo>
                  <a:pt x="0" y="63245"/>
                </a:lnTo>
                <a:lnTo>
                  <a:pt x="3984" y="93394"/>
                </a:lnTo>
                <a:lnTo>
                  <a:pt x="8921" y="123459"/>
                </a:lnTo>
                <a:lnTo>
                  <a:pt x="14287" y="153453"/>
                </a:lnTo>
                <a:lnTo>
                  <a:pt x="19558" y="183387"/>
                </a:lnTo>
                <a:lnTo>
                  <a:pt x="28162" y="235680"/>
                </a:lnTo>
                <a:lnTo>
                  <a:pt x="33909" y="288543"/>
                </a:lnTo>
                <a:lnTo>
                  <a:pt x="34407" y="321057"/>
                </a:lnTo>
                <a:lnTo>
                  <a:pt x="36655" y="354726"/>
                </a:lnTo>
                <a:lnTo>
                  <a:pt x="47785" y="382609"/>
                </a:lnTo>
                <a:lnTo>
                  <a:pt x="74930" y="397763"/>
                </a:lnTo>
                <a:lnTo>
                  <a:pt x="75691" y="396239"/>
                </a:lnTo>
                <a:lnTo>
                  <a:pt x="76834" y="395096"/>
                </a:lnTo>
                <a:lnTo>
                  <a:pt x="78359" y="394715"/>
                </a:lnTo>
                <a:lnTo>
                  <a:pt x="90691" y="390499"/>
                </a:lnTo>
                <a:lnTo>
                  <a:pt x="102917" y="386508"/>
                </a:lnTo>
                <a:lnTo>
                  <a:pt x="129317" y="350027"/>
                </a:lnTo>
                <a:lnTo>
                  <a:pt x="130357" y="338349"/>
                </a:lnTo>
                <a:lnTo>
                  <a:pt x="131445" y="328040"/>
                </a:lnTo>
                <a:lnTo>
                  <a:pt x="141007" y="262040"/>
                </a:lnTo>
                <a:lnTo>
                  <a:pt x="149605" y="196976"/>
                </a:lnTo>
                <a:lnTo>
                  <a:pt x="156194" y="140462"/>
                </a:lnTo>
                <a:lnTo>
                  <a:pt x="161924" y="83946"/>
                </a:lnTo>
                <a:lnTo>
                  <a:pt x="164274" y="51419"/>
                </a:lnTo>
                <a:lnTo>
                  <a:pt x="163318" y="34744"/>
                </a:lnTo>
                <a:lnTo>
                  <a:pt x="159003" y="19938"/>
                </a:lnTo>
                <a:lnTo>
                  <a:pt x="151526" y="9644"/>
                </a:lnTo>
                <a:lnTo>
                  <a:pt x="142335" y="3587"/>
                </a:lnTo>
                <a:lnTo>
                  <a:pt x="132002" y="762"/>
                </a:lnTo>
                <a:lnTo>
                  <a:pt x="97155" y="762"/>
                </a:lnTo>
                <a:lnTo>
                  <a:pt x="92837" y="634"/>
                </a:lnTo>
                <a:close/>
              </a:path>
              <a:path w="164464" h="398144">
                <a:moveTo>
                  <a:pt x="120522" y="0"/>
                </a:moveTo>
                <a:lnTo>
                  <a:pt x="112776" y="0"/>
                </a:lnTo>
                <a:lnTo>
                  <a:pt x="104902" y="762"/>
                </a:lnTo>
                <a:lnTo>
                  <a:pt x="132002" y="762"/>
                </a:lnTo>
                <a:lnTo>
                  <a:pt x="131857" y="722"/>
                </a:lnTo>
                <a:lnTo>
                  <a:pt x="120522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56480" y="1306067"/>
            <a:ext cx="128976" cy="1203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38501" y="4082846"/>
            <a:ext cx="882015" cy="867410"/>
          </a:xfrm>
          <a:custGeom>
            <a:avLst/>
            <a:gdLst/>
            <a:ahLst/>
            <a:cxnLst/>
            <a:rect l="l" t="t" r="r" b="b"/>
            <a:pathLst>
              <a:path w="882014" h="867410">
                <a:moveTo>
                  <a:pt x="16256" y="827316"/>
                </a:moveTo>
                <a:lnTo>
                  <a:pt x="15748" y="827316"/>
                </a:lnTo>
                <a:lnTo>
                  <a:pt x="3706" y="832894"/>
                </a:lnTo>
                <a:lnTo>
                  <a:pt x="0" y="845313"/>
                </a:lnTo>
                <a:lnTo>
                  <a:pt x="4389" y="858096"/>
                </a:lnTo>
                <a:lnTo>
                  <a:pt x="51891" y="866902"/>
                </a:lnTo>
                <a:lnTo>
                  <a:pt x="63626" y="867041"/>
                </a:lnTo>
                <a:lnTo>
                  <a:pt x="117743" y="863960"/>
                </a:lnTo>
                <a:lnTo>
                  <a:pt x="170363" y="854635"/>
                </a:lnTo>
                <a:lnTo>
                  <a:pt x="220174" y="838944"/>
                </a:lnTo>
                <a:lnTo>
                  <a:pt x="243794" y="827481"/>
                </a:lnTo>
                <a:lnTo>
                  <a:pt x="24765" y="827481"/>
                </a:lnTo>
                <a:lnTo>
                  <a:pt x="16637" y="827366"/>
                </a:lnTo>
                <a:lnTo>
                  <a:pt x="16256" y="827316"/>
                </a:lnTo>
                <a:close/>
              </a:path>
              <a:path w="882014" h="867410">
                <a:moveTo>
                  <a:pt x="250062" y="358648"/>
                </a:moveTo>
                <a:lnTo>
                  <a:pt x="246634" y="358648"/>
                </a:lnTo>
                <a:lnTo>
                  <a:pt x="201483" y="369991"/>
                </a:lnTo>
                <a:lnTo>
                  <a:pt x="162607" y="400202"/>
                </a:lnTo>
                <a:lnTo>
                  <a:pt x="137138" y="443547"/>
                </a:lnTo>
                <a:lnTo>
                  <a:pt x="132206" y="494296"/>
                </a:lnTo>
                <a:lnTo>
                  <a:pt x="143698" y="543322"/>
                </a:lnTo>
                <a:lnTo>
                  <a:pt x="163858" y="586033"/>
                </a:lnTo>
                <a:lnTo>
                  <a:pt x="191404" y="622507"/>
                </a:lnTo>
                <a:lnTo>
                  <a:pt x="225058" y="652826"/>
                </a:lnTo>
                <a:lnTo>
                  <a:pt x="263537" y="677068"/>
                </a:lnTo>
                <a:lnTo>
                  <a:pt x="305562" y="695312"/>
                </a:lnTo>
                <a:lnTo>
                  <a:pt x="282128" y="732512"/>
                </a:lnTo>
                <a:lnTo>
                  <a:pt x="250355" y="763013"/>
                </a:lnTo>
                <a:lnTo>
                  <a:pt x="212025" y="787171"/>
                </a:lnTo>
                <a:lnTo>
                  <a:pt x="168924" y="805340"/>
                </a:lnTo>
                <a:lnTo>
                  <a:pt x="122835" y="817878"/>
                </a:lnTo>
                <a:lnTo>
                  <a:pt x="75542" y="825139"/>
                </a:lnTo>
                <a:lnTo>
                  <a:pt x="28829" y="827481"/>
                </a:lnTo>
                <a:lnTo>
                  <a:pt x="243794" y="827481"/>
                </a:lnTo>
                <a:lnTo>
                  <a:pt x="265867" y="816768"/>
                </a:lnTo>
                <a:lnTo>
                  <a:pt x="306130" y="787984"/>
                </a:lnTo>
                <a:lnTo>
                  <a:pt x="339653" y="752471"/>
                </a:lnTo>
                <a:lnTo>
                  <a:pt x="365125" y="710107"/>
                </a:lnTo>
                <a:lnTo>
                  <a:pt x="473341" y="710107"/>
                </a:lnTo>
                <a:lnTo>
                  <a:pt x="520243" y="699345"/>
                </a:lnTo>
                <a:lnTo>
                  <a:pt x="590936" y="665789"/>
                </a:lnTo>
                <a:lnTo>
                  <a:pt x="604874" y="655751"/>
                </a:lnTo>
                <a:lnTo>
                  <a:pt x="416432" y="655751"/>
                </a:lnTo>
                <a:lnTo>
                  <a:pt x="408269" y="655579"/>
                </a:lnTo>
                <a:lnTo>
                  <a:pt x="399986" y="655059"/>
                </a:lnTo>
                <a:lnTo>
                  <a:pt x="391608" y="654187"/>
                </a:lnTo>
                <a:lnTo>
                  <a:pt x="383159" y="652957"/>
                </a:lnTo>
                <a:lnTo>
                  <a:pt x="386300" y="629259"/>
                </a:lnTo>
                <a:lnTo>
                  <a:pt x="320801" y="629259"/>
                </a:lnTo>
                <a:lnTo>
                  <a:pt x="264699" y="593204"/>
                </a:lnTo>
                <a:lnTo>
                  <a:pt x="215265" y="547509"/>
                </a:lnTo>
                <a:lnTo>
                  <a:pt x="191571" y="506957"/>
                </a:lnTo>
                <a:lnTo>
                  <a:pt x="191643" y="471568"/>
                </a:lnTo>
                <a:lnTo>
                  <a:pt x="208478" y="446531"/>
                </a:lnTo>
                <a:lnTo>
                  <a:pt x="235076" y="437032"/>
                </a:lnTo>
                <a:lnTo>
                  <a:pt x="346001" y="437032"/>
                </a:lnTo>
                <a:lnTo>
                  <a:pt x="327769" y="406459"/>
                </a:lnTo>
                <a:lnTo>
                  <a:pt x="295890" y="374780"/>
                </a:lnTo>
                <a:lnTo>
                  <a:pt x="256794" y="359283"/>
                </a:lnTo>
                <a:lnTo>
                  <a:pt x="253365" y="358876"/>
                </a:lnTo>
                <a:lnTo>
                  <a:pt x="250062" y="358648"/>
                </a:lnTo>
                <a:close/>
              </a:path>
              <a:path w="882014" h="867410">
                <a:moveTo>
                  <a:pt x="473341" y="710107"/>
                </a:moveTo>
                <a:lnTo>
                  <a:pt x="365125" y="710107"/>
                </a:lnTo>
                <a:lnTo>
                  <a:pt x="378958" y="712161"/>
                </a:lnTo>
                <a:lnTo>
                  <a:pt x="392826" y="713620"/>
                </a:lnTo>
                <a:lnTo>
                  <a:pt x="406719" y="714492"/>
                </a:lnTo>
                <a:lnTo>
                  <a:pt x="420624" y="714781"/>
                </a:lnTo>
                <a:lnTo>
                  <a:pt x="454322" y="713054"/>
                </a:lnTo>
                <a:lnTo>
                  <a:pt x="473341" y="710107"/>
                </a:lnTo>
                <a:close/>
              </a:path>
              <a:path w="882014" h="867410">
                <a:moveTo>
                  <a:pt x="849629" y="0"/>
                </a:moveTo>
                <a:lnTo>
                  <a:pt x="814379" y="59164"/>
                </a:lnTo>
                <a:lnTo>
                  <a:pt x="805866" y="97770"/>
                </a:lnTo>
                <a:lnTo>
                  <a:pt x="795510" y="139396"/>
                </a:lnTo>
                <a:lnTo>
                  <a:pt x="783308" y="183350"/>
                </a:lnTo>
                <a:lnTo>
                  <a:pt x="769256" y="228941"/>
                </a:lnTo>
                <a:lnTo>
                  <a:pt x="753349" y="275476"/>
                </a:lnTo>
                <a:lnTo>
                  <a:pt x="735585" y="322263"/>
                </a:lnTo>
                <a:lnTo>
                  <a:pt x="715959" y="368612"/>
                </a:lnTo>
                <a:lnTo>
                  <a:pt x="694467" y="413829"/>
                </a:lnTo>
                <a:lnTo>
                  <a:pt x="671106" y="457224"/>
                </a:lnTo>
                <a:lnTo>
                  <a:pt x="645870" y="498104"/>
                </a:lnTo>
                <a:lnTo>
                  <a:pt x="618758" y="535778"/>
                </a:lnTo>
                <a:lnTo>
                  <a:pt x="589763" y="569554"/>
                </a:lnTo>
                <a:lnTo>
                  <a:pt x="558884" y="598740"/>
                </a:lnTo>
                <a:lnTo>
                  <a:pt x="526115" y="622645"/>
                </a:lnTo>
                <a:lnTo>
                  <a:pt x="491452" y="640576"/>
                </a:lnTo>
                <a:lnTo>
                  <a:pt x="454893" y="651842"/>
                </a:lnTo>
                <a:lnTo>
                  <a:pt x="416432" y="655751"/>
                </a:lnTo>
                <a:lnTo>
                  <a:pt x="604874" y="655751"/>
                </a:lnTo>
                <a:lnTo>
                  <a:pt x="661225" y="609188"/>
                </a:lnTo>
                <a:lnTo>
                  <a:pt x="692572" y="575100"/>
                </a:lnTo>
                <a:lnTo>
                  <a:pt x="721423" y="537733"/>
                </a:lnTo>
                <a:lnTo>
                  <a:pt x="747803" y="497519"/>
                </a:lnTo>
                <a:lnTo>
                  <a:pt x="771739" y="454891"/>
                </a:lnTo>
                <a:lnTo>
                  <a:pt x="793257" y="410283"/>
                </a:lnTo>
                <a:lnTo>
                  <a:pt x="812384" y="364126"/>
                </a:lnTo>
                <a:lnTo>
                  <a:pt x="829145" y="316856"/>
                </a:lnTo>
                <a:lnTo>
                  <a:pt x="843567" y="268904"/>
                </a:lnTo>
                <a:lnTo>
                  <a:pt x="855676" y="220704"/>
                </a:lnTo>
                <a:lnTo>
                  <a:pt x="865498" y="172690"/>
                </a:lnTo>
                <a:lnTo>
                  <a:pt x="873060" y="125293"/>
                </a:lnTo>
                <a:lnTo>
                  <a:pt x="878387" y="78947"/>
                </a:lnTo>
                <a:lnTo>
                  <a:pt x="881507" y="34086"/>
                </a:lnTo>
                <a:lnTo>
                  <a:pt x="879240" y="19513"/>
                </a:lnTo>
                <a:lnTo>
                  <a:pt x="872045" y="8823"/>
                </a:lnTo>
                <a:lnTo>
                  <a:pt x="861611" y="2243"/>
                </a:lnTo>
                <a:lnTo>
                  <a:pt x="849629" y="0"/>
                </a:lnTo>
                <a:close/>
              </a:path>
              <a:path w="882014" h="867410">
                <a:moveTo>
                  <a:pt x="346001" y="437032"/>
                </a:moveTo>
                <a:lnTo>
                  <a:pt x="235076" y="437032"/>
                </a:lnTo>
                <a:lnTo>
                  <a:pt x="247120" y="438835"/>
                </a:lnTo>
                <a:lnTo>
                  <a:pt x="259127" y="444477"/>
                </a:lnTo>
                <a:lnTo>
                  <a:pt x="291141" y="489554"/>
                </a:lnTo>
                <a:lnTo>
                  <a:pt x="306449" y="532826"/>
                </a:lnTo>
                <a:lnTo>
                  <a:pt x="311912" y="555383"/>
                </a:lnTo>
                <a:lnTo>
                  <a:pt x="316426" y="573850"/>
                </a:lnTo>
                <a:lnTo>
                  <a:pt x="319357" y="592326"/>
                </a:lnTo>
                <a:lnTo>
                  <a:pt x="320788" y="610799"/>
                </a:lnTo>
                <a:lnTo>
                  <a:pt x="320801" y="629259"/>
                </a:lnTo>
                <a:lnTo>
                  <a:pt x="386300" y="629259"/>
                </a:lnTo>
                <a:lnTo>
                  <a:pt x="387078" y="623396"/>
                </a:lnTo>
                <a:lnTo>
                  <a:pt x="388032" y="593940"/>
                </a:lnTo>
                <a:lnTo>
                  <a:pt x="386105" y="564675"/>
                </a:lnTo>
                <a:lnTo>
                  <a:pt x="381381" y="535686"/>
                </a:lnTo>
                <a:lnTo>
                  <a:pt x="370386" y="493201"/>
                </a:lnTo>
                <a:lnTo>
                  <a:pt x="352559" y="448029"/>
                </a:lnTo>
                <a:lnTo>
                  <a:pt x="346001" y="437032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791200" y="4095750"/>
            <a:ext cx="3429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ترجمة وملاءمة </a:t>
            </a:r>
          </a:p>
          <a:p>
            <a:pPr algn="ctr"/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طاقم التربية الاجتماعية</a:t>
            </a:r>
          </a:p>
          <a:p>
            <a:pPr algn="ctr"/>
            <a:r>
              <a:rPr lang="ar-SA" b="1" dirty="0">
                <a:solidFill>
                  <a:schemeClr val="accent1">
                    <a:lumMod val="50000"/>
                  </a:schemeClr>
                </a:solidFill>
              </a:rPr>
              <a:t>قسم</a:t>
            </a:r>
            <a:r>
              <a:rPr lang="ar-SA" dirty="0" smtClean="0"/>
              <a:t> </a:t>
            </a:r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SA" b="1" dirty="0">
                <a:solidFill>
                  <a:schemeClr val="accent1">
                    <a:lumMod val="50000"/>
                  </a:schemeClr>
                </a:solidFill>
              </a:rPr>
              <a:t>المجتمع والشباب – المجتمع العربي</a:t>
            </a:r>
            <a:endParaRPr lang="he-IL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276" y="416051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5" h="248920">
                <a:moveTo>
                  <a:pt x="15634" y="0"/>
                </a:moveTo>
                <a:lnTo>
                  <a:pt x="11911" y="0"/>
                </a:lnTo>
                <a:lnTo>
                  <a:pt x="3672" y="3575"/>
                </a:lnTo>
                <a:lnTo>
                  <a:pt x="0" y="11175"/>
                </a:lnTo>
                <a:lnTo>
                  <a:pt x="1420" y="19252"/>
                </a:lnTo>
                <a:lnTo>
                  <a:pt x="8461" y="24257"/>
                </a:lnTo>
                <a:lnTo>
                  <a:pt x="59761" y="35659"/>
                </a:lnTo>
                <a:lnTo>
                  <a:pt x="111590" y="48228"/>
                </a:lnTo>
                <a:lnTo>
                  <a:pt x="162211" y="64369"/>
                </a:lnTo>
                <a:lnTo>
                  <a:pt x="209887" y="86487"/>
                </a:lnTo>
                <a:lnTo>
                  <a:pt x="246971" y="110744"/>
                </a:lnTo>
                <a:lnTo>
                  <a:pt x="224039" y="122366"/>
                </a:lnTo>
                <a:lnTo>
                  <a:pt x="206154" y="137540"/>
                </a:lnTo>
                <a:lnTo>
                  <a:pt x="194997" y="156660"/>
                </a:lnTo>
                <a:lnTo>
                  <a:pt x="192196" y="180212"/>
                </a:lnTo>
                <a:lnTo>
                  <a:pt x="199817" y="205924"/>
                </a:lnTo>
                <a:lnTo>
                  <a:pt x="216366" y="227695"/>
                </a:lnTo>
                <a:lnTo>
                  <a:pt x="238889" y="242774"/>
                </a:lnTo>
                <a:lnTo>
                  <a:pt x="264434" y="248412"/>
                </a:lnTo>
                <a:lnTo>
                  <a:pt x="271063" y="248412"/>
                </a:lnTo>
                <a:lnTo>
                  <a:pt x="277654" y="247269"/>
                </a:lnTo>
                <a:lnTo>
                  <a:pt x="284081" y="244601"/>
                </a:lnTo>
                <a:lnTo>
                  <a:pt x="307739" y="224585"/>
                </a:lnTo>
                <a:lnTo>
                  <a:pt x="315038" y="203581"/>
                </a:lnTo>
                <a:lnTo>
                  <a:pt x="236621" y="203581"/>
                </a:lnTo>
                <a:lnTo>
                  <a:pt x="223549" y="179847"/>
                </a:lnTo>
                <a:lnTo>
                  <a:pt x="226491" y="160400"/>
                </a:lnTo>
                <a:lnTo>
                  <a:pt x="241727" y="145145"/>
                </a:lnTo>
                <a:lnTo>
                  <a:pt x="265539" y="133985"/>
                </a:lnTo>
                <a:lnTo>
                  <a:pt x="268536" y="132714"/>
                </a:lnTo>
                <a:lnTo>
                  <a:pt x="308948" y="132714"/>
                </a:lnTo>
                <a:lnTo>
                  <a:pt x="308223" y="130556"/>
                </a:lnTo>
                <a:lnTo>
                  <a:pt x="306496" y="128015"/>
                </a:lnTo>
                <a:lnTo>
                  <a:pt x="304769" y="125349"/>
                </a:lnTo>
                <a:lnTo>
                  <a:pt x="303054" y="123189"/>
                </a:lnTo>
                <a:lnTo>
                  <a:pt x="330051" y="117377"/>
                </a:lnTo>
                <a:lnTo>
                  <a:pt x="358634" y="112887"/>
                </a:lnTo>
                <a:lnTo>
                  <a:pt x="388235" y="109991"/>
                </a:lnTo>
                <a:lnTo>
                  <a:pt x="418281" y="108965"/>
                </a:lnTo>
                <a:lnTo>
                  <a:pt x="532453" y="108965"/>
                </a:lnTo>
                <a:lnTo>
                  <a:pt x="504497" y="99060"/>
                </a:lnTo>
                <a:lnTo>
                  <a:pt x="284931" y="99060"/>
                </a:lnTo>
                <a:lnTo>
                  <a:pt x="249221" y="67733"/>
                </a:lnTo>
                <a:lnTo>
                  <a:pt x="206626" y="42672"/>
                </a:lnTo>
                <a:lnTo>
                  <a:pt x="159558" y="23622"/>
                </a:lnTo>
                <a:lnTo>
                  <a:pt x="110429" y="10329"/>
                </a:lnTo>
                <a:lnTo>
                  <a:pt x="61650" y="2539"/>
                </a:lnTo>
                <a:lnTo>
                  <a:pt x="15634" y="0"/>
                </a:lnTo>
                <a:close/>
              </a:path>
              <a:path w="629285" h="248920">
                <a:moveTo>
                  <a:pt x="532453" y="108965"/>
                </a:moveTo>
                <a:lnTo>
                  <a:pt x="418281" y="108965"/>
                </a:lnTo>
                <a:lnTo>
                  <a:pt x="468115" y="112198"/>
                </a:lnTo>
                <a:lnTo>
                  <a:pt x="514915" y="122759"/>
                </a:lnTo>
                <a:lnTo>
                  <a:pt x="555985" y="141939"/>
                </a:lnTo>
                <a:lnTo>
                  <a:pt x="588629" y="171031"/>
                </a:lnTo>
                <a:lnTo>
                  <a:pt x="610153" y="211327"/>
                </a:lnTo>
                <a:lnTo>
                  <a:pt x="611537" y="215646"/>
                </a:lnTo>
                <a:lnTo>
                  <a:pt x="615081" y="217550"/>
                </a:lnTo>
                <a:lnTo>
                  <a:pt x="623831" y="217550"/>
                </a:lnTo>
                <a:lnTo>
                  <a:pt x="629051" y="213360"/>
                </a:lnTo>
                <a:lnTo>
                  <a:pt x="626981" y="206628"/>
                </a:lnTo>
                <a:lnTo>
                  <a:pt x="607800" y="165913"/>
                </a:lnTo>
                <a:lnTo>
                  <a:pt x="578095" y="134610"/>
                </a:lnTo>
                <a:lnTo>
                  <a:pt x="540517" y="111823"/>
                </a:lnTo>
                <a:lnTo>
                  <a:pt x="532453" y="108965"/>
                </a:lnTo>
                <a:close/>
              </a:path>
              <a:path w="629285" h="248920">
                <a:moveTo>
                  <a:pt x="308948" y="132714"/>
                </a:moveTo>
                <a:lnTo>
                  <a:pt x="268536" y="132714"/>
                </a:lnTo>
                <a:lnTo>
                  <a:pt x="272435" y="137540"/>
                </a:lnTo>
                <a:lnTo>
                  <a:pt x="275432" y="142621"/>
                </a:lnTo>
                <a:lnTo>
                  <a:pt x="278454" y="148209"/>
                </a:lnTo>
                <a:lnTo>
                  <a:pt x="285755" y="170130"/>
                </a:lnTo>
                <a:lnTo>
                  <a:pt x="281160" y="186610"/>
                </a:lnTo>
                <a:lnTo>
                  <a:pt x="264753" y="197733"/>
                </a:lnTo>
                <a:lnTo>
                  <a:pt x="236621" y="203581"/>
                </a:lnTo>
                <a:lnTo>
                  <a:pt x="315038" y="203581"/>
                </a:lnTo>
                <a:lnTo>
                  <a:pt x="318464" y="193722"/>
                </a:lnTo>
                <a:lnTo>
                  <a:pt x="318033" y="159787"/>
                </a:lnTo>
                <a:lnTo>
                  <a:pt x="308948" y="132714"/>
                </a:lnTo>
                <a:close/>
              </a:path>
              <a:path w="629285" h="248920">
                <a:moveTo>
                  <a:pt x="407029" y="85598"/>
                </a:moveTo>
                <a:lnTo>
                  <a:pt x="352260" y="88665"/>
                </a:lnTo>
                <a:lnTo>
                  <a:pt x="307323" y="94833"/>
                </a:lnTo>
                <a:lnTo>
                  <a:pt x="284931" y="99060"/>
                </a:lnTo>
                <a:lnTo>
                  <a:pt x="504497" y="99060"/>
                </a:lnTo>
                <a:lnTo>
                  <a:pt x="497714" y="96656"/>
                </a:lnTo>
                <a:lnTo>
                  <a:pt x="452335" y="88213"/>
                </a:lnTo>
                <a:lnTo>
                  <a:pt x="407029" y="85598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84367" y="4604003"/>
            <a:ext cx="142875" cy="129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91150" y="4869218"/>
            <a:ext cx="85471" cy="92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7200" y="2882646"/>
            <a:ext cx="763846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e-IL" sz="4800" b="1" spc="-65" dirty="0" smtClean="0">
                <a:solidFill>
                  <a:srgbClr val="1E1E1C"/>
                </a:solidFill>
                <a:latin typeface="Calibri"/>
                <a:cs typeface="Calibri"/>
              </a:rPr>
              <a:t>"</a:t>
            </a:r>
            <a:r>
              <a:rPr lang="ar-SA" sz="4800" b="1" spc="-65" dirty="0" smtClean="0">
                <a:solidFill>
                  <a:srgbClr val="1E1E1C"/>
                </a:solidFill>
                <a:latin typeface="Calibri"/>
                <a:cs typeface="Calibri"/>
              </a:rPr>
              <a:t>أن لا نكون مرة أخرى نفس الشيء"</a:t>
            </a:r>
            <a:endParaRPr sz="6000" b="1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55545" y="320152"/>
            <a:ext cx="4398010" cy="276860"/>
          </a:xfrm>
          <a:custGeom>
            <a:avLst/>
            <a:gdLst/>
            <a:ahLst/>
            <a:cxnLst/>
            <a:rect l="l" t="t" r="r" b="b"/>
            <a:pathLst>
              <a:path w="4398009" h="276859">
                <a:moveTo>
                  <a:pt x="0" y="276620"/>
                </a:moveTo>
                <a:lnTo>
                  <a:pt x="32230" y="238896"/>
                </a:lnTo>
                <a:lnTo>
                  <a:pt x="68444" y="206336"/>
                </a:lnTo>
                <a:lnTo>
                  <a:pt x="108128" y="178703"/>
                </a:lnTo>
                <a:lnTo>
                  <a:pt x="150767" y="155758"/>
                </a:lnTo>
                <a:lnTo>
                  <a:pt x="195848" y="137264"/>
                </a:lnTo>
                <a:lnTo>
                  <a:pt x="242855" y="122982"/>
                </a:lnTo>
                <a:lnTo>
                  <a:pt x="291276" y="112674"/>
                </a:lnTo>
                <a:lnTo>
                  <a:pt x="340595" y="106101"/>
                </a:lnTo>
                <a:lnTo>
                  <a:pt x="390298" y="103027"/>
                </a:lnTo>
                <a:lnTo>
                  <a:pt x="439872" y="103212"/>
                </a:lnTo>
                <a:lnTo>
                  <a:pt x="488802" y="106419"/>
                </a:lnTo>
                <a:lnTo>
                  <a:pt x="536575" y="112409"/>
                </a:lnTo>
                <a:lnTo>
                  <a:pt x="587763" y="121248"/>
                </a:lnTo>
                <a:lnTo>
                  <a:pt x="638659" y="131570"/>
                </a:lnTo>
                <a:lnTo>
                  <a:pt x="689353" y="142773"/>
                </a:lnTo>
                <a:lnTo>
                  <a:pt x="739935" y="154255"/>
                </a:lnTo>
                <a:lnTo>
                  <a:pt x="790498" y="165415"/>
                </a:lnTo>
                <a:lnTo>
                  <a:pt x="841131" y="175651"/>
                </a:lnTo>
                <a:lnTo>
                  <a:pt x="891927" y="184361"/>
                </a:lnTo>
                <a:lnTo>
                  <a:pt x="942975" y="190944"/>
                </a:lnTo>
                <a:lnTo>
                  <a:pt x="994368" y="194798"/>
                </a:lnTo>
                <a:lnTo>
                  <a:pt x="1046196" y="195321"/>
                </a:lnTo>
                <a:lnTo>
                  <a:pt x="1098550" y="191911"/>
                </a:lnTo>
                <a:lnTo>
                  <a:pt x="1145758" y="185305"/>
                </a:lnTo>
                <a:lnTo>
                  <a:pt x="1192637" y="175593"/>
                </a:lnTo>
                <a:lnTo>
                  <a:pt x="1239232" y="163287"/>
                </a:lnTo>
                <a:lnTo>
                  <a:pt x="1285585" y="148900"/>
                </a:lnTo>
                <a:lnTo>
                  <a:pt x="1331740" y="132945"/>
                </a:lnTo>
                <a:lnTo>
                  <a:pt x="1377741" y="115935"/>
                </a:lnTo>
                <a:lnTo>
                  <a:pt x="1423630" y="98383"/>
                </a:lnTo>
                <a:lnTo>
                  <a:pt x="1469453" y="80802"/>
                </a:lnTo>
                <a:lnTo>
                  <a:pt x="1515252" y="63704"/>
                </a:lnTo>
                <a:lnTo>
                  <a:pt x="1561070" y="47604"/>
                </a:lnTo>
                <a:lnTo>
                  <a:pt x="1606952" y="33012"/>
                </a:lnTo>
                <a:lnTo>
                  <a:pt x="1652940" y="20443"/>
                </a:lnTo>
                <a:lnTo>
                  <a:pt x="1699079" y="10409"/>
                </a:lnTo>
                <a:lnTo>
                  <a:pt x="1745412" y="3424"/>
                </a:lnTo>
                <a:lnTo>
                  <a:pt x="1791982" y="0"/>
                </a:lnTo>
                <a:lnTo>
                  <a:pt x="1838833" y="649"/>
                </a:lnTo>
                <a:lnTo>
                  <a:pt x="1887472" y="5537"/>
                </a:lnTo>
                <a:lnTo>
                  <a:pt x="1934390" y="14678"/>
                </a:lnTo>
                <a:lnTo>
                  <a:pt x="1979831" y="27489"/>
                </a:lnTo>
                <a:lnTo>
                  <a:pt x="2024038" y="43382"/>
                </a:lnTo>
                <a:lnTo>
                  <a:pt x="2067254" y="61774"/>
                </a:lnTo>
                <a:lnTo>
                  <a:pt x="2109722" y="82077"/>
                </a:lnTo>
                <a:lnTo>
                  <a:pt x="2151687" y="103708"/>
                </a:lnTo>
                <a:lnTo>
                  <a:pt x="2193392" y="126080"/>
                </a:lnTo>
                <a:lnTo>
                  <a:pt x="2235079" y="148608"/>
                </a:lnTo>
                <a:lnTo>
                  <a:pt x="2276992" y="170707"/>
                </a:lnTo>
                <a:lnTo>
                  <a:pt x="2319375" y="191791"/>
                </a:lnTo>
                <a:lnTo>
                  <a:pt x="2362471" y="211274"/>
                </a:lnTo>
                <a:lnTo>
                  <a:pt x="2406523" y="228572"/>
                </a:lnTo>
                <a:lnTo>
                  <a:pt x="2451775" y="243098"/>
                </a:lnTo>
                <a:lnTo>
                  <a:pt x="2498471" y="254268"/>
                </a:lnTo>
                <a:lnTo>
                  <a:pt x="2546516" y="261772"/>
                </a:lnTo>
                <a:lnTo>
                  <a:pt x="2594856" y="265548"/>
                </a:lnTo>
                <a:lnTo>
                  <a:pt x="2643457" y="265982"/>
                </a:lnTo>
                <a:lnTo>
                  <a:pt x="2692290" y="263457"/>
                </a:lnTo>
                <a:lnTo>
                  <a:pt x="2741322" y="258359"/>
                </a:lnTo>
                <a:lnTo>
                  <a:pt x="2790523" y="251072"/>
                </a:lnTo>
                <a:lnTo>
                  <a:pt x="2839861" y="241980"/>
                </a:lnTo>
                <a:lnTo>
                  <a:pt x="2889305" y="231469"/>
                </a:lnTo>
                <a:lnTo>
                  <a:pt x="2938825" y="219923"/>
                </a:lnTo>
                <a:lnTo>
                  <a:pt x="2988388" y="207727"/>
                </a:lnTo>
                <a:lnTo>
                  <a:pt x="3037963" y="195265"/>
                </a:lnTo>
                <a:lnTo>
                  <a:pt x="3087520" y="182922"/>
                </a:lnTo>
                <a:lnTo>
                  <a:pt x="3137027" y="171083"/>
                </a:lnTo>
                <a:lnTo>
                  <a:pt x="3187851" y="160317"/>
                </a:lnTo>
                <a:lnTo>
                  <a:pt x="3238754" y="150514"/>
                </a:lnTo>
                <a:lnTo>
                  <a:pt x="3289722" y="141673"/>
                </a:lnTo>
                <a:lnTo>
                  <a:pt x="3340739" y="133792"/>
                </a:lnTo>
                <a:lnTo>
                  <a:pt x="3391792" y="126872"/>
                </a:lnTo>
                <a:lnTo>
                  <a:pt x="3442864" y="120911"/>
                </a:lnTo>
                <a:lnTo>
                  <a:pt x="3493942" y="115909"/>
                </a:lnTo>
                <a:lnTo>
                  <a:pt x="3545011" y="111865"/>
                </a:lnTo>
                <a:lnTo>
                  <a:pt x="3596056" y="108778"/>
                </a:lnTo>
                <a:lnTo>
                  <a:pt x="3647063" y="106648"/>
                </a:lnTo>
                <a:lnTo>
                  <a:pt x="3698015" y="105474"/>
                </a:lnTo>
                <a:lnTo>
                  <a:pt x="3748900" y="105255"/>
                </a:lnTo>
                <a:lnTo>
                  <a:pt x="3799702" y="105990"/>
                </a:lnTo>
                <a:lnTo>
                  <a:pt x="3850407" y="107679"/>
                </a:lnTo>
                <a:lnTo>
                  <a:pt x="3900999" y="110321"/>
                </a:lnTo>
                <a:lnTo>
                  <a:pt x="3951464" y="113915"/>
                </a:lnTo>
                <a:lnTo>
                  <a:pt x="4001787" y="118461"/>
                </a:lnTo>
                <a:lnTo>
                  <a:pt x="4051953" y="123957"/>
                </a:lnTo>
                <a:lnTo>
                  <a:pt x="4101949" y="130403"/>
                </a:lnTo>
                <a:lnTo>
                  <a:pt x="4151759" y="137799"/>
                </a:lnTo>
                <a:lnTo>
                  <a:pt x="4201367" y="146143"/>
                </a:lnTo>
                <a:lnTo>
                  <a:pt x="4250761" y="155435"/>
                </a:lnTo>
                <a:lnTo>
                  <a:pt x="4299924" y="165674"/>
                </a:lnTo>
                <a:lnTo>
                  <a:pt x="4348843" y="176859"/>
                </a:lnTo>
                <a:lnTo>
                  <a:pt x="4397502" y="188990"/>
                </a:lnTo>
              </a:path>
            </a:pathLst>
          </a:custGeom>
          <a:ln w="76199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11348" y="4027663"/>
            <a:ext cx="3483610" cy="234950"/>
          </a:xfrm>
          <a:custGeom>
            <a:avLst/>
            <a:gdLst/>
            <a:ahLst/>
            <a:cxnLst/>
            <a:rect l="l" t="t" r="r" b="b"/>
            <a:pathLst>
              <a:path w="3483610" h="234950">
                <a:moveTo>
                  <a:pt x="0" y="71058"/>
                </a:moveTo>
                <a:lnTo>
                  <a:pt x="30289" y="105039"/>
                </a:lnTo>
                <a:lnTo>
                  <a:pt x="65132" y="133051"/>
                </a:lnTo>
                <a:lnTo>
                  <a:pt x="103819" y="155442"/>
                </a:lnTo>
                <a:lnTo>
                  <a:pt x="145639" y="172565"/>
                </a:lnTo>
                <a:lnTo>
                  <a:pt x="189880" y="184769"/>
                </a:lnTo>
                <a:lnTo>
                  <a:pt x="235832" y="192404"/>
                </a:lnTo>
                <a:lnTo>
                  <a:pt x="282784" y="195822"/>
                </a:lnTo>
                <a:lnTo>
                  <a:pt x="330025" y="195371"/>
                </a:lnTo>
                <a:lnTo>
                  <a:pt x="376843" y="191402"/>
                </a:lnTo>
                <a:lnTo>
                  <a:pt x="422528" y="184266"/>
                </a:lnTo>
                <a:lnTo>
                  <a:pt x="472223" y="173670"/>
                </a:lnTo>
                <a:lnTo>
                  <a:pt x="521641" y="161505"/>
                </a:lnTo>
                <a:lnTo>
                  <a:pt x="570893" y="148631"/>
                </a:lnTo>
                <a:lnTo>
                  <a:pt x="620088" y="135908"/>
                </a:lnTo>
                <a:lnTo>
                  <a:pt x="669337" y="124196"/>
                </a:lnTo>
                <a:lnTo>
                  <a:pt x="718749" y="114356"/>
                </a:lnTo>
                <a:lnTo>
                  <a:pt x="768434" y="107247"/>
                </a:lnTo>
                <a:lnTo>
                  <a:pt x="818501" y="103729"/>
                </a:lnTo>
                <a:lnTo>
                  <a:pt x="869061" y="104662"/>
                </a:lnTo>
                <a:lnTo>
                  <a:pt x="918710" y="110266"/>
                </a:lnTo>
                <a:lnTo>
                  <a:pt x="967841" y="119996"/>
                </a:lnTo>
                <a:lnTo>
                  <a:pt x="1016553" y="132893"/>
                </a:lnTo>
                <a:lnTo>
                  <a:pt x="1064946" y="147996"/>
                </a:lnTo>
                <a:lnTo>
                  <a:pt x="1113121" y="164343"/>
                </a:lnTo>
                <a:lnTo>
                  <a:pt x="1161176" y="180975"/>
                </a:lnTo>
                <a:lnTo>
                  <a:pt x="1209214" y="196930"/>
                </a:lnTo>
                <a:lnTo>
                  <a:pt x="1257332" y="211248"/>
                </a:lnTo>
                <a:lnTo>
                  <a:pt x="1305633" y="222968"/>
                </a:lnTo>
                <a:lnTo>
                  <a:pt x="1354215" y="231129"/>
                </a:lnTo>
                <a:lnTo>
                  <a:pt x="1403179" y="234771"/>
                </a:lnTo>
                <a:lnTo>
                  <a:pt x="1452626" y="232932"/>
                </a:lnTo>
                <a:lnTo>
                  <a:pt x="1500683" y="225764"/>
                </a:lnTo>
                <a:lnTo>
                  <a:pt x="1546796" y="213614"/>
                </a:lnTo>
                <a:lnTo>
                  <a:pt x="1591321" y="197368"/>
                </a:lnTo>
                <a:lnTo>
                  <a:pt x="1634617" y="177914"/>
                </a:lnTo>
                <a:lnTo>
                  <a:pt x="1677038" y="156139"/>
                </a:lnTo>
                <a:lnTo>
                  <a:pt x="1718945" y="132929"/>
                </a:lnTo>
                <a:lnTo>
                  <a:pt x="1760692" y="109172"/>
                </a:lnTo>
                <a:lnTo>
                  <a:pt x="1802638" y="85753"/>
                </a:lnTo>
                <a:lnTo>
                  <a:pt x="1845139" y="63561"/>
                </a:lnTo>
                <a:lnTo>
                  <a:pt x="1888553" y="43482"/>
                </a:lnTo>
                <a:lnTo>
                  <a:pt x="1933237" y="26402"/>
                </a:lnTo>
                <a:lnTo>
                  <a:pt x="1979549" y="13210"/>
                </a:lnTo>
                <a:lnTo>
                  <a:pt x="2029232" y="4231"/>
                </a:lnTo>
                <a:lnTo>
                  <a:pt x="2079195" y="50"/>
                </a:lnTo>
                <a:lnTo>
                  <a:pt x="2129397" y="0"/>
                </a:lnTo>
                <a:lnTo>
                  <a:pt x="2179798" y="3417"/>
                </a:lnTo>
                <a:lnTo>
                  <a:pt x="2230358" y="9638"/>
                </a:lnTo>
                <a:lnTo>
                  <a:pt x="2281035" y="17997"/>
                </a:lnTo>
                <a:lnTo>
                  <a:pt x="2331791" y="27832"/>
                </a:lnTo>
                <a:lnTo>
                  <a:pt x="2382584" y="38476"/>
                </a:lnTo>
                <a:lnTo>
                  <a:pt x="2433373" y="49267"/>
                </a:lnTo>
                <a:lnTo>
                  <a:pt x="2484119" y="59539"/>
                </a:lnTo>
                <a:lnTo>
                  <a:pt x="2534251" y="68105"/>
                </a:lnTo>
                <a:lnTo>
                  <a:pt x="2584501" y="75483"/>
                </a:lnTo>
                <a:lnTo>
                  <a:pt x="2634849" y="81673"/>
                </a:lnTo>
                <a:lnTo>
                  <a:pt x="2685271" y="86680"/>
                </a:lnTo>
                <a:lnTo>
                  <a:pt x="2735744" y="90504"/>
                </a:lnTo>
                <a:lnTo>
                  <a:pt x="2786245" y="93148"/>
                </a:lnTo>
                <a:lnTo>
                  <a:pt x="2836751" y="94613"/>
                </a:lnTo>
                <a:lnTo>
                  <a:pt x="2887240" y="94903"/>
                </a:lnTo>
                <a:lnTo>
                  <a:pt x="2937687" y="94018"/>
                </a:lnTo>
                <a:lnTo>
                  <a:pt x="2988071" y="91962"/>
                </a:lnTo>
                <a:lnTo>
                  <a:pt x="3038369" y="88737"/>
                </a:lnTo>
                <a:lnTo>
                  <a:pt x="3088556" y="84343"/>
                </a:lnTo>
                <a:lnTo>
                  <a:pt x="3138611" y="78784"/>
                </a:lnTo>
                <a:lnTo>
                  <a:pt x="3188511" y="72062"/>
                </a:lnTo>
                <a:lnTo>
                  <a:pt x="3238232" y="64179"/>
                </a:lnTo>
                <a:lnTo>
                  <a:pt x="3287751" y="55137"/>
                </a:lnTo>
                <a:lnTo>
                  <a:pt x="3337046" y="44937"/>
                </a:lnTo>
                <a:lnTo>
                  <a:pt x="3386094" y="33583"/>
                </a:lnTo>
                <a:lnTo>
                  <a:pt x="3434871" y="21076"/>
                </a:lnTo>
                <a:lnTo>
                  <a:pt x="3483355" y="7418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כותרת 8"/>
          <p:cNvSpPr>
            <a:spLocks noGrp="1"/>
          </p:cNvSpPr>
          <p:nvPr>
            <p:ph type="title"/>
          </p:nvPr>
        </p:nvSpPr>
        <p:spPr>
          <a:xfrm>
            <a:off x="1066800" y="704215"/>
            <a:ext cx="7239000" cy="2215991"/>
          </a:xfrm>
        </p:spPr>
        <p:txBody>
          <a:bodyPr/>
          <a:lstStyle/>
          <a:p>
            <a:pPr algn="r"/>
            <a:r>
              <a:rPr lang="ar-SA" dirty="0" smtClean="0"/>
              <a:t>بعد قليل سينتهي كل شيء</a:t>
            </a:r>
            <a:br>
              <a:rPr lang="ar-SA" dirty="0" smtClean="0"/>
            </a:br>
            <a:r>
              <a:rPr lang="ar-SA" dirty="0" smtClean="0"/>
              <a:t>أطلب في صباح اليوم التالي </a:t>
            </a:r>
            <a:br>
              <a:rPr lang="ar-SA" dirty="0" smtClean="0"/>
            </a:br>
            <a:r>
              <a:rPr lang="ar-SA" dirty="0" smtClean="0"/>
              <a:t> </a:t>
            </a: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447289" y="4217083"/>
            <a:ext cx="3483610" cy="234950"/>
          </a:xfrm>
          <a:custGeom>
            <a:avLst/>
            <a:gdLst/>
            <a:ahLst/>
            <a:cxnLst/>
            <a:rect l="l" t="t" r="r" b="b"/>
            <a:pathLst>
              <a:path w="3483610" h="234950">
                <a:moveTo>
                  <a:pt x="0" y="71058"/>
                </a:moveTo>
                <a:lnTo>
                  <a:pt x="30319" y="105039"/>
                </a:lnTo>
                <a:lnTo>
                  <a:pt x="65181" y="133051"/>
                </a:lnTo>
                <a:lnTo>
                  <a:pt x="103875" y="155442"/>
                </a:lnTo>
                <a:lnTo>
                  <a:pt x="145694" y="172565"/>
                </a:lnTo>
                <a:lnTo>
                  <a:pt x="189928" y="184769"/>
                </a:lnTo>
                <a:lnTo>
                  <a:pt x="235869" y="192404"/>
                </a:lnTo>
                <a:lnTo>
                  <a:pt x="282808" y="195822"/>
                </a:lnTo>
                <a:lnTo>
                  <a:pt x="330037" y="195371"/>
                </a:lnTo>
                <a:lnTo>
                  <a:pt x="376847" y="191402"/>
                </a:lnTo>
                <a:lnTo>
                  <a:pt x="422529" y="184266"/>
                </a:lnTo>
                <a:lnTo>
                  <a:pt x="472256" y="173670"/>
                </a:lnTo>
                <a:lnTo>
                  <a:pt x="521693" y="161505"/>
                </a:lnTo>
                <a:lnTo>
                  <a:pt x="570954" y="148631"/>
                </a:lnTo>
                <a:lnTo>
                  <a:pt x="620152" y="135908"/>
                </a:lnTo>
                <a:lnTo>
                  <a:pt x="669401" y="124196"/>
                </a:lnTo>
                <a:lnTo>
                  <a:pt x="718815" y="114356"/>
                </a:lnTo>
                <a:lnTo>
                  <a:pt x="768508" y="107247"/>
                </a:lnTo>
                <a:lnTo>
                  <a:pt x="818594" y="103729"/>
                </a:lnTo>
                <a:lnTo>
                  <a:pt x="869188" y="104662"/>
                </a:lnTo>
                <a:lnTo>
                  <a:pt x="918835" y="110266"/>
                </a:lnTo>
                <a:lnTo>
                  <a:pt x="967959" y="119996"/>
                </a:lnTo>
                <a:lnTo>
                  <a:pt x="1016660" y="132893"/>
                </a:lnTo>
                <a:lnTo>
                  <a:pt x="1065040" y="147996"/>
                </a:lnTo>
                <a:lnTo>
                  <a:pt x="1113200" y="164343"/>
                </a:lnTo>
                <a:lnTo>
                  <a:pt x="1161240" y="180975"/>
                </a:lnTo>
                <a:lnTo>
                  <a:pt x="1209261" y="196930"/>
                </a:lnTo>
                <a:lnTo>
                  <a:pt x="1257365" y="211248"/>
                </a:lnTo>
                <a:lnTo>
                  <a:pt x="1305653" y="222968"/>
                </a:lnTo>
                <a:lnTo>
                  <a:pt x="1354225" y="231129"/>
                </a:lnTo>
                <a:lnTo>
                  <a:pt x="1403182" y="234771"/>
                </a:lnTo>
                <a:lnTo>
                  <a:pt x="1452626" y="232932"/>
                </a:lnTo>
                <a:lnTo>
                  <a:pt x="1500710" y="225764"/>
                </a:lnTo>
                <a:lnTo>
                  <a:pt x="1546840" y="213614"/>
                </a:lnTo>
                <a:lnTo>
                  <a:pt x="1591375" y="197368"/>
                </a:lnTo>
                <a:lnTo>
                  <a:pt x="1634673" y="177914"/>
                </a:lnTo>
                <a:lnTo>
                  <a:pt x="1677092" y="156139"/>
                </a:lnTo>
                <a:lnTo>
                  <a:pt x="1718992" y="132929"/>
                </a:lnTo>
                <a:lnTo>
                  <a:pt x="1760730" y="109172"/>
                </a:lnTo>
                <a:lnTo>
                  <a:pt x="1802666" y="85753"/>
                </a:lnTo>
                <a:lnTo>
                  <a:pt x="1845157" y="63561"/>
                </a:lnTo>
                <a:lnTo>
                  <a:pt x="1888562" y="43482"/>
                </a:lnTo>
                <a:lnTo>
                  <a:pt x="1933240" y="26402"/>
                </a:lnTo>
                <a:lnTo>
                  <a:pt x="1979549" y="13210"/>
                </a:lnTo>
                <a:lnTo>
                  <a:pt x="2029235" y="4231"/>
                </a:lnTo>
                <a:lnTo>
                  <a:pt x="2079208" y="50"/>
                </a:lnTo>
                <a:lnTo>
                  <a:pt x="2129424" y="0"/>
                </a:lnTo>
                <a:lnTo>
                  <a:pt x="2179843" y="3417"/>
                </a:lnTo>
                <a:lnTo>
                  <a:pt x="2230421" y="9638"/>
                </a:lnTo>
                <a:lnTo>
                  <a:pt x="2281118" y="17997"/>
                </a:lnTo>
                <a:lnTo>
                  <a:pt x="2331890" y="27832"/>
                </a:lnTo>
                <a:lnTo>
                  <a:pt x="2382697" y="38476"/>
                </a:lnTo>
                <a:lnTo>
                  <a:pt x="2433497" y="49267"/>
                </a:lnTo>
                <a:lnTo>
                  <a:pt x="2484247" y="59539"/>
                </a:lnTo>
                <a:lnTo>
                  <a:pt x="2534377" y="68105"/>
                </a:lnTo>
                <a:lnTo>
                  <a:pt x="2584625" y="75483"/>
                </a:lnTo>
                <a:lnTo>
                  <a:pt x="2634969" y="81673"/>
                </a:lnTo>
                <a:lnTo>
                  <a:pt x="2685385" y="86680"/>
                </a:lnTo>
                <a:lnTo>
                  <a:pt x="2735851" y="90504"/>
                </a:lnTo>
                <a:lnTo>
                  <a:pt x="2786345" y="93148"/>
                </a:lnTo>
                <a:lnTo>
                  <a:pt x="2836843" y="94613"/>
                </a:lnTo>
                <a:lnTo>
                  <a:pt x="2887322" y="94903"/>
                </a:lnTo>
                <a:lnTo>
                  <a:pt x="2937760" y="94018"/>
                </a:lnTo>
                <a:lnTo>
                  <a:pt x="2988135" y="91962"/>
                </a:lnTo>
                <a:lnTo>
                  <a:pt x="3038423" y="88737"/>
                </a:lnTo>
                <a:lnTo>
                  <a:pt x="3088601" y="84343"/>
                </a:lnTo>
                <a:lnTo>
                  <a:pt x="3138647" y="78784"/>
                </a:lnTo>
                <a:lnTo>
                  <a:pt x="3188538" y="72062"/>
                </a:lnTo>
                <a:lnTo>
                  <a:pt x="3238251" y="64179"/>
                </a:lnTo>
                <a:lnTo>
                  <a:pt x="3287764" y="55137"/>
                </a:lnTo>
                <a:lnTo>
                  <a:pt x="3337054" y="44937"/>
                </a:lnTo>
                <a:lnTo>
                  <a:pt x="3386098" y="33583"/>
                </a:lnTo>
                <a:lnTo>
                  <a:pt x="3434872" y="21076"/>
                </a:lnTo>
                <a:lnTo>
                  <a:pt x="3483356" y="7418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79458" y="403453"/>
            <a:ext cx="1624268" cy="1315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294131"/>
            <a:ext cx="3795142" cy="1022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4110" y="2601467"/>
            <a:ext cx="318770" cy="368935"/>
          </a:xfrm>
          <a:custGeom>
            <a:avLst/>
            <a:gdLst/>
            <a:ahLst/>
            <a:cxnLst/>
            <a:rect l="l" t="t" r="r" b="b"/>
            <a:pathLst>
              <a:path w="318769" h="368935">
                <a:moveTo>
                  <a:pt x="243389" y="348742"/>
                </a:moveTo>
                <a:lnTo>
                  <a:pt x="163431" y="348742"/>
                </a:lnTo>
                <a:lnTo>
                  <a:pt x="172249" y="349480"/>
                </a:lnTo>
                <a:lnTo>
                  <a:pt x="180833" y="351694"/>
                </a:lnTo>
                <a:lnTo>
                  <a:pt x="188984" y="355385"/>
                </a:lnTo>
                <a:lnTo>
                  <a:pt x="196502" y="360552"/>
                </a:lnTo>
                <a:lnTo>
                  <a:pt x="202319" y="366268"/>
                </a:lnTo>
                <a:lnTo>
                  <a:pt x="209291" y="368807"/>
                </a:lnTo>
                <a:lnTo>
                  <a:pt x="216085" y="368807"/>
                </a:lnTo>
                <a:lnTo>
                  <a:pt x="228362" y="366012"/>
                </a:lnTo>
                <a:lnTo>
                  <a:pt x="238404" y="358346"/>
                </a:lnTo>
                <a:lnTo>
                  <a:pt x="243389" y="348742"/>
                </a:lnTo>
                <a:close/>
              </a:path>
              <a:path w="318769" h="368935">
                <a:moveTo>
                  <a:pt x="162987" y="0"/>
                </a:moveTo>
                <a:lnTo>
                  <a:pt x="155456" y="0"/>
                </a:lnTo>
                <a:lnTo>
                  <a:pt x="146978" y="1139"/>
                </a:lnTo>
                <a:lnTo>
                  <a:pt x="98883" y="60320"/>
                </a:lnTo>
                <a:lnTo>
                  <a:pt x="73388" y="106058"/>
                </a:lnTo>
                <a:lnTo>
                  <a:pt x="49443" y="152661"/>
                </a:lnTo>
                <a:lnTo>
                  <a:pt x="26566" y="199830"/>
                </a:lnTo>
                <a:lnTo>
                  <a:pt x="4275" y="247269"/>
                </a:lnTo>
                <a:lnTo>
                  <a:pt x="1341" y="253111"/>
                </a:lnTo>
                <a:lnTo>
                  <a:pt x="71" y="259842"/>
                </a:lnTo>
                <a:lnTo>
                  <a:pt x="909" y="266192"/>
                </a:lnTo>
                <a:lnTo>
                  <a:pt x="0" y="277842"/>
                </a:lnTo>
                <a:lnTo>
                  <a:pt x="39975" y="306591"/>
                </a:lnTo>
                <a:lnTo>
                  <a:pt x="95347" y="315468"/>
                </a:lnTo>
                <a:lnTo>
                  <a:pt x="95347" y="325119"/>
                </a:lnTo>
                <a:lnTo>
                  <a:pt x="110764" y="359156"/>
                </a:lnTo>
                <a:lnTo>
                  <a:pt x="118880" y="359156"/>
                </a:lnTo>
                <a:lnTo>
                  <a:pt x="121242" y="358648"/>
                </a:lnTo>
                <a:lnTo>
                  <a:pt x="123477" y="357505"/>
                </a:lnTo>
                <a:lnTo>
                  <a:pt x="133985" y="357505"/>
                </a:lnTo>
                <a:lnTo>
                  <a:pt x="135352" y="357124"/>
                </a:lnTo>
                <a:lnTo>
                  <a:pt x="138590" y="355092"/>
                </a:lnTo>
                <a:lnTo>
                  <a:pt x="144538" y="352278"/>
                </a:lnTo>
                <a:lnTo>
                  <a:pt x="150711" y="350297"/>
                </a:lnTo>
                <a:lnTo>
                  <a:pt x="157033" y="349126"/>
                </a:lnTo>
                <a:lnTo>
                  <a:pt x="163431" y="348742"/>
                </a:lnTo>
                <a:lnTo>
                  <a:pt x="243389" y="348742"/>
                </a:lnTo>
                <a:lnTo>
                  <a:pt x="244348" y="346894"/>
                </a:lnTo>
                <a:lnTo>
                  <a:pt x="244330" y="332739"/>
                </a:lnTo>
                <a:lnTo>
                  <a:pt x="242671" y="323816"/>
                </a:lnTo>
                <a:lnTo>
                  <a:pt x="241498" y="314785"/>
                </a:lnTo>
                <a:lnTo>
                  <a:pt x="240801" y="305683"/>
                </a:lnTo>
                <a:lnTo>
                  <a:pt x="240571" y="296544"/>
                </a:lnTo>
                <a:lnTo>
                  <a:pt x="266399" y="295401"/>
                </a:lnTo>
                <a:lnTo>
                  <a:pt x="274950" y="294894"/>
                </a:lnTo>
                <a:lnTo>
                  <a:pt x="290340" y="291857"/>
                </a:lnTo>
                <a:lnTo>
                  <a:pt x="303560" y="285178"/>
                </a:lnTo>
                <a:lnTo>
                  <a:pt x="313394" y="274498"/>
                </a:lnTo>
                <a:lnTo>
                  <a:pt x="318625" y="259461"/>
                </a:lnTo>
                <a:lnTo>
                  <a:pt x="318431" y="242758"/>
                </a:lnTo>
                <a:lnTo>
                  <a:pt x="317144" y="238379"/>
                </a:lnTo>
                <a:lnTo>
                  <a:pt x="86545" y="238379"/>
                </a:lnTo>
                <a:lnTo>
                  <a:pt x="92413" y="229107"/>
                </a:lnTo>
                <a:lnTo>
                  <a:pt x="314421" y="229107"/>
                </a:lnTo>
                <a:lnTo>
                  <a:pt x="313633" y="226425"/>
                </a:lnTo>
                <a:lnTo>
                  <a:pt x="306393" y="210829"/>
                </a:lnTo>
                <a:lnTo>
                  <a:pt x="298877" y="196342"/>
                </a:lnTo>
                <a:lnTo>
                  <a:pt x="290538" y="179957"/>
                </a:lnTo>
                <a:lnTo>
                  <a:pt x="263647" y="131825"/>
                </a:lnTo>
                <a:lnTo>
                  <a:pt x="222148" y="68706"/>
                </a:lnTo>
                <a:lnTo>
                  <a:pt x="175852" y="9322"/>
                </a:lnTo>
                <a:lnTo>
                  <a:pt x="170391" y="2793"/>
                </a:lnTo>
                <a:lnTo>
                  <a:pt x="162987" y="0"/>
                </a:lnTo>
                <a:close/>
              </a:path>
              <a:path w="318769" h="368935">
                <a:moveTo>
                  <a:pt x="133985" y="357505"/>
                </a:moveTo>
                <a:lnTo>
                  <a:pt x="123477" y="357505"/>
                </a:lnTo>
                <a:lnTo>
                  <a:pt x="124963" y="358013"/>
                </a:lnTo>
                <a:lnTo>
                  <a:pt x="126538" y="358139"/>
                </a:lnTo>
                <a:lnTo>
                  <a:pt x="131707" y="358139"/>
                </a:lnTo>
                <a:lnTo>
                  <a:pt x="133985" y="357505"/>
                </a:lnTo>
                <a:close/>
              </a:path>
              <a:path w="318769" h="368935">
                <a:moveTo>
                  <a:pt x="314421" y="229107"/>
                </a:moveTo>
                <a:lnTo>
                  <a:pt x="92413" y="229107"/>
                </a:lnTo>
                <a:lnTo>
                  <a:pt x="91981" y="232029"/>
                </a:lnTo>
                <a:lnTo>
                  <a:pt x="92413" y="235457"/>
                </a:lnTo>
                <a:lnTo>
                  <a:pt x="92807" y="238379"/>
                </a:lnTo>
                <a:lnTo>
                  <a:pt x="317144" y="238379"/>
                </a:lnTo>
                <a:lnTo>
                  <a:pt x="314421" y="229107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0910" y="2609088"/>
            <a:ext cx="485140" cy="641985"/>
          </a:xfrm>
          <a:custGeom>
            <a:avLst/>
            <a:gdLst/>
            <a:ahLst/>
            <a:cxnLst/>
            <a:rect l="l" t="t" r="r" b="b"/>
            <a:pathLst>
              <a:path w="485140" h="641985">
                <a:moveTo>
                  <a:pt x="403162" y="636778"/>
                </a:moveTo>
                <a:lnTo>
                  <a:pt x="265112" y="636778"/>
                </a:lnTo>
                <a:lnTo>
                  <a:pt x="269722" y="636905"/>
                </a:lnTo>
                <a:lnTo>
                  <a:pt x="274332" y="636905"/>
                </a:lnTo>
                <a:lnTo>
                  <a:pt x="293733" y="637853"/>
                </a:lnTo>
                <a:lnTo>
                  <a:pt x="336417" y="640941"/>
                </a:lnTo>
                <a:lnTo>
                  <a:pt x="358482" y="641604"/>
                </a:lnTo>
                <a:lnTo>
                  <a:pt x="380235" y="640693"/>
                </a:lnTo>
                <a:lnTo>
                  <a:pt x="401070" y="637460"/>
                </a:lnTo>
                <a:lnTo>
                  <a:pt x="403162" y="636778"/>
                </a:lnTo>
                <a:close/>
              </a:path>
              <a:path w="485140" h="641985">
                <a:moveTo>
                  <a:pt x="90081" y="449834"/>
                </a:moveTo>
                <a:lnTo>
                  <a:pt x="53469" y="457328"/>
                </a:lnTo>
                <a:lnTo>
                  <a:pt x="23118" y="478266"/>
                </a:lnTo>
                <a:lnTo>
                  <a:pt x="3729" y="510323"/>
                </a:lnTo>
                <a:lnTo>
                  <a:pt x="0" y="551180"/>
                </a:lnTo>
                <a:lnTo>
                  <a:pt x="8235" y="579266"/>
                </a:lnTo>
                <a:lnTo>
                  <a:pt x="46034" y="618152"/>
                </a:lnTo>
                <a:lnTo>
                  <a:pt x="96864" y="633372"/>
                </a:lnTo>
                <a:lnTo>
                  <a:pt x="146342" y="637881"/>
                </a:lnTo>
                <a:lnTo>
                  <a:pt x="171691" y="638301"/>
                </a:lnTo>
                <a:lnTo>
                  <a:pt x="194173" y="638063"/>
                </a:lnTo>
                <a:lnTo>
                  <a:pt x="238703" y="637016"/>
                </a:lnTo>
                <a:lnTo>
                  <a:pt x="260413" y="636778"/>
                </a:lnTo>
                <a:lnTo>
                  <a:pt x="403162" y="636778"/>
                </a:lnTo>
                <a:lnTo>
                  <a:pt x="420388" y="631156"/>
                </a:lnTo>
                <a:lnTo>
                  <a:pt x="437591" y="621030"/>
                </a:lnTo>
                <a:lnTo>
                  <a:pt x="439759" y="618744"/>
                </a:lnTo>
                <a:lnTo>
                  <a:pt x="343776" y="618744"/>
                </a:lnTo>
                <a:lnTo>
                  <a:pt x="324092" y="618396"/>
                </a:lnTo>
                <a:lnTo>
                  <a:pt x="265506" y="615950"/>
                </a:lnTo>
                <a:lnTo>
                  <a:pt x="163652" y="613791"/>
                </a:lnTo>
                <a:lnTo>
                  <a:pt x="134099" y="613791"/>
                </a:lnTo>
                <a:lnTo>
                  <a:pt x="113773" y="613427"/>
                </a:lnTo>
                <a:lnTo>
                  <a:pt x="74254" y="607843"/>
                </a:lnTo>
                <a:lnTo>
                  <a:pt x="35113" y="582596"/>
                </a:lnTo>
                <a:lnTo>
                  <a:pt x="21045" y="529970"/>
                </a:lnTo>
                <a:lnTo>
                  <a:pt x="29870" y="503300"/>
                </a:lnTo>
                <a:lnTo>
                  <a:pt x="43464" y="486822"/>
                </a:lnTo>
                <a:lnTo>
                  <a:pt x="60823" y="475583"/>
                </a:lnTo>
                <a:lnTo>
                  <a:pt x="80701" y="469153"/>
                </a:lnTo>
                <a:lnTo>
                  <a:pt x="101854" y="467106"/>
                </a:lnTo>
                <a:lnTo>
                  <a:pt x="143172" y="467106"/>
                </a:lnTo>
                <a:lnTo>
                  <a:pt x="142621" y="466725"/>
                </a:lnTo>
                <a:lnTo>
                  <a:pt x="141389" y="465963"/>
                </a:lnTo>
                <a:lnTo>
                  <a:pt x="139674" y="465074"/>
                </a:lnTo>
                <a:lnTo>
                  <a:pt x="144729" y="464693"/>
                </a:lnTo>
                <a:lnTo>
                  <a:pt x="147048" y="460375"/>
                </a:lnTo>
                <a:lnTo>
                  <a:pt x="132956" y="460375"/>
                </a:lnTo>
                <a:lnTo>
                  <a:pt x="122415" y="455727"/>
                </a:lnTo>
                <a:lnTo>
                  <a:pt x="111685" y="452437"/>
                </a:lnTo>
                <a:lnTo>
                  <a:pt x="100871" y="450480"/>
                </a:lnTo>
                <a:lnTo>
                  <a:pt x="90081" y="449834"/>
                </a:lnTo>
                <a:close/>
              </a:path>
              <a:path w="485140" h="641985">
                <a:moveTo>
                  <a:pt x="436431" y="422529"/>
                </a:moveTo>
                <a:lnTo>
                  <a:pt x="371309" y="422529"/>
                </a:lnTo>
                <a:lnTo>
                  <a:pt x="410429" y="431633"/>
                </a:lnTo>
                <a:lnTo>
                  <a:pt x="441210" y="456406"/>
                </a:lnTo>
                <a:lnTo>
                  <a:pt x="459399" y="493037"/>
                </a:lnTo>
                <a:lnTo>
                  <a:pt x="460743" y="537718"/>
                </a:lnTo>
                <a:lnTo>
                  <a:pt x="460298" y="537718"/>
                </a:lnTo>
                <a:lnTo>
                  <a:pt x="449335" y="572619"/>
                </a:lnTo>
                <a:lnTo>
                  <a:pt x="402916" y="611941"/>
                </a:lnTo>
                <a:lnTo>
                  <a:pt x="359537" y="618489"/>
                </a:lnTo>
                <a:lnTo>
                  <a:pt x="351675" y="618744"/>
                </a:lnTo>
                <a:lnTo>
                  <a:pt x="439759" y="618744"/>
                </a:lnTo>
                <a:lnTo>
                  <a:pt x="459396" y="598039"/>
                </a:lnTo>
                <a:lnTo>
                  <a:pt x="474729" y="569880"/>
                </a:lnTo>
                <a:lnTo>
                  <a:pt x="483275" y="538912"/>
                </a:lnTo>
                <a:lnTo>
                  <a:pt x="484720" y="507492"/>
                </a:lnTo>
                <a:lnTo>
                  <a:pt x="473344" y="464810"/>
                </a:lnTo>
                <a:lnTo>
                  <a:pt x="447708" y="429974"/>
                </a:lnTo>
                <a:lnTo>
                  <a:pt x="436431" y="422529"/>
                </a:lnTo>
                <a:close/>
              </a:path>
              <a:path w="485140" h="641985">
                <a:moveTo>
                  <a:pt x="155308" y="613663"/>
                </a:moveTo>
                <a:lnTo>
                  <a:pt x="145465" y="613663"/>
                </a:lnTo>
                <a:lnTo>
                  <a:pt x="139801" y="613791"/>
                </a:lnTo>
                <a:lnTo>
                  <a:pt x="159524" y="613791"/>
                </a:lnTo>
                <a:lnTo>
                  <a:pt x="155308" y="613663"/>
                </a:lnTo>
                <a:close/>
              </a:path>
              <a:path w="485140" h="641985">
                <a:moveTo>
                  <a:pt x="143172" y="467106"/>
                </a:moveTo>
                <a:lnTo>
                  <a:pt x="101854" y="467106"/>
                </a:lnTo>
                <a:lnTo>
                  <a:pt x="112051" y="467550"/>
                </a:lnTo>
                <a:lnTo>
                  <a:pt x="122131" y="468852"/>
                </a:lnTo>
                <a:lnTo>
                  <a:pt x="131955" y="470963"/>
                </a:lnTo>
                <a:lnTo>
                  <a:pt x="141389" y="473837"/>
                </a:lnTo>
                <a:lnTo>
                  <a:pt x="141820" y="474091"/>
                </a:lnTo>
                <a:lnTo>
                  <a:pt x="142265" y="474218"/>
                </a:lnTo>
                <a:lnTo>
                  <a:pt x="145516" y="474218"/>
                </a:lnTo>
                <a:lnTo>
                  <a:pt x="146481" y="469392"/>
                </a:lnTo>
                <a:lnTo>
                  <a:pt x="143172" y="467106"/>
                </a:lnTo>
                <a:close/>
              </a:path>
              <a:path w="485140" h="641985">
                <a:moveTo>
                  <a:pt x="225272" y="0"/>
                </a:moveTo>
                <a:lnTo>
                  <a:pt x="218770" y="0"/>
                </a:lnTo>
                <a:lnTo>
                  <a:pt x="215087" y="1905"/>
                </a:lnTo>
                <a:lnTo>
                  <a:pt x="212890" y="5206"/>
                </a:lnTo>
                <a:lnTo>
                  <a:pt x="189493" y="49199"/>
                </a:lnTo>
                <a:lnTo>
                  <a:pt x="165571" y="92902"/>
                </a:lnTo>
                <a:lnTo>
                  <a:pt x="141090" y="136302"/>
                </a:lnTo>
                <a:lnTo>
                  <a:pt x="116017" y="179385"/>
                </a:lnTo>
                <a:lnTo>
                  <a:pt x="90317" y="222135"/>
                </a:lnTo>
                <a:lnTo>
                  <a:pt x="63957" y="264541"/>
                </a:lnTo>
                <a:lnTo>
                  <a:pt x="59740" y="271780"/>
                </a:lnTo>
                <a:lnTo>
                  <a:pt x="65227" y="280924"/>
                </a:lnTo>
                <a:lnTo>
                  <a:pt x="73621" y="281431"/>
                </a:lnTo>
                <a:lnTo>
                  <a:pt x="92815" y="283158"/>
                </a:lnTo>
                <a:lnTo>
                  <a:pt x="111918" y="284480"/>
                </a:lnTo>
                <a:lnTo>
                  <a:pt x="131021" y="285325"/>
                </a:lnTo>
                <a:lnTo>
                  <a:pt x="150215" y="285623"/>
                </a:lnTo>
                <a:lnTo>
                  <a:pt x="150215" y="286385"/>
                </a:lnTo>
                <a:lnTo>
                  <a:pt x="149771" y="286893"/>
                </a:lnTo>
                <a:lnTo>
                  <a:pt x="148955" y="302418"/>
                </a:lnTo>
                <a:lnTo>
                  <a:pt x="148831" y="319658"/>
                </a:lnTo>
                <a:lnTo>
                  <a:pt x="149542" y="336042"/>
                </a:lnTo>
                <a:lnTo>
                  <a:pt x="150948" y="351281"/>
                </a:lnTo>
                <a:lnTo>
                  <a:pt x="151053" y="353694"/>
                </a:lnTo>
                <a:lnTo>
                  <a:pt x="151447" y="354964"/>
                </a:lnTo>
                <a:lnTo>
                  <a:pt x="152323" y="355726"/>
                </a:lnTo>
                <a:lnTo>
                  <a:pt x="130939" y="378096"/>
                </a:lnTo>
                <a:lnTo>
                  <a:pt x="118327" y="404479"/>
                </a:lnTo>
                <a:lnTo>
                  <a:pt x="117871" y="432647"/>
                </a:lnTo>
                <a:lnTo>
                  <a:pt x="132956" y="460375"/>
                </a:lnTo>
                <a:lnTo>
                  <a:pt x="147048" y="460375"/>
                </a:lnTo>
                <a:lnTo>
                  <a:pt x="147662" y="459231"/>
                </a:lnTo>
                <a:lnTo>
                  <a:pt x="145554" y="454532"/>
                </a:lnTo>
                <a:lnTo>
                  <a:pt x="137817" y="412521"/>
                </a:lnTo>
                <a:lnTo>
                  <a:pt x="155790" y="379904"/>
                </a:lnTo>
                <a:lnTo>
                  <a:pt x="190299" y="358788"/>
                </a:lnTo>
                <a:lnTo>
                  <a:pt x="232168" y="351281"/>
                </a:lnTo>
                <a:lnTo>
                  <a:pt x="298392" y="351281"/>
                </a:lnTo>
                <a:lnTo>
                  <a:pt x="298600" y="347853"/>
                </a:lnTo>
                <a:lnTo>
                  <a:pt x="164096" y="347853"/>
                </a:lnTo>
                <a:lnTo>
                  <a:pt x="165423" y="333708"/>
                </a:lnTo>
                <a:lnTo>
                  <a:pt x="165541" y="332041"/>
                </a:lnTo>
                <a:lnTo>
                  <a:pt x="165998" y="319658"/>
                </a:lnTo>
                <a:lnTo>
                  <a:pt x="165991" y="311848"/>
                </a:lnTo>
                <a:lnTo>
                  <a:pt x="165864" y="303275"/>
                </a:lnTo>
                <a:lnTo>
                  <a:pt x="165765" y="301007"/>
                </a:lnTo>
                <a:lnTo>
                  <a:pt x="164929" y="287400"/>
                </a:lnTo>
                <a:lnTo>
                  <a:pt x="164909" y="285099"/>
                </a:lnTo>
                <a:lnTo>
                  <a:pt x="163652" y="283463"/>
                </a:lnTo>
                <a:lnTo>
                  <a:pt x="162420" y="281813"/>
                </a:lnTo>
                <a:lnTo>
                  <a:pt x="163258" y="279273"/>
                </a:lnTo>
                <a:lnTo>
                  <a:pt x="161544" y="276351"/>
                </a:lnTo>
                <a:lnTo>
                  <a:pt x="108857" y="264515"/>
                </a:lnTo>
                <a:lnTo>
                  <a:pt x="92151" y="262000"/>
                </a:lnTo>
                <a:lnTo>
                  <a:pt x="119897" y="216675"/>
                </a:lnTo>
                <a:lnTo>
                  <a:pt x="147044" y="170910"/>
                </a:lnTo>
                <a:lnTo>
                  <a:pt x="173485" y="124694"/>
                </a:lnTo>
                <a:lnTo>
                  <a:pt x="199114" y="78015"/>
                </a:lnTo>
                <a:lnTo>
                  <a:pt x="223824" y="30861"/>
                </a:lnTo>
                <a:lnTo>
                  <a:pt x="251071" y="30861"/>
                </a:lnTo>
                <a:lnTo>
                  <a:pt x="230149" y="3175"/>
                </a:lnTo>
                <a:lnTo>
                  <a:pt x="228003" y="1016"/>
                </a:lnTo>
                <a:lnTo>
                  <a:pt x="225272" y="0"/>
                </a:lnTo>
                <a:close/>
              </a:path>
              <a:path w="485140" h="641985">
                <a:moveTo>
                  <a:pt x="298392" y="351281"/>
                </a:moveTo>
                <a:lnTo>
                  <a:pt x="232168" y="351281"/>
                </a:lnTo>
                <a:lnTo>
                  <a:pt x="259641" y="354883"/>
                </a:lnTo>
                <a:lnTo>
                  <a:pt x="283594" y="366093"/>
                </a:lnTo>
                <a:lnTo>
                  <a:pt x="301313" y="385518"/>
                </a:lnTo>
                <a:lnTo>
                  <a:pt x="310083" y="413766"/>
                </a:lnTo>
                <a:lnTo>
                  <a:pt x="310527" y="415417"/>
                </a:lnTo>
                <a:lnTo>
                  <a:pt x="310921" y="417068"/>
                </a:lnTo>
                <a:lnTo>
                  <a:pt x="311797" y="418338"/>
                </a:lnTo>
                <a:lnTo>
                  <a:pt x="309189" y="424257"/>
                </a:lnTo>
                <a:lnTo>
                  <a:pt x="310356" y="429974"/>
                </a:lnTo>
                <a:lnTo>
                  <a:pt x="314265" y="434286"/>
                </a:lnTo>
                <a:lnTo>
                  <a:pt x="319887" y="435991"/>
                </a:lnTo>
                <a:lnTo>
                  <a:pt x="321906" y="435991"/>
                </a:lnTo>
                <a:lnTo>
                  <a:pt x="324015" y="435356"/>
                </a:lnTo>
                <a:lnTo>
                  <a:pt x="326072" y="433959"/>
                </a:lnTo>
                <a:lnTo>
                  <a:pt x="337541" y="428851"/>
                </a:lnTo>
                <a:lnTo>
                  <a:pt x="348957" y="425291"/>
                </a:lnTo>
                <a:lnTo>
                  <a:pt x="360241" y="423207"/>
                </a:lnTo>
                <a:lnTo>
                  <a:pt x="371309" y="422529"/>
                </a:lnTo>
                <a:lnTo>
                  <a:pt x="436431" y="422529"/>
                </a:lnTo>
                <a:lnTo>
                  <a:pt x="412963" y="407035"/>
                </a:lnTo>
                <a:lnTo>
                  <a:pt x="329895" y="407035"/>
                </a:lnTo>
                <a:lnTo>
                  <a:pt x="326130" y="391108"/>
                </a:lnTo>
                <a:lnTo>
                  <a:pt x="319462" y="376396"/>
                </a:lnTo>
                <a:lnTo>
                  <a:pt x="310117" y="363350"/>
                </a:lnTo>
                <a:lnTo>
                  <a:pt x="298323" y="352425"/>
                </a:lnTo>
                <a:lnTo>
                  <a:pt x="298392" y="351281"/>
                </a:lnTo>
                <a:close/>
              </a:path>
              <a:path w="485140" h="641985">
                <a:moveTo>
                  <a:pt x="371005" y="397891"/>
                </a:moveTo>
                <a:lnTo>
                  <a:pt x="360690" y="398444"/>
                </a:lnTo>
                <a:lnTo>
                  <a:pt x="350350" y="400129"/>
                </a:lnTo>
                <a:lnTo>
                  <a:pt x="340060" y="402980"/>
                </a:lnTo>
                <a:lnTo>
                  <a:pt x="329895" y="407035"/>
                </a:lnTo>
                <a:lnTo>
                  <a:pt x="412963" y="407035"/>
                </a:lnTo>
                <a:lnTo>
                  <a:pt x="412149" y="406497"/>
                </a:lnTo>
                <a:lnTo>
                  <a:pt x="371005" y="397891"/>
                </a:lnTo>
                <a:close/>
              </a:path>
              <a:path w="485140" h="641985">
                <a:moveTo>
                  <a:pt x="228346" y="330707"/>
                </a:moveTo>
                <a:lnTo>
                  <a:pt x="189737" y="336042"/>
                </a:lnTo>
                <a:lnTo>
                  <a:pt x="164096" y="347853"/>
                </a:lnTo>
                <a:lnTo>
                  <a:pt x="298600" y="347853"/>
                </a:lnTo>
                <a:lnTo>
                  <a:pt x="298754" y="345313"/>
                </a:lnTo>
                <a:lnTo>
                  <a:pt x="286943" y="345313"/>
                </a:lnTo>
                <a:lnTo>
                  <a:pt x="273507" y="338851"/>
                </a:lnTo>
                <a:lnTo>
                  <a:pt x="259078" y="334295"/>
                </a:lnTo>
                <a:lnTo>
                  <a:pt x="243933" y="331596"/>
                </a:lnTo>
                <a:lnTo>
                  <a:pt x="228346" y="330707"/>
                </a:lnTo>
                <a:close/>
              </a:path>
              <a:path w="485140" h="641985">
                <a:moveTo>
                  <a:pt x="293839" y="270763"/>
                </a:moveTo>
                <a:lnTo>
                  <a:pt x="288696" y="270763"/>
                </a:lnTo>
                <a:lnTo>
                  <a:pt x="284835" y="274066"/>
                </a:lnTo>
                <a:lnTo>
                  <a:pt x="286155" y="328568"/>
                </a:lnTo>
                <a:lnTo>
                  <a:pt x="286943" y="345313"/>
                </a:lnTo>
                <a:lnTo>
                  <a:pt x="298754" y="345313"/>
                </a:lnTo>
                <a:lnTo>
                  <a:pt x="299316" y="336042"/>
                </a:lnTo>
                <a:lnTo>
                  <a:pt x="300065" y="317563"/>
                </a:lnTo>
                <a:lnTo>
                  <a:pt x="300501" y="301007"/>
                </a:lnTo>
                <a:lnTo>
                  <a:pt x="300824" y="283972"/>
                </a:lnTo>
                <a:lnTo>
                  <a:pt x="386884" y="283972"/>
                </a:lnTo>
                <a:lnTo>
                  <a:pt x="389801" y="282067"/>
                </a:lnTo>
                <a:lnTo>
                  <a:pt x="386635" y="274066"/>
                </a:lnTo>
                <a:lnTo>
                  <a:pt x="385446" y="271272"/>
                </a:lnTo>
                <a:lnTo>
                  <a:pt x="295770" y="271272"/>
                </a:lnTo>
                <a:lnTo>
                  <a:pt x="294805" y="270891"/>
                </a:lnTo>
                <a:lnTo>
                  <a:pt x="293839" y="270763"/>
                </a:lnTo>
                <a:close/>
              </a:path>
              <a:path w="485140" h="641985">
                <a:moveTo>
                  <a:pt x="386301" y="284353"/>
                </a:moveTo>
                <a:lnTo>
                  <a:pt x="329285" y="284353"/>
                </a:lnTo>
                <a:lnTo>
                  <a:pt x="340257" y="284541"/>
                </a:lnTo>
                <a:lnTo>
                  <a:pt x="351239" y="285099"/>
                </a:lnTo>
                <a:lnTo>
                  <a:pt x="362223" y="286013"/>
                </a:lnTo>
                <a:lnTo>
                  <a:pt x="373202" y="287274"/>
                </a:lnTo>
                <a:lnTo>
                  <a:pt x="373684" y="287274"/>
                </a:lnTo>
                <a:lnTo>
                  <a:pt x="374218" y="287400"/>
                </a:lnTo>
                <a:lnTo>
                  <a:pt x="381634" y="287400"/>
                </a:lnTo>
                <a:lnTo>
                  <a:pt x="386301" y="284353"/>
                </a:lnTo>
                <a:close/>
              </a:path>
              <a:path w="485140" h="641985">
                <a:moveTo>
                  <a:pt x="386884" y="283972"/>
                </a:moveTo>
                <a:lnTo>
                  <a:pt x="300824" y="283972"/>
                </a:lnTo>
                <a:lnTo>
                  <a:pt x="302539" y="284734"/>
                </a:lnTo>
                <a:lnTo>
                  <a:pt x="304203" y="285114"/>
                </a:lnTo>
                <a:lnTo>
                  <a:pt x="306311" y="285114"/>
                </a:lnTo>
                <a:lnTo>
                  <a:pt x="313956" y="284606"/>
                </a:lnTo>
                <a:lnTo>
                  <a:pt x="321589" y="284353"/>
                </a:lnTo>
                <a:lnTo>
                  <a:pt x="386301" y="284353"/>
                </a:lnTo>
                <a:lnTo>
                  <a:pt x="386884" y="283972"/>
                </a:lnTo>
                <a:close/>
              </a:path>
              <a:path w="485140" h="641985">
                <a:moveTo>
                  <a:pt x="323570" y="263270"/>
                </a:moveTo>
                <a:lnTo>
                  <a:pt x="317690" y="263270"/>
                </a:lnTo>
                <a:lnTo>
                  <a:pt x="311797" y="263398"/>
                </a:lnTo>
                <a:lnTo>
                  <a:pt x="305866" y="263779"/>
                </a:lnTo>
                <a:lnTo>
                  <a:pt x="301256" y="263779"/>
                </a:lnTo>
                <a:lnTo>
                  <a:pt x="297040" y="267081"/>
                </a:lnTo>
                <a:lnTo>
                  <a:pt x="295770" y="271272"/>
                </a:lnTo>
                <a:lnTo>
                  <a:pt x="385446" y="271272"/>
                </a:lnTo>
                <a:lnTo>
                  <a:pt x="382743" y="264922"/>
                </a:lnTo>
                <a:lnTo>
                  <a:pt x="359321" y="264922"/>
                </a:lnTo>
                <a:lnTo>
                  <a:pt x="350300" y="264235"/>
                </a:lnTo>
                <a:lnTo>
                  <a:pt x="341345" y="263715"/>
                </a:lnTo>
                <a:lnTo>
                  <a:pt x="332440" y="263386"/>
                </a:lnTo>
                <a:lnTo>
                  <a:pt x="323570" y="263270"/>
                </a:lnTo>
                <a:close/>
              </a:path>
              <a:path w="485140" h="641985">
                <a:moveTo>
                  <a:pt x="251071" y="30861"/>
                </a:moveTo>
                <a:lnTo>
                  <a:pt x="223824" y="30861"/>
                </a:lnTo>
                <a:lnTo>
                  <a:pt x="255942" y="74600"/>
                </a:lnTo>
                <a:lnTo>
                  <a:pt x="285592" y="119962"/>
                </a:lnTo>
                <a:lnTo>
                  <a:pt x="312732" y="166859"/>
                </a:lnTo>
                <a:lnTo>
                  <a:pt x="337322" y="215208"/>
                </a:lnTo>
                <a:lnTo>
                  <a:pt x="359321" y="264922"/>
                </a:lnTo>
                <a:lnTo>
                  <a:pt x="382743" y="264922"/>
                </a:lnTo>
                <a:lnTo>
                  <a:pt x="366169" y="225983"/>
                </a:lnTo>
                <a:lnTo>
                  <a:pt x="343378" y="178839"/>
                </a:lnTo>
                <a:lnTo>
                  <a:pt x="318349" y="132873"/>
                </a:lnTo>
                <a:lnTo>
                  <a:pt x="291113" y="88199"/>
                </a:lnTo>
                <a:lnTo>
                  <a:pt x="261702" y="44928"/>
                </a:lnTo>
                <a:lnTo>
                  <a:pt x="251071" y="3086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514536" y="3622547"/>
            <a:ext cx="965200" cy="927100"/>
          </a:xfrm>
          <a:custGeom>
            <a:avLst/>
            <a:gdLst/>
            <a:ahLst/>
            <a:cxnLst/>
            <a:rect l="l" t="t" r="r" b="b"/>
            <a:pathLst>
              <a:path w="965200" h="927100">
                <a:moveTo>
                  <a:pt x="779833" y="706056"/>
                </a:moveTo>
                <a:lnTo>
                  <a:pt x="776023" y="706056"/>
                </a:lnTo>
                <a:lnTo>
                  <a:pt x="772340" y="706234"/>
                </a:lnTo>
                <a:lnTo>
                  <a:pt x="768403" y="706564"/>
                </a:lnTo>
                <a:lnTo>
                  <a:pt x="725066" y="719343"/>
                </a:lnTo>
                <a:lnTo>
                  <a:pt x="692980" y="746606"/>
                </a:lnTo>
                <a:lnTo>
                  <a:pt x="676445" y="784543"/>
                </a:lnTo>
                <a:lnTo>
                  <a:pt x="679757" y="829348"/>
                </a:lnTo>
                <a:lnTo>
                  <a:pt x="701456" y="871963"/>
                </a:lnTo>
                <a:lnTo>
                  <a:pt x="734954" y="902344"/>
                </a:lnTo>
                <a:lnTo>
                  <a:pt x="776286" y="920538"/>
                </a:lnTo>
                <a:lnTo>
                  <a:pt x="821489" y="926591"/>
                </a:lnTo>
                <a:lnTo>
                  <a:pt x="854550" y="923397"/>
                </a:lnTo>
                <a:lnTo>
                  <a:pt x="886052" y="913831"/>
                </a:lnTo>
                <a:lnTo>
                  <a:pt x="914482" y="897916"/>
                </a:lnTo>
                <a:lnTo>
                  <a:pt x="925310" y="887818"/>
                </a:lnTo>
                <a:lnTo>
                  <a:pt x="827458" y="887818"/>
                </a:lnTo>
                <a:lnTo>
                  <a:pt x="800246" y="884980"/>
                </a:lnTo>
                <a:lnTo>
                  <a:pt x="774451" y="876253"/>
                </a:lnTo>
                <a:lnTo>
                  <a:pt x="751252" y="861324"/>
                </a:lnTo>
                <a:lnTo>
                  <a:pt x="731827" y="839876"/>
                </a:lnTo>
                <a:lnTo>
                  <a:pt x="718043" y="805002"/>
                </a:lnTo>
                <a:lnTo>
                  <a:pt x="725096" y="775109"/>
                </a:lnTo>
                <a:lnTo>
                  <a:pt x="747864" y="754222"/>
                </a:lnTo>
                <a:lnTo>
                  <a:pt x="781230" y="746366"/>
                </a:lnTo>
                <a:lnTo>
                  <a:pt x="875250" y="746366"/>
                </a:lnTo>
                <a:lnTo>
                  <a:pt x="857826" y="731716"/>
                </a:lnTo>
                <a:lnTo>
                  <a:pt x="821086" y="713019"/>
                </a:lnTo>
                <a:lnTo>
                  <a:pt x="779833" y="706056"/>
                </a:lnTo>
                <a:close/>
              </a:path>
              <a:path w="965200" h="927100">
                <a:moveTo>
                  <a:pt x="130228" y="640295"/>
                </a:moveTo>
                <a:lnTo>
                  <a:pt x="83619" y="648017"/>
                </a:lnTo>
                <a:lnTo>
                  <a:pt x="44059" y="669245"/>
                </a:lnTo>
                <a:lnTo>
                  <a:pt x="16814" y="700470"/>
                </a:lnTo>
                <a:lnTo>
                  <a:pt x="2036" y="737951"/>
                </a:lnTo>
                <a:lnTo>
                  <a:pt x="0" y="778394"/>
                </a:lnTo>
                <a:lnTo>
                  <a:pt x="10495" y="816732"/>
                </a:lnTo>
                <a:lnTo>
                  <a:pt x="34040" y="850553"/>
                </a:lnTo>
                <a:lnTo>
                  <a:pt x="70665" y="875677"/>
                </a:lnTo>
                <a:lnTo>
                  <a:pt x="116289" y="889415"/>
                </a:lnTo>
                <a:lnTo>
                  <a:pt x="168582" y="894181"/>
                </a:lnTo>
                <a:lnTo>
                  <a:pt x="192398" y="893165"/>
                </a:lnTo>
                <a:lnTo>
                  <a:pt x="236840" y="884800"/>
                </a:lnTo>
                <a:lnTo>
                  <a:pt x="286457" y="851659"/>
                </a:lnTo>
                <a:lnTo>
                  <a:pt x="287298" y="849541"/>
                </a:lnTo>
                <a:lnTo>
                  <a:pt x="164772" y="849541"/>
                </a:lnTo>
                <a:lnTo>
                  <a:pt x="154066" y="849216"/>
                </a:lnTo>
                <a:lnTo>
                  <a:pt x="83457" y="829126"/>
                </a:lnTo>
                <a:lnTo>
                  <a:pt x="48344" y="772819"/>
                </a:lnTo>
                <a:lnTo>
                  <a:pt x="50870" y="741085"/>
                </a:lnTo>
                <a:lnTo>
                  <a:pt x="66202" y="712903"/>
                </a:lnTo>
                <a:lnTo>
                  <a:pt x="93901" y="692727"/>
                </a:lnTo>
                <a:lnTo>
                  <a:pt x="133530" y="685012"/>
                </a:lnTo>
                <a:lnTo>
                  <a:pt x="226348" y="685012"/>
                </a:lnTo>
                <a:lnTo>
                  <a:pt x="213571" y="670899"/>
                </a:lnTo>
                <a:lnTo>
                  <a:pt x="175340" y="648481"/>
                </a:lnTo>
                <a:lnTo>
                  <a:pt x="130228" y="640295"/>
                </a:lnTo>
                <a:close/>
              </a:path>
              <a:path w="965200" h="927100">
                <a:moveTo>
                  <a:pt x="875250" y="746366"/>
                </a:moveTo>
                <a:lnTo>
                  <a:pt x="787961" y="746366"/>
                </a:lnTo>
                <a:lnTo>
                  <a:pt x="794692" y="747128"/>
                </a:lnTo>
                <a:lnTo>
                  <a:pt x="801804" y="748830"/>
                </a:lnTo>
                <a:lnTo>
                  <a:pt x="858493" y="782693"/>
                </a:lnTo>
                <a:lnTo>
                  <a:pt x="901753" y="834186"/>
                </a:lnTo>
                <a:lnTo>
                  <a:pt x="904928" y="838263"/>
                </a:lnTo>
                <a:lnTo>
                  <a:pt x="909881" y="840714"/>
                </a:lnTo>
                <a:lnTo>
                  <a:pt x="915596" y="840714"/>
                </a:lnTo>
                <a:lnTo>
                  <a:pt x="915596" y="852093"/>
                </a:lnTo>
                <a:lnTo>
                  <a:pt x="873559" y="880052"/>
                </a:lnTo>
                <a:lnTo>
                  <a:pt x="827458" y="887818"/>
                </a:lnTo>
                <a:lnTo>
                  <a:pt x="925310" y="887818"/>
                </a:lnTo>
                <a:lnTo>
                  <a:pt x="938329" y="875677"/>
                </a:lnTo>
                <a:lnTo>
                  <a:pt x="945568" y="874064"/>
                </a:lnTo>
                <a:lnTo>
                  <a:pt x="951410" y="866775"/>
                </a:lnTo>
                <a:lnTo>
                  <a:pt x="952172" y="858621"/>
                </a:lnTo>
                <a:lnTo>
                  <a:pt x="952172" y="855319"/>
                </a:lnTo>
                <a:lnTo>
                  <a:pt x="955411" y="848109"/>
                </a:lnTo>
                <a:lnTo>
                  <a:pt x="958061" y="841846"/>
                </a:lnTo>
                <a:lnTo>
                  <a:pt x="960619" y="834911"/>
                </a:lnTo>
                <a:lnTo>
                  <a:pt x="962713" y="827735"/>
                </a:lnTo>
                <a:lnTo>
                  <a:pt x="964237" y="822388"/>
                </a:lnTo>
                <a:lnTo>
                  <a:pt x="960115" y="817130"/>
                </a:lnTo>
                <a:lnTo>
                  <a:pt x="953823" y="817130"/>
                </a:lnTo>
                <a:lnTo>
                  <a:pt x="955236" y="791171"/>
                </a:lnTo>
                <a:lnTo>
                  <a:pt x="918009" y="791171"/>
                </a:lnTo>
                <a:lnTo>
                  <a:pt x="890114" y="758863"/>
                </a:lnTo>
                <a:lnTo>
                  <a:pt x="875250" y="746366"/>
                </a:lnTo>
                <a:close/>
              </a:path>
              <a:path w="965200" h="927100">
                <a:moveTo>
                  <a:pt x="226348" y="685012"/>
                </a:moveTo>
                <a:lnTo>
                  <a:pt x="139118" y="685012"/>
                </a:lnTo>
                <a:lnTo>
                  <a:pt x="144960" y="685444"/>
                </a:lnTo>
                <a:lnTo>
                  <a:pt x="151183" y="686282"/>
                </a:lnTo>
                <a:lnTo>
                  <a:pt x="192219" y="703262"/>
                </a:lnTo>
                <a:lnTo>
                  <a:pt x="219159" y="736253"/>
                </a:lnTo>
                <a:lnTo>
                  <a:pt x="234050" y="778394"/>
                </a:lnTo>
                <a:lnTo>
                  <a:pt x="238940" y="822820"/>
                </a:lnTo>
                <a:lnTo>
                  <a:pt x="223350" y="835225"/>
                </a:lnTo>
                <a:lnTo>
                  <a:pt x="205380" y="843495"/>
                </a:lnTo>
                <a:lnTo>
                  <a:pt x="185647" y="848109"/>
                </a:lnTo>
                <a:lnTo>
                  <a:pt x="164772" y="849541"/>
                </a:lnTo>
                <a:lnTo>
                  <a:pt x="287298" y="849541"/>
                </a:lnTo>
                <a:lnTo>
                  <a:pt x="300281" y="816824"/>
                </a:lnTo>
                <a:lnTo>
                  <a:pt x="304198" y="777262"/>
                </a:lnTo>
                <a:lnTo>
                  <a:pt x="304718" y="745604"/>
                </a:lnTo>
                <a:lnTo>
                  <a:pt x="265102" y="745604"/>
                </a:lnTo>
                <a:lnTo>
                  <a:pt x="243849" y="704343"/>
                </a:lnTo>
                <a:lnTo>
                  <a:pt x="226348" y="685012"/>
                </a:lnTo>
                <a:close/>
              </a:path>
              <a:path w="965200" h="927100">
                <a:moveTo>
                  <a:pt x="960046" y="817041"/>
                </a:moveTo>
                <a:lnTo>
                  <a:pt x="954204" y="817041"/>
                </a:lnTo>
                <a:lnTo>
                  <a:pt x="953823" y="817130"/>
                </a:lnTo>
                <a:lnTo>
                  <a:pt x="960115" y="817130"/>
                </a:lnTo>
                <a:close/>
              </a:path>
              <a:path w="965200" h="927100">
                <a:moveTo>
                  <a:pt x="955671" y="211581"/>
                </a:moveTo>
                <a:lnTo>
                  <a:pt x="916485" y="211581"/>
                </a:lnTo>
                <a:lnTo>
                  <a:pt x="918302" y="316952"/>
                </a:lnTo>
                <a:lnTo>
                  <a:pt x="919306" y="377401"/>
                </a:lnTo>
                <a:lnTo>
                  <a:pt x="919980" y="422156"/>
                </a:lnTo>
                <a:lnTo>
                  <a:pt x="920621" y="474742"/>
                </a:lnTo>
                <a:lnTo>
                  <a:pt x="921051" y="527340"/>
                </a:lnTo>
                <a:lnTo>
                  <a:pt x="921115" y="611297"/>
                </a:lnTo>
                <a:lnTo>
                  <a:pt x="921049" y="632651"/>
                </a:lnTo>
                <a:lnTo>
                  <a:pt x="920482" y="686282"/>
                </a:lnTo>
                <a:lnTo>
                  <a:pt x="919542" y="736253"/>
                </a:lnTo>
                <a:lnTo>
                  <a:pt x="918009" y="791171"/>
                </a:lnTo>
                <a:lnTo>
                  <a:pt x="955236" y="791171"/>
                </a:lnTo>
                <a:lnTo>
                  <a:pt x="959174" y="712903"/>
                </a:lnTo>
                <a:lnTo>
                  <a:pt x="961252" y="662902"/>
                </a:lnTo>
                <a:lnTo>
                  <a:pt x="962977" y="611297"/>
                </a:lnTo>
                <a:lnTo>
                  <a:pt x="964227" y="559633"/>
                </a:lnTo>
                <a:lnTo>
                  <a:pt x="964944" y="507933"/>
                </a:lnTo>
                <a:lnTo>
                  <a:pt x="965067" y="456220"/>
                </a:lnTo>
                <a:lnTo>
                  <a:pt x="964537" y="404517"/>
                </a:lnTo>
                <a:lnTo>
                  <a:pt x="963296" y="352848"/>
                </a:lnTo>
                <a:lnTo>
                  <a:pt x="961283" y="301236"/>
                </a:lnTo>
                <a:lnTo>
                  <a:pt x="958439" y="249703"/>
                </a:lnTo>
                <a:lnTo>
                  <a:pt x="955671" y="211581"/>
                </a:lnTo>
                <a:close/>
              </a:path>
              <a:path w="965200" h="927100">
                <a:moveTo>
                  <a:pt x="287708" y="29971"/>
                </a:moveTo>
                <a:lnTo>
                  <a:pt x="279961" y="29971"/>
                </a:lnTo>
                <a:lnTo>
                  <a:pt x="274754" y="34289"/>
                </a:lnTo>
                <a:lnTo>
                  <a:pt x="274754" y="40766"/>
                </a:lnTo>
                <a:lnTo>
                  <a:pt x="271509" y="90584"/>
                </a:lnTo>
                <a:lnTo>
                  <a:pt x="269009" y="140460"/>
                </a:lnTo>
                <a:lnTo>
                  <a:pt x="267200" y="189081"/>
                </a:lnTo>
                <a:lnTo>
                  <a:pt x="265835" y="240344"/>
                </a:lnTo>
                <a:lnTo>
                  <a:pt x="264958" y="290328"/>
                </a:lnTo>
                <a:lnTo>
                  <a:pt x="264419" y="340326"/>
                </a:lnTo>
                <a:lnTo>
                  <a:pt x="264066" y="404517"/>
                </a:lnTo>
                <a:lnTo>
                  <a:pt x="263732" y="507933"/>
                </a:lnTo>
                <a:lnTo>
                  <a:pt x="263597" y="540222"/>
                </a:lnTo>
                <a:lnTo>
                  <a:pt x="263216" y="590115"/>
                </a:lnTo>
                <a:lnTo>
                  <a:pt x="262657" y="632651"/>
                </a:lnTo>
                <a:lnTo>
                  <a:pt x="262643" y="648481"/>
                </a:lnTo>
                <a:lnTo>
                  <a:pt x="262798" y="664574"/>
                </a:lnTo>
                <a:lnTo>
                  <a:pt x="264132" y="692727"/>
                </a:lnTo>
                <a:lnTo>
                  <a:pt x="264979" y="712903"/>
                </a:lnTo>
                <a:lnTo>
                  <a:pt x="265102" y="745604"/>
                </a:lnTo>
                <a:lnTo>
                  <a:pt x="304718" y="745604"/>
                </a:lnTo>
                <a:lnTo>
                  <a:pt x="304882" y="736253"/>
                </a:lnTo>
                <a:lnTo>
                  <a:pt x="307436" y="632651"/>
                </a:lnTo>
                <a:lnTo>
                  <a:pt x="308675" y="579971"/>
                </a:lnTo>
                <a:lnTo>
                  <a:pt x="309685" y="531965"/>
                </a:lnTo>
                <a:lnTo>
                  <a:pt x="310552" y="480463"/>
                </a:lnTo>
                <a:lnTo>
                  <a:pt x="311125" y="428936"/>
                </a:lnTo>
                <a:lnTo>
                  <a:pt x="311221" y="404517"/>
                </a:lnTo>
                <a:lnTo>
                  <a:pt x="311148" y="340326"/>
                </a:lnTo>
                <a:lnTo>
                  <a:pt x="311079" y="325871"/>
                </a:lnTo>
                <a:lnTo>
                  <a:pt x="310301" y="274361"/>
                </a:lnTo>
                <a:lnTo>
                  <a:pt x="308917" y="222884"/>
                </a:lnTo>
                <a:lnTo>
                  <a:pt x="710511" y="222884"/>
                </a:lnTo>
                <a:lnTo>
                  <a:pt x="790217" y="216921"/>
                </a:lnTo>
                <a:lnTo>
                  <a:pt x="887910" y="208279"/>
                </a:lnTo>
                <a:lnTo>
                  <a:pt x="955431" y="208279"/>
                </a:lnTo>
                <a:lnTo>
                  <a:pt x="954704" y="198272"/>
                </a:lnTo>
                <a:lnTo>
                  <a:pt x="954575" y="196849"/>
                </a:lnTo>
                <a:lnTo>
                  <a:pt x="307266" y="196849"/>
                </a:lnTo>
                <a:lnTo>
                  <a:pt x="305793" y="161373"/>
                </a:lnTo>
                <a:lnTo>
                  <a:pt x="303678" y="125729"/>
                </a:lnTo>
                <a:lnTo>
                  <a:pt x="300943" y="90086"/>
                </a:lnTo>
                <a:lnTo>
                  <a:pt x="297614" y="54609"/>
                </a:lnTo>
                <a:lnTo>
                  <a:pt x="653002" y="48126"/>
                </a:lnTo>
                <a:lnTo>
                  <a:pt x="937971" y="47878"/>
                </a:lnTo>
                <a:lnTo>
                  <a:pt x="937567" y="44830"/>
                </a:lnTo>
                <a:lnTo>
                  <a:pt x="941412" y="33198"/>
                </a:lnTo>
                <a:lnTo>
                  <a:pt x="941133" y="31876"/>
                </a:lnTo>
                <a:lnTo>
                  <a:pt x="291899" y="31876"/>
                </a:lnTo>
                <a:lnTo>
                  <a:pt x="289867" y="30606"/>
                </a:lnTo>
                <a:lnTo>
                  <a:pt x="287708" y="29971"/>
                </a:lnTo>
                <a:close/>
              </a:path>
              <a:path w="965200" h="927100">
                <a:moveTo>
                  <a:pt x="710511" y="222884"/>
                </a:moveTo>
                <a:lnTo>
                  <a:pt x="308917" y="222884"/>
                </a:lnTo>
                <a:lnTo>
                  <a:pt x="355127" y="226619"/>
                </a:lnTo>
                <a:lnTo>
                  <a:pt x="401515" y="229139"/>
                </a:lnTo>
                <a:lnTo>
                  <a:pt x="448023" y="230564"/>
                </a:lnTo>
                <a:lnTo>
                  <a:pt x="494591" y="231012"/>
                </a:lnTo>
                <a:lnTo>
                  <a:pt x="543875" y="230531"/>
                </a:lnTo>
                <a:lnTo>
                  <a:pt x="593212" y="229157"/>
                </a:lnTo>
                <a:lnTo>
                  <a:pt x="642558" y="227001"/>
                </a:lnTo>
                <a:lnTo>
                  <a:pt x="691869" y="224170"/>
                </a:lnTo>
                <a:lnTo>
                  <a:pt x="710511" y="222884"/>
                </a:lnTo>
                <a:close/>
              </a:path>
              <a:path w="965200" h="927100">
                <a:moveTo>
                  <a:pt x="955431" y="208279"/>
                </a:moveTo>
                <a:lnTo>
                  <a:pt x="887910" y="208279"/>
                </a:lnTo>
                <a:lnTo>
                  <a:pt x="892609" y="212343"/>
                </a:lnTo>
                <a:lnTo>
                  <a:pt x="898578" y="214883"/>
                </a:lnTo>
                <a:lnTo>
                  <a:pt x="907976" y="214883"/>
                </a:lnTo>
                <a:lnTo>
                  <a:pt x="911532" y="214121"/>
                </a:lnTo>
                <a:lnTo>
                  <a:pt x="914707" y="212343"/>
                </a:lnTo>
                <a:lnTo>
                  <a:pt x="916485" y="211581"/>
                </a:lnTo>
                <a:lnTo>
                  <a:pt x="955671" y="211581"/>
                </a:lnTo>
                <a:lnTo>
                  <a:pt x="955431" y="208279"/>
                </a:lnTo>
                <a:close/>
              </a:path>
              <a:path w="965200" h="927100">
                <a:moveTo>
                  <a:pt x="937971" y="47878"/>
                </a:moveTo>
                <a:lnTo>
                  <a:pt x="703760" y="47878"/>
                </a:lnTo>
                <a:lnTo>
                  <a:pt x="756193" y="48186"/>
                </a:lnTo>
                <a:lnTo>
                  <a:pt x="808709" y="49196"/>
                </a:lnTo>
                <a:lnTo>
                  <a:pt x="861297" y="51040"/>
                </a:lnTo>
                <a:lnTo>
                  <a:pt x="913945" y="53847"/>
                </a:lnTo>
                <a:lnTo>
                  <a:pt x="914040" y="105140"/>
                </a:lnTo>
                <a:lnTo>
                  <a:pt x="914266" y="130982"/>
                </a:lnTo>
                <a:lnTo>
                  <a:pt x="914707" y="157098"/>
                </a:lnTo>
                <a:lnTo>
                  <a:pt x="864255" y="161623"/>
                </a:lnTo>
                <a:lnTo>
                  <a:pt x="763180" y="169007"/>
                </a:lnTo>
                <a:lnTo>
                  <a:pt x="459221" y="185870"/>
                </a:lnTo>
                <a:lnTo>
                  <a:pt x="357892" y="192703"/>
                </a:lnTo>
                <a:lnTo>
                  <a:pt x="307266" y="196849"/>
                </a:lnTo>
                <a:lnTo>
                  <a:pt x="954575" y="196849"/>
                </a:lnTo>
                <a:lnTo>
                  <a:pt x="950021" y="146968"/>
                </a:lnTo>
                <a:lnTo>
                  <a:pt x="944328" y="95813"/>
                </a:lnTo>
                <a:lnTo>
                  <a:pt x="937971" y="47878"/>
                </a:lnTo>
                <a:close/>
              </a:path>
              <a:path w="965200" h="927100">
                <a:moveTo>
                  <a:pt x="664517" y="0"/>
                </a:moveTo>
                <a:lnTo>
                  <a:pt x="610799" y="526"/>
                </a:lnTo>
                <a:lnTo>
                  <a:pt x="557132" y="2187"/>
                </a:lnTo>
                <a:lnTo>
                  <a:pt x="503583" y="5108"/>
                </a:lnTo>
                <a:lnTo>
                  <a:pt x="450219" y="9413"/>
                </a:lnTo>
                <a:lnTo>
                  <a:pt x="397106" y="15227"/>
                </a:lnTo>
                <a:lnTo>
                  <a:pt x="344310" y="22673"/>
                </a:lnTo>
                <a:lnTo>
                  <a:pt x="291899" y="31876"/>
                </a:lnTo>
                <a:lnTo>
                  <a:pt x="941133" y="31876"/>
                </a:lnTo>
                <a:lnTo>
                  <a:pt x="818181" y="3593"/>
                </a:lnTo>
                <a:lnTo>
                  <a:pt x="767092" y="1674"/>
                </a:lnTo>
                <a:lnTo>
                  <a:pt x="715850" y="437"/>
                </a:lnTo>
                <a:lnTo>
                  <a:pt x="66451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08619" y="1927860"/>
            <a:ext cx="355600" cy="467995"/>
          </a:xfrm>
          <a:custGeom>
            <a:avLst/>
            <a:gdLst/>
            <a:ahLst/>
            <a:cxnLst/>
            <a:rect l="l" t="t" r="r" b="b"/>
            <a:pathLst>
              <a:path w="355600" h="467994">
                <a:moveTo>
                  <a:pt x="355091" y="32003"/>
                </a:moveTo>
                <a:lnTo>
                  <a:pt x="337655" y="80291"/>
                </a:lnTo>
                <a:lnTo>
                  <a:pt x="320225" y="128628"/>
                </a:lnTo>
                <a:lnTo>
                  <a:pt x="302800" y="177009"/>
                </a:lnTo>
                <a:lnTo>
                  <a:pt x="285379" y="225428"/>
                </a:lnTo>
                <a:lnTo>
                  <a:pt x="267959" y="273878"/>
                </a:lnTo>
                <a:lnTo>
                  <a:pt x="250538" y="322354"/>
                </a:lnTo>
                <a:lnTo>
                  <a:pt x="233113" y="370848"/>
                </a:lnTo>
                <a:lnTo>
                  <a:pt x="215683" y="419355"/>
                </a:lnTo>
                <a:lnTo>
                  <a:pt x="198247" y="467867"/>
                </a:lnTo>
                <a:lnTo>
                  <a:pt x="185402" y="450318"/>
                </a:lnTo>
                <a:lnTo>
                  <a:pt x="174164" y="431673"/>
                </a:lnTo>
                <a:lnTo>
                  <a:pt x="164617" y="412075"/>
                </a:lnTo>
                <a:lnTo>
                  <a:pt x="156845" y="391667"/>
                </a:lnTo>
                <a:lnTo>
                  <a:pt x="0" y="0"/>
                </a:lnTo>
              </a:path>
            </a:pathLst>
          </a:custGeom>
          <a:ln w="42671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14716" y="2482595"/>
            <a:ext cx="342900" cy="441959"/>
          </a:xfrm>
          <a:custGeom>
            <a:avLst/>
            <a:gdLst/>
            <a:ahLst/>
            <a:cxnLst/>
            <a:rect l="l" t="t" r="r" b="b"/>
            <a:pathLst>
              <a:path w="342900" h="441960">
                <a:moveTo>
                  <a:pt x="342900" y="0"/>
                </a:moveTo>
                <a:lnTo>
                  <a:pt x="321611" y="64484"/>
                </a:lnTo>
                <a:lnTo>
                  <a:pt x="297179" y="127635"/>
                </a:lnTo>
                <a:lnTo>
                  <a:pt x="278000" y="171672"/>
                </a:lnTo>
                <a:lnTo>
                  <a:pt x="258015" y="215409"/>
                </a:lnTo>
                <a:lnTo>
                  <a:pt x="238033" y="259199"/>
                </a:lnTo>
                <a:lnTo>
                  <a:pt x="218868" y="303397"/>
                </a:lnTo>
                <a:lnTo>
                  <a:pt x="201328" y="348353"/>
                </a:lnTo>
                <a:lnTo>
                  <a:pt x="186225" y="394423"/>
                </a:lnTo>
                <a:lnTo>
                  <a:pt x="174370" y="441960"/>
                </a:lnTo>
                <a:lnTo>
                  <a:pt x="147325" y="398608"/>
                </a:lnTo>
                <a:lnTo>
                  <a:pt x="122739" y="353391"/>
                </a:lnTo>
                <a:lnTo>
                  <a:pt x="100430" y="306552"/>
                </a:lnTo>
                <a:lnTo>
                  <a:pt x="80216" y="258333"/>
                </a:lnTo>
                <a:lnTo>
                  <a:pt x="61912" y="208978"/>
                </a:lnTo>
                <a:lnTo>
                  <a:pt x="45337" y="158728"/>
                </a:lnTo>
                <a:lnTo>
                  <a:pt x="30306" y="107826"/>
                </a:lnTo>
                <a:lnTo>
                  <a:pt x="16636" y="56515"/>
                </a:lnTo>
                <a:lnTo>
                  <a:pt x="14251" y="48061"/>
                </a:lnTo>
                <a:lnTo>
                  <a:pt x="10795" y="40417"/>
                </a:lnTo>
                <a:lnTo>
                  <a:pt x="6099" y="34726"/>
                </a:lnTo>
                <a:lnTo>
                  <a:pt x="0" y="32131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6024" y="702563"/>
            <a:ext cx="126841" cy="1264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160800" y="589787"/>
            <a:ext cx="75866" cy="899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7580" y="2136648"/>
            <a:ext cx="128228" cy="1280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2329" y="2023872"/>
            <a:ext cx="75825" cy="899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18831" y="3930396"/>
            <a:ext cx="128301" cy="12649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73575" y="3816096"/>
            <a:ext cx="75866" cy="914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47821" y="4172775"/>
            <a:ext cx="815340" cy="487680"/>
          </a:xfrm>
          <a:custGeom>
            <a:avLst/>
            <a:gdLst/>
            <a:ahLst/>
            <a:cxnLst/>
            <a:rect l="l" t="t" r="r" b="b"/>
            <a:pathLst>
              <a:path w="815340" h="487679">
                <a:moveTo>
                  <a:pt x="651283" y="355625"/>
                </a:moveTo>
                <a:lnTo>
                  <a:pt x="398367" y="355625"/>
                </a:lnTo>
                <a:lnTo>
                  <a:pt x="414768" y="365644"/>
                </a:lnTo>
                <a:lnTo>
                  <a:pt x="516985" y="404547"/>
                </a:lnTo>
                <a:lnTo>
                  <a:pt x="646834" y="449532"/>
                </a:lnTo>
                <a:lnTo>
                  <a:pt x="711106" y="470706"/>
                </a:lnTo>
                <a:lnTo>
                  <a:pt x="759936" y="485521"/>
                </a:lnTo>
                <a:lnTo>
                  <a:pt x="769588" y="487616"/>
                </a:lnTo>
                <a:lnTo>
                  <a:pt x="774033" y="487616"/>
                </a:lnTo>
                <a:lnTo>
                  <a:pt x="801921" y="476107"/>
                </a:lnTo>
                <a:lnTo>
                  <a:pt x="814831" y="449532"/>
                </a:lnTo>
                <a:lnTo>
                  <a:pt x="809787" y="419818"/>
                </a:lnTo>
                <a:lnTo>
                  <a:pt x="783812" y="398894"/>
                </a:lnTo>
                <a:lnTo>
                  <a:pt x="737032" y="383286"/>
                </a:lnTo>
                <a:lnTo>
                  <a:pt x="651283" y="355625"/>
                </a:lnTo>
                <a:close/>
              </a:path>
              <a:path w="815340" h="487679">
                <a:moveTo>
                  <a:pt x="208375" y="0"/>
                </a:moveTo>
                <a:lnTo>
                  <a:pt x="155654" y="6874"/>
                </a:lnTo>
                <a:lnTo>
                  <a:pt x="95999" y="33275"/>
                </a:lnTo>
                <a:lnTo>
                  <a:pt x="61452" y="62115"/>
                </a:lnTo>
                <a:lnTo>
                  <a:pt x="34477" y="97342"/>
                </a:lnTo>
                <a:lnTo>
                  <a:pt x="15176" y="137433"/>
                </a:lnTo>
                <a:lnTo>
                  <a:pt x="3650" y="180864"/>
                </a:lnTo>
                <a:lnTo>
                  <a:pt x="0" y="226113"/>
                </a:lnTo>
                <a:lnTo>
                  <a:pt x="4326" y="271658"/>
                </a:lnTo>
                <a:lnTo>
                  <a:pt x="16732" y="315976"/>
                </a:lnTo>
                <a:lnTo>
                  <a:pt x="36520" y="357788"/>
                </a:lnTo>
                <a:lnTo>
                  <a:pt x="63500" y="395120"/>
                </a:lnTo>
                <a:lnTo>
                  <a:pt x="97099" y="426259"/>
                </a:lnTo>
                <a:lnTo>
                  <a:pt x="136747" y="449491"/>
                </a:lnTo>
                <a:lnTo>
                  <a:pt x="179133" y="463583"/>
                </a:lnTo>
                <a:lnTo>
                  <a:pt x="223234" y="468464"/>
                </a:lnTo>
                <a:lnTo>
                  <a:pt x="225774" y="468464"/>
                </a:lnTo>
                <a:lnTo>
                  <a:pt x="237210" y="467945"/>
                </a:lnTo>
                <a:lnTo>
                  <a:pt x="247411" y="466575"/>
                </a:lnTo>
                <a:lnTo>
                  <a:pt x="257494" y="464286"/>
                </a:lnTo>
                <a:lnTo>
                  <a:pt x="267303" y="461073"/>
                </a:lnTo>
                <a:lnTo>
                  <a:pt x="290116" y="461073"/>
                </a:lnTo>
                <a:lnTo>
                  <a:pt x="328608" y="438123"/>
                </a:lnTo>
                <a:lnTo>
                  <a:pt x="379257" y="386621"/>
                </a:lnTo>
                <a:lnTo>
                  <a:pt x="380672" y="384327"/>
                </a:lnTo>
                <a:lnTo>
                  <a:pt x="243554" y="384327"/>
                </a:lnTo>
                <a:lnTo>
                  <a:pt x="196764" y="376863"/>
                </a:lnTo>
                <a:lnTo>
                  <a:pt x="155368" y="355833"/>
                </a:lnTo>
                <a:lnTo>
                  <a:pt x="122092" y="323275"/>
                </a:lnTo>
                <a:lnTo>
                  <a:pt x="99663" y="281228"/>
                </a:lnTo>
                <a:lnTo>
                  <a:pt x="90536" y="235315"/>
                </a:lnTo>
                <a:lnTo>
                  <a:pt x="93613" y="188628"/>
                </a:lnTo>
                <a:lnTo>
                  <a:pt x="109547" y="146125"/>
                </a:lnTo>
                <a:lnTo>
                  <a:pt x="138990" y="112758"/>
                </a:lnTo>
                <a:lnTo>
                  <a:pt x="182594" y="93484"/>
                </a:lnTo>
                <a:lnTo>
                  <a:pt x="208883" y="90690"/>
                </a:lnTo>
                <a:lnTo>
                  <a:pt x="382466" y="90690"/>
                </a:lnTo>
                <a:lnTo>
                  <a:pt x="367191" y="70822"/>
                </a:lnTo>
                <a:lnTo>
                  <a:pt x="333501" y="41213"/>
                </a:lnTo>
                <a:lnTo>
                  <a:pt x="295008" y="18928"/>
                </a:lnTo>
                <a:lnTo>
                  <a:pt x="252901" y="4884"/>
                </a:lnTo>
                <a:lnTo>
                  <a:pt x="208375" y="0"/>
                </a:lnTo>
                <a:close/>
              </a:path>
              <a:path w="815340" h="487679">
                <a:moveTo>
                  <a:pt x="290116" y="461073"/>
                </a:moveTo>
                <a:lnTo>
                  <a:pt x="267303" y="461073"/>
                </a:lnTo>
                <a:lnTo>
                  <a:pt x="270732" y="461899"/>
                </a:lnTo>
                <a:lnTo>
                  <a:pt x="274288" y="462356"/>
                </a:lnTo>
                <a:lnTo>
                  <a:pt x="284829" y="462356"/>
                </a:lnTo>
                <a:lnTo>
                  <a:pt x="290116" y="461073"/>
                </a:lnTo>
                <a:close/>
              </a:path>
              <a:path w="815340" h="487679">
                <a:moveTo>
                  <a:pt x="382466" y="90690"/>
                </a:moveTo>
                <a:lnTo>
                  <a:pt x="208883" y="90690"/>
                </a:lnTo>
                <a:lnTo>
                  <a:pt x="252761" y="98851"/>
                </a:lnTo>
                <a:lnTo>
                  <a:pt x="290163" y="121421"/>
                </a:lnTo>
                <a:lnTo>
                  <a:pt x="318611" y="155530"/>
                </a:lnTo>
                <a:lnTo>
                  <a:pt x="335629" y="198310"/>
                </a:lnTo>
                <a:lnTo>
                  <a:pt x="339327" y="243867"/>
                </a:lnTo>
                <a:lnTo>
                  <a:pt x="329675" y="284921"/>
                </a:lnTo>
                <a:lnTo>
                  <a:pt x="309385" y="321792"/>
                </a:lnTo>
                <a:lnTo>
                  <a:pt x="281171" y="354800"/>
                </a:lnTo>
                <a:lnTo>
                  <a:pt x="247745" y="384263"/>
                </a:lnTo>
                <a:lnTo>
                  <a:pt x="246348" y="384327"/>
                </a:lnTo>
                <a:lnTo>
                  <a:pt x="380672" y="384327"/>
                </a:lnTo>
                <a:lnTo>
                  <a:pt x="398367" y="355625"/>
                </a:lnTo>
                <a:lnTo>
                  <a:pt x="651283" y="355625"/>
                </a:lnTo>
                <a:lnTo>
                  <a:pt x="595979" y="337362"/>
                </a:lnTo>
                <a:lnTo>
                  <a:pt x="486467" y="298482"/>
                </a:lnTo>
                <a:lnTo>
                  <a:pt x="466201" y="290917"/>
                </a:lnTo>
                <a:lnTo>
                  <a:pt x="445577" y="284616"/>
                </a:lnTo>
                <a:lnTo>
                  <a:pt x="424656" y="281228"/>
                </a:lnTo>
                <a:lnTo>
                  <a:pt x="429226" y="247693"/>
                </a:lnTo>
                <a:lnTo>
                  <a:pt x="429212" y="214093"/>
                </a:lnTo>
                <a:lnTo>
                  <a:pt x="424602" y="180841"/>
                </a:lnTo>
                <a:lnTo>
                  <a:pt x="415385" y="148348"/>
                </a:lnTo>
                <a:lnTo>
                  <a:pt x="394882" y="106840"/>
                </a:lnTo>
                <a:lnTo>
                  <a:pt x="382466" y="9069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421326" y="4145343"/>
            <a:ext cx="847725" cy="520065"/>
          </a:xfrm>
          <a:custGeom>
            <a:avLst/>
            <a:gdLst/>
            <a:ahLst/>
            <a:cxnLst/>
            <a:rect l="l" t="t" r="r" b="b"/>
            <a:pathLst>
              <a:path w="847725" h="520064">
                <a:moveTo>
                  <a:pt x="519685" y="399516"/>
                </a:moveTo>
                <a:lnTo>
                  <a:pt x="460295" y="399516"/>
                </a:lnTo>
                <a:lnTo>
                  <a:pt x="510577" y="423013"/>
                </a:lnTo>
                <a:lnTo>
                  <a:pt x="561316" y="445375"/>
                </a:lnTo>
                <a:lnTo>
                  <a:pt x="612659" y="466674"/>
                </a:lnTo>
                <a:lnTo>
                  <a:pt x="664288" y="486797"/>
                </a:lnTo>
                <a:lnTo>
                  <a:pt x="716581" y="505904"/>
                </a:lnTo>
                <a:lnTo>
                  <a:pt x="768588" y="518227"/>
                </a:lnTo>
                <a:lnTo>
                  <a:pt x="788336" y="519557"/>
                </a:lnTo>
                <a:lnTo>
                  <a:pt x="805832" y="518142"/>
                </a:lnTo>
                <a:lnTo>
                  <a:pt x="821626" y="513383"/>
                </a:lnTo>
                <a:lnTo>
                  <a:pt x="834681" y="504506"/>
                </a:lnTo>
                <a:lnTo>
                  <a:pt x="843962" y="490740"/>
                </a:lnTo>
                <a:lnTo>
                  <a:pt x="844257" y="487819"/>
                </a:lnTo>
                <a:lnTo>
                  <a:pt x="754173" y="487819"/>
                </a:lnTo>
                <a:lnTo>
                  <a:pt x="737778" y="484614"/>
                </a:lnTo>
                <a:lnTo>
                  <a:pt x="719407" y="477081"/>
                </a:lnTo>
                <a:lnTo>
                  <a:pt x="701559" y="468349"/>
                </a:lnTo>
                <a:lnTo>
                  <a:pt x="686736" y="461543"/>
                </a:lnTo>
                <a:lnTo>
                  <a:pt x="663950" y="453143"/>
                </a:lnTo>
                <a:lnTo>
                  <a:pt x="595423" y="426885"/>
                </a:lnTo>
                <a:lnTo>
                  <a:pt x="534257" y="404582"/>
                </a:lnTo>
                <a:lnTo>
                  <a:pt x="519685" y="399516"/>
                </a:lnTo>
                <a:close/>
              </a:path>
              <a:path w="847725" h="520064">
                <a:moveTo>
                  <a:pt x="247697" y="0"/>
                </a:moveTo>
                <a:lnTo>
                  <a:pt x="202909" y="4021"/>
                </a:lnTo>
                <a:lnTo>
                  <a:pt x="159564" y="15813"/>
                </a:lnTo>
                <a:lnTo>
                  <a:pt x="118935" y="34969"/>
                </a:lnTo>
                <a:lnTo>
                  <a:pt x="82296" y="61080"/>
                </a:lnTo>
                <a:lnTo>
                  <a:pt x="50921" y="93738"/>
                </a:lnTo>
                <a:lnTo>
                  <a:pt x="26082" y="132537"/>
                </a:lnTo>
                <a:lnTo>
                  <a:pt x="8311" y="179141"/>
                </a:lnTo>
                <a:lnTo>
                  <a:pt x="0" y="226916"/>
                </a:lnTo>
                <a:lnTo>
                  <a:pt x="784" y="274635"/>
                </a:lnTo>
                <a:lnTo>
                  <a:pt x="10302" y="321071"/>
                </a:lnTo>
                <a:lnTo>
                  <a:pt x="28191" y="364999"/>
                </a:lnTo>
                <a:lnTo>
                  <a:pt x="54086" y="405192"/>
                </a:lnTo>
                <a:lnTo>
                  <a:pt x="87625" y="440424"/>
                </a:lnTo>
                <a:lnTo>
                  <a:pt x="128444" y="469468"/>
                </a:lnTo>
                <a:lnTo>
                  <a:pt x="190896" y="494607"/>
                </a:lnTo>
                <a:lnTo>
                  <a:pt x="259254" y="503174"/>
                </a:lnTo>
                <a:lnTo>
                  <a:pt x="305712" y="499113"/>
                </a:lnTo>
                <a:lnTo>
                  <a:pt x="349828" y="486747"/>
                </a:lnTo>
                <a:lnTo>
                  <a:pt x="387877" y="466674"/>
                </a:lnTo>
                <a:lnTo>
                  <a:pt x="267255" y="466674"/>
                </a:lnTo>
                <a:lnTo>
                  <a:pt x="226250" y="462870"/>
                </a:lnTo>
                <a:lnTo>
                  <a:pt x="186401" y="451900"/>
                </a:lnTo>
                <a:lnTo>
                  <a:pt x="148810" y="434425"/>
                </a:lnTo>
                <a:lnTo>
                  <a:pt x="114577" y="411107"/>
                </a:lnTo>
                <a:lnTo>
                  <a:pt x="84801" y="382608"/>
                </a:lnTo>
                <a:lnTo>
                  <a:pt x="60584" y="349588"/>
                </a:lnTo>
                <a:lnTo>
                  <a:pt x="43026" y="312709"/>
                </a:lnTo>
                <a:lnTo>
                  <a:pt x="33227" y="272634"/>
                </a:lnTo>
                <a:lnTo>
                  <a:pt x="32287" y="230022"/>
                </a:lnTo>
                <a:lnTo>
                  <a:pt x="41308" y="185537"/>
                </a:lnTo>
                <a:lnTo>
                  <a:pt x="61388" y="139839"/>
                </a:lnTo>
                <a:lnTo>
                  <a:pt x="88022" y="103236"/>
                </a:lnTo>
                <a:lnTo>
                  <a:pt x="121537" y="73839"/>
                </a:lnTo>
                <a:lnTo>
                  <a:pt x="160253" y="52180"/>
                </a:lnTo>
                <a:lnTo>
                  <a:pt x="202486" y="38794"/>
                </a:lnTo>
                <a:lnTo>
                  <a:pt x="246554" y="34213"/>
                </a:lnTo>
                <a:lnTo>
                  <a:pt x="369257" y="34213"/>
                </a:lnTo>
                <a:lnTo>
                  <a:pt x="356663" y="26085"/>
                </a:lnTo>
                <a:lnTo>
                  <a:pt x="330404" y="14514"/>
                </a:lnTo>
                <a:lnTo>
                  <a:pt x="303275" y="6380"/>
                </a:lnTo>
                <a:lnTo>
                  <a:pt x="275599" y="1577"/>
                </a:lnTo>
                <a:lnTo>
                  <a:pt x="247697" y="0"/>
                </a:lnTo>
                <a:close/>
              </a:path>
              <a:path w="847725" h="520064">
                <a:moveTo>
                  <a:pt x="631236" y="336232"/>
                </a:moveTo>
                <a:lnTo>
                  <a:pt x="488235" y="336232"/>
                </a:lnTo>
                <a:lnTo>
                  <a:pt x="489505" y="337502"/>
                </a:lnTo>
                <a:lnTo>
                  <a:pt x="491283" y="338074"/>
                </a:lnTo>
                <a:lnTo>
                  <a:pt x="493696" y="338709"/>
                </a:lnTo>
                <a:lnTo>
                  <a:pt x="530828" y="348040"/>
                </a:lnTo>
                <a:lnTo>
                  <a:pt x="568055" y="357839"/>
                </a:lnTo>
                <a:lnTo>
                  <a:pt x="605281" y="368103"/>
                </a:lnTo>
                <a:lnTo>
                  <a:pt x="642413" y="378828"/>
                </a:lnTo>
                <a:lnTo>
                  <a:pt x="687038" y="392447"/>
                </a:lnTo>
                <a:lnTo>
                  <a:pt x="731186" y="407390"/>
                </a:lnTo>
                <a:lnTo>
                  <a:pt x="787812" y="437584"/>
                </a:lnTo>
                <a:lnTo>
                  <a:pt x="797105" y="461033"/>
                </a:lnTo>
                <a:lnTo>
                  <a:pt x="761666" y="486486"/>
                </a:lnTo>
                <a:lnTo>
                  <a:pt x="759507" y="487375"/>
                </a:lnTo>
                <a:lnTo>
                  <a:pt x="756967" y="487819"/>
                </a:lnTo>
                <a:lnTo>
                  <a:pt x="844257" y="487819"/>
                </a:lnTo>
                <a:lnTo>
                  <a:pt x="831432" y="429696"/>
                </a:lnTo>
                <a:lnTo>
                  <a:pt x="800661" y="403718"/>
                </a:lnTo>
                <a:lnTo>
                  <a:pt x="758868" y="380739"/>
                </a:lnTo>
                <a:lnTo>
                  <a:pt x="710041" y="360738"/>
                </a:lnTo>
                <a:lnTo>
                  <a:pt x="658165" y="343693"/>
                </a:lnTo>
                <a:lnTo>
                  <a:pt x="631236" y="336232"/>
                </a:lnTo>
                <a:close/>
              </a:path>
              <a:path w="847725" h="520064">
                <a:moveTo>
                  <a:pt x="369257" y="34213"/>
                </a:moveTo>
                <a:lnTo>
                  <a:pt x="246554" y="34213"/>
                </a:lnTo>
                <a:lnTo>
                  <a:pt x="270934" y="35644"/>
                </a:lnTo>
                <a:lnTo>
                  <a:pt x="295100" y="39990"/>
                </a:lnTo>
                <a:lnTo>
                  <a:pt x="341550" y="57759"/>
                </a:lnTo>
                <a:lnTo>
                  <a:pt x="380934" y="84414"/>
                </a:lnTo>
                <a:lnTo>
                  <a:pt x="412019" y="117076"/>
                </a:lnTo>
                <a:lnTo>
                  <a:pt x="435080" y="154569"/>
                </a:lnTo>
                <a:lnTo>
                  <a:pt x="450389" y="195718"/>
                </a:lnTo>
                <a:lnTo>
                  <a:pt x="458221" y="239347"/>
                </a:lnTo>
                <a:lnTo>
                  <a:pt x="458850" y="284282"/>
                </a:lnTo>
                <a:lnTo>
                  <a:pt x="452550" y="329347"/>
                </a:lnTo>
                <a:lnTo>
                  <a:pt x="439594" y="373367"/>
                </a:lnTo>
                <a:lnTo>
                  <a:pt x="402272" y="415689"/>
                </a:lnTo>
                <a:lnTo>
                  <a:pt x="359997" y="444680"/>
                </a:lnTo>
                <a:lnTo>
                  <a:pt x="314436" y="461342"/>
                </a:lnTo>
                <a:lnTo>
                  <a:pt x="267255" y="466674"/>
                </a:lnTo>
                <a:lnTo>
                  <a:pt x="387877" y="466674"/>
                </a:lnTo>
                <a:lnTo>
                  <a:pt x="389538" y="465797"/>
                </a:lnTo>
                <a:lnTo>
                  <a:pt x="422773" y="435987"/>
                </a:lnTo>
                <a:lnTo>
                  <a:pt x="447468" y="397040"/>
                </a:lnTo>
                <a:lnTo>
                  <a:pt x="512562" y="397040"/>
                </a:lnTo>
                <a:lnTo>
                  <a:pt x="503644" y="393939"/>
                </a:lnTo>
                <a:lnTo>
                  <a:pt x="472995" y="383717"/>
                </a:lnTo>
                <a:lnTo>
                  <a:pt x="477359" y="372181"/>
                </a:lnTo>
                <a:lnTo>
                  <a:pt x="481329" y="360427"/>
                </a:lnTo>
                <a:lnTo>
                  <a:pt x="485053" y="348040"/>
                </a:lnTo>
                <a:lnTo>
                  <a:pt x="488235" y="336232"/>
                </a:lnTo>
                <a:lnTo>
                  <a:pt x="631236" y="336232"/>
                </a:lnTo>
                <a:lnTo>
                  <a:pt x="607229" y="329581"/>
                </a:lnTo>
                <a:lnTo>
                  <a:pt x="561217" y="318379"/>
                </a:lnTo>
                <a:lnTo>
                  <a:pt x="499919" y="304622"/>
                </a:lnTo>
                <a:lnTo>
                  <a:pt x="493061" y="304622"/>
                </a:lnTo>
                <a:lnTo>
                  <a:pt x="495509" y="257410"/>
                </a:lnTo>
                <a:lnTo>
                  <a:pt x="490735" y="210850"/>
                </a:lnTo>
                <a:lnTo>
                  <a:pt x="478685" y="166034"/>
                </a:lnTo>
                <a:lnTo>
                  <a:pt x="459307" y="124057"/>
                </a:lnTo>
                <a:lnTo>
                  <a:pt x="432545" y="86011"/>
                </a:lnTo>
                <a:lnTo>
                  <a:pt x="398349" y="52989"/>
                </a:lnTo>
                <a:lnTo>
                  <a:pt x="369257" y="34213"/>
                </a:lnTo>
                <a:close/>
              </a:path>
              <a:path w="847725" h="520064">
                <a:moveTo>
                  <a:pt x="512562" y="397040"/>
                </a:moveTo>
                <a:lnTo>
                  <a:pt x="447468" y="397040"/>
                </a:lnTo>
                <a:lnTo>
                  <a:pt x="450262" y="398945"/>
                </a:lnTo>
                <a:lnTo>
                  <a:pt x="453818" y="399707"/>
                </a:lnTo>
                <a:lnTo>
                  <a:pt x="458263" y="399707"/>
                </a:lnTo>
                <a:lnTo>
                  <a:pt x="459279" y="399643"/>
                </a:lnTo>
                <a:lnTo>
                  <a:pt x="460295" y="399516"/>
                </a:lnTo>
                <a:lnTo>
                  <a:pt x="519685" y="399516"/>
                </a:lnTo>
                <a:lnTo>
                  <a:pt x="512562" y="397040"/>
                </a:lnTo>
                <a:close/>
              </a:path>
              <a:path w="847725" h="520064">
                <a:moveTo>
                  <a:pt x="497633" y="304177"/>
                </a:moveTo>
                <a:lnTo>
                  <a:pt x="495474" y="304177"/>
                </a:lnTo>
                <a:lnTo>
                  <a:pt x="494331" y="304304"/>
                </a:lnTo>
                <a:lnTo>
                  <a:pt x="493061" y="304622"/>
                </a:lnTo>
                <a:lnTo>
                  <a:pt x="499919" y="304622"/>
                </a:lnTo>
                <a:lnTo>
                  <a:pt x="498649" y="304304"/>
                </a:lnTo>
                <a:lnTo>
                  <a:pt x="497633" y="304177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96031" y="4232147"/>
            <a:ext cx="323215" cy="337185"/>
          </a:xfrm>
          <a:custGeom>
            <a:avLst/>
            <a:gdLst/>
            <a:ahLst/>
            <a:cxnLst/>
            <a:rect l="l" t="t" r="r" b="b"/>
            <a:pathLst>
              <a:path w="323215" h="337185">
                <a:moveTo>
                  <a:pt x="157371" y="0"/>
                </a:moveTo>
                <a:lnTo>
                  <a:pt x="112318" y="6122"/>
                </a:lnTo>
                <a:lnTo>
                  <a:pt x="70980" y="24103"/>
                </a:lnTo>
                <a:lnTo>
                  <a:pt x="36356" y="53358"/>
                </a:lnTo>
                <a:lnTo>
                  <a:pt x="11448" y="93306"/>
                </a:lnTo>
                <a:lnTo>
                  <a:pt x="0" y="138304"/>
                </a:lnTo>
                <a:lnTo>
                  <a:pt x="1349" y="183065"/>
                </a:lnTo>
                <a:lnTo>
                  <a:pt x="14179" y="225625"/>
                </a:lnTo>
                <a:lnTo>
                  <a:pt x="37168" y="264021"/>
                </a:lnTo>
                <a:lnTo>
                  <a:pt x="68998" y="296291"/>
                </a:lnTo>
                <a:lnTo>
                  <a:pt x="108349" y="320471"/>
                </a:lnTo>
                <a:lnTo>
                  <a:pt x="144735" y="332611"/>
                </a:lnTo>
                <a:lnTo>
                  <a:pt x="183787" y="336740"/>
                </a:lnTo>
                <a:lnTo>
                  <a:pt x="226199" y="331638"/>
                </a:lnTo>
                <a:lnTo>
                  <a:pt x="264670" y="315996"/>
                </a:lnTo>
                <a:lnTo>
                  <a:pt x="278073" y="304393"/>
                </a:lnTo>
                <a:lnTo>
                  <a:pt x="185565" y="304393"/>
                </a:lnTo>
                <a:lnTo>
                  <a:pt x="145192" y="299471"/>
                </a:lnTo>
                <a:lnTo>
                  <a:pt x="107180" y="285363"/>
                </a:lnTo>
                <a:lnTo>
                  <a:pt x="73891" y="263057"/>
                </a:lnTo>
                <a:lnTo>
                  <a:pt x="47687" y="233541"/>
                </a:lnTo>
                <a:lnTo>
                  <a:pt x="30929" y="197802"/>
                </a:lnTo>
                <a:lnTo>
                  <a:pt x="25979" y="156828"/>
                </a:lnTo>
                <a:lnTo>
                  <a:pt x="35197" y="111607"/>
                </a:lnTo>
                <a:lnTo>
                  <a:pt x="54831" y="76008"/>
                </a:lnTo>
                <a:lnTo>
                  <a:pt x="83394" y="49622"/>
                </a:lnTo>
                <a:lnTo>
                  <a:pt x="118243" y="33222"/>
                </a:lnTo>
                <a:lnTo>
                  <a:pt x="156736" y="27584"/>
                </a:lnTo>
                <a:lnTo>
                  <a:pt x="246760" y="27584"/>
                </a:lnTo>
                <a:lnTo>
                  <a:pt x="232682" y="17792"/>
                </a:lnTo>
                <a:lnTo>
                  <a:pt x="214432" y="9944"/>
                </a:lnTo>
                <a:lnTo>
                  <a:pt x="195646" y="4391"/>
                </a:lnTo>
                <a:lnTo>
                  <a:pt x="176550" y="1090"/>
                </a:lnTo>
                <a:lnTo>
                  <a:pt x="157371" y="0"/>
                </a:lnTo>
                <a:close/>
              </a:path>
              <a:path w="323215" h="337185">
                <a:moveTo>
                  <a:pt x="246760" y="27584"/>
                </a:moveTo>
                <a:lnTo>
                  <a:pt x="156736" y="27584"/>
                </a:lnTo>
                <a:lnTo>
                  <a:pt x="172877" y="28546"/>
                </a:lnTo>
                <a:lnTo>
                  <a:pt x="188994" y="31467"/>
                </a:lnTo>
                <a:lnTo>
                  <a:pt x="256627" y="71364"/>
                </a:lnTo>
                <a:lnTo>
                  <a:pt x="280408" y="108899"/>
                </a:lnTo>
                <a:lnTo>
                  <a:pt x="292216" y="152306"/>
                </a:lnTo>
                <a:lnTo>
                  <a:pt x="292435" y="197878"/>
                </a:lnTo>
                <a:lnTo>
                  <a:pt x="281450" y="241909"/>
                </a:lnTo>
                <a:lnTo>
                  <a:pt x="278402" y="249796"/>
                </a:lnTo>
                <a:lnTo>
                  <a:pt x="282085" y="258940"/>
                </a:lnTo>
                <a:lnTo>
                  <a:pt x="240445" y="294381"/>
                </a:lnTo>
                <a:lnTo>
                  <a:pt x="185565" y="304393"/>
                </a:lnTo>
                <a:lnTo>
                  <a:pt x="278073" y="304393"/>
                </a:lnTo>
                <a:lnTo>
                  <a:pt x="295498" y="289307"/>
                </a:lnTo>
                <a:lnTo>
                  <a:pt x="314978" y="251066"/>
                </a:lnTo>
                <a:lnTo>
                  <a:pt x="316248" y="249212"/>
                </a:lnTo>
                <a:lnTo>
                  <a:pt x="314978" y="246799"/>
                </a:lnTo>
                <a:lnTo>
                  <a:pt x="313200" y="245529"/>
                </a:lnTo>
                <a:lnTo>
                  <a:pt x="322564" y="202248"/>
                </a:lnTo>
                <a:lnTo>
                  <a:pt x="323172" y="158365"/>
                </a:lnTo>
                <a:lnTo>
                  <a:pt x="314756" y="115930"/>
                </a:lnTo>
                <a:lnTo>
                  <a:pt x="297048" y="76990"/>
                </a:lnTo>
                <a:lnTo>
                  <a:pt x="269779" y="43595"/>
                </a:lnTo>
                <a:lnTo>
                  <a:pt x="246760" y="2758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1905000" y="1504950"/>
            <a:ext cx="5240655" cy="1477328"/>
          </a:xfrm>
        </p:spPr>
        <p:txBody>
          <a:bodyPr/>
          <a:lstStyle/>
          <a:p>
            <a:r>
              <a:rPr lang="ar-SA" dirty="0" smtClean="0"/>
              <a:t>أعتقد أنني ما زلت  بحاجة للمزيد من هذه الفترة لـِ</a:t>
            </a:r>
            <a:endParaRPr lang="he-I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276" y="416051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5" h="248920">
                <a:moveTo>
                  <a:pt x="15634" y="0"/>
                </a:moveTo>
                <a:lnTo>
                  <a:pt x="11911" y="0"/>
                </a:lnTo>
                <a:lnTo>
                  <a:pt x="3672" y="3575"/>
                </a:lnTo>
                <a:lnTo>
                  <a:pt x="0" y="11175"/>
                </a:lnTo>
                <a:lnTo>
                  <a:pt x="1420" y="19252"/>
                </a:lnTo>
                <a:lnTo>
                  <a:pt x="8461" y="24257"/>
                </a:lnTo>
                <a:lnTo>
                  <a:pt x="59761" y="35659"/>
                </a:lnTo>
                <a:lnTo>
                  <a:pt x="111590" y="48228"/>
                </a:lnTo>
                <a:lnTo>
                  <a:pt x="162211" y="64369"/>
                </a:lnTo>
                <a:lnTo>
                  <a:pt x="209887" y="86487"/>
                </a:lnTo>
                <a:lnTo>
                  <a:pt x="246971" y="110744"/>
                </a:lnTo>
                <a:lnTo>
                  <a:pt x="224039" y="122366"/>
                </a:lnTo>
                <a:lnTo>
                  <a:pt x="206154" y="137540"/>
                </a:lnTo>
                <a:lnTo>
                  <a:pt x="194997" y="156660"/>
                </a:lnTo>
                <a:lnTo>
                  <a:pt x="192196" y="180212"/>
                </a:lnTo>
                <a:lnTo>
                  <a:pt x="199817" y="205924"/>
                </a:lnTo>
                <a:lnTo>
                  <a:pt x="216366" y="227695"/>
                </a:lnTo>
                <a:lnTo>
                  <a:pt x="238889" y="242774"/>
                </a:lnTo>
                <a:lnTo>
                  <a:pt x="264434" y="248412"/>
                </a:lnTo>
                <a:lnTo>
                  <a:pt x="271063" y="248412"/>
                </a:lnTo>
                <a:lnTo>
                  <a:pt x="277654" y="247269"/>
                </a:lnTo>
                <a:lnTo>
                  <a:pt x="284081" y="244601"/>
                </a:lnTo>
                <a:lnTo>
                  <a:pt x="307739" y="224585"/>
                </a:lnTo>
                <a:lnTo>
                  <a:pt x="315038" y="203581"/>
                </a:lnTo>
                <a:lnTo>
                  <a:pt x="236621" y="203581"/>
                </a:lnTo>
                <a:lnTo>
                  <a:pt x="223549" y="179847"/>
                </a:lnTo>
                <a:lnTo>
                  <a:pt x="226491" y="160400"/>
                </a:lnTo>
                <a:lnTo>
                  <a:pt x="241727" y="145145"/>
                </a:lnTo>
                <a:lnTo>
                  <a:pt x="265539" y="133985"/>
                </a:lnTo>
                <a:lnTo>
                  <a:pt x="268536" y="132714"/>
                </a:lnTo>
                <a:lnTo>
                  <a:pt x="308948" y="132714"/>
                </a:lnTo>
                <a:lnTo>
                  <a:pt x="308223" y="130556"/>
                </a:lnTo>
                <a:lnTo>
                  <a:pt x="306496" y="128015"/>
                </a:lnTo>
                <a:lnTo>
                  <a:pt x="304769" y="125349"/>
                </a:lnTo>
                <a:lnTo>
                  <a:pt x="303054" y="123189"/>
                </a:lnTo>
                <a:lnTo>
                  <a:pt x="330051" y="117377"/>
                </a:lnTo>
                <a:lnTo>
                  <a:pt x="358634" y="112887"/>
                </a:lnTo>
                <a:lnTo>
                  <a:pt x="388235" y="109991"/>
                </a:lnTo>
                <a:lnTo>
                  <a:pt x="418281" y="108965"/>
                </a:lnTo>
                <a:lnTo>
                  <a:pt x="532453" y="108965"/>
                </a:lnTo>
                <a:lnTo>
                  <a:pt x="504497" y="99060"/>
                </a:lnTo>
                <a:lnTo>
                  <a:pt x="284931" y="99060"/>
                </a:lnTo>
                <a:lnTo>
                  <a:pt x="249221" y="67733"/>
                </a:lnTo>
                <a:lnTo>
                  <a:pt x="206626" y="42672"/>
                </a:lnTo>
                <a:lnTo>
                  <a:pt x="159558" y="23622"/>
                </a:lnTo>
                <a:lnTo>
                  <a:pt x="110429" y="10329"/>
                </a:lnTo>
                <a:lnTo>
                  <a:pt x="61650" y="2539"/>
                </a:lnTo>
                <a:lnTo>
                  <a:pt x="15634" y="0"/>
                </a:lnTo>
                <a:close/>
              </a:path>
              <a:path w="629285" h="248920">
                <a:moveTo>
                  <a:pt x="532453" y="108965"/>
                </a:moveTo>
                <a:lnTo>
                  <a:pt x="418281" y="108965"/>
                </a:lnTo>
                <a:lnTo>
                  <a:pt x="468115" y="112198"/>
                </a:lnTo>
                <a:lnTo>
                  <a:pt x="514915" y="122759"/>
                </a:lnTo>
                <a:lnTo>
                  <a:pt x="555985" y="141939"/>
                </a:lnTo>
                <a:lnTo>
                  <a:pt x="588629" y="171031"/>
                </a:lnTo>
                <a:lnTo>
                  <a:pt x="610153" y="211327"/>
                </a:lnTo>
                <a:lnTo>
                  <a:pt x="611537" y="215646"/>
                </a:lnTo>
                <a:lnTo>
                  <a:pt x="615081" y="217550"/>
                </a:lnTo>
                <a:lnTo>
                  <a:pt x="623831" y="217550"/>
                </a:lnTo>
                <a:lnTo>
                  <a:pt x="629051" y="213360"/>
                </a:lnTo>
                <a:lnTo>
                  <a:pt x="626981" y="206628"/>
                </a:lnTo>
                <a:lnTo>
                  <a:pt x="607800" y="165913"/>
                </a:lnTo>
                <a:lnTo>
                  <a:pt x="578095" y="134610"/>
                </a:lnTo>
                <a:lnTo>
                  <a:pt x="540517" y="111823"/>
                </a:lnTo>
                <a:lnTo>
                  <a:pt x="532453" y="108965"/>
                </a:lnTo>
                <a:close/>
              </a:path>
              <a:path w="629285" h="248920">
                <a:moveTo>
                  <a:pt x="308948" y="132714"/>
                </a:moveTo>
                <a:lnTo>
                  <a:pt x="268536" y="132714"/>
                </a:lnTo>
                <a:lnTo>
                  <a:pt x="272435" y="137540"/>
                </a:lnTo>
                <a:lnTo>
                  <a:pt x="275432" y="142621"/>
                </a:lnTo>
                <a:lnTo>
                  <a:pt x="278454" y="148209"/>
                </a:lnTo>
                <a:lnTo>
                  <a:pt x="285755" y="170130"/>
                </a:lnTo>
                <a:lnTo>
                  <a:pt x="281160" y="186610"/>
                </a:lnTo>
                <a:lnTo>
                  <a:pt x="264753" y="197733"/>
                </a:lnTo>
                <a:lnTo>
                  <a:pt x="236621" y="203581"/>
                </a:lnTo>
                <a:lnTo>
                  <a:pt x="315038" y="203581"/>
                </a:lnTo>
                <a:lnTo>
                  <a:pt x="318464" y="193722"/>
                </a:lnTo>
                <a:lnTo>
                  <a:pt x="318033" y="159787"/>
                </a:lnTo>
                <a:lnTo>
                  <a:pt x="308948" y="132714"/>
                </a:lnTo>
                <a:close/>
              </a:path>
              <a:path w="629285" h="248920">
                <a:moveTo>
                  <a:pt x="407029" y="85598"/>
                </a:moveTo>
                <a:lnTo>
                  <a:pt x="352260" y="88665"/>
                </a:lnTo>
                <a:lnTo>
                  <a:pt x="307323" y="94833"/>
                </a:lnTo>
                <a:lnTo>
                  <a:pt x="284931" y="99060"/>
                </a:lnTo>
                <a:lnTo>
                  <a:pt x="504497" y="99060"/>
                </a:lnTo>
                <a:lnTo>
                  <a:pt x="497714" y="96656"/>
                </a:lnTo>
                <a:lnTo>
                  <a:pt x="452335" y="88213"/>
                </a:lnTo>
                <a:lnTo>
                  <a:pt x="407029" y="85598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84367" y="4604003"/>
            <a:ext cx="142875" cy="129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91150" y="4869218"/>
            <a:ext cx="85471" cy="92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19530" y="1107770"/>
            <a:ext cx="665416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ar-SA" dirty="0"/>
              <a:t>"</a:t>
            </a:r>
            <a:r>
              <a:rPr lang="ar-SA" b="1" dirty="0"/>
              <a:t>وماذا أختار أن أكون 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في </a:t>
            </a:r>
            <a:r>
              <a:rPr lang="ar-SA" b="1" dirty="0"/>
              <a:t>عالم متغير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بدون استراحات"</a:t>
            </a:r>
            <a:endParaRPr spc="180" dirty="0"/>
          </a:p>
        </p:txBody>
      </p:sp>
      <p:sp>
        <p:nvSpPr>
          <p:cNvPr id="6" name="object 6"/>
          <p:cNvSpPr/>
          <p:nvPr/>
        </p:nvSpPr>
        <p:spPr>
          <a:xfrm>
            <a:off x="2455545" y="320152"/>
            <a:ext cx="4398010" cy="276860"/>
          </a:xfrm>
          <a:custGeom>
            <a:avLst/>
            <a:gdLst/>
            <a:ahLst/>
            <a:cxnLst/>
            <a:rect l="l" t="t" r="r" b="b"/>
            <a:pathLst>
              <a:path w="4398009" h="276859">
                <a:moveTo>
                  <a:pt x="0" y="276620"/>
                </a:moveTo>
                <a:lnTo>
                  <a:pt x="32230" y="238896"/>
                </a:lnTo>
                <a:lnTo>
                  <a:pt x="68444" y="206336"/>
                </a:lnTo>
                <a:lnTo>
                  <a:pt x="108128" y="178703"/>
                </a:lnTo>
                <a:lnTo>
                  <a:pt x="150767" y="155758"/>
                </a:lnTo>
                <a:lnTo>
                  <a:pt x="195848" y="137264"/>
                </a:lnTo>
                <a:lnTo>
                  <a:pt x="242855" y="122982"/>
                </a:lnTo>
                <a:lnTo>
                  <a:pt x="291276" y="112674"/>
                </a:lnTo>
                <a:lnTo>
                  <a:pt x="340595" y="106101"/>
                </a:lnTo>
                <a:lnTo>
                  <a:pt x="390298" y="103027"/>
                </a:lnTo>
                <a:lnTo>
                  <a:pt x="439872" y="103212"/>
                </a:lnTo>
                <a:lnTo>
                  <a:pt x="488802" y="106419"/>
                </a:lnTo>
                <a:lnTo>
                  <a:pt x="536575" y="112409"/>
                </a:lnTo>
                <a:lnTo>
                  <a:pt x="587763" y="121248"/>
                </a:lnTo>
                <a:lnTo>
                  <a:pt x="638659" y="131570"/>
                </a:lnTo>
                <a:lnTo>
                  <a:pt x="689353" y="142773"/>
                </a:lnTo>
                <a:lnTo>
                  <a:pt x="739935" y="154255"/>
                </a:lnTo>
                <a:lnTo>
                  <a:pt x="790498" y="165415"/>
                </a:lnTo>
                <a:lnTo>
                  <a:pt x="841131" y="175651"/>
                </a:lnTo>
                <a:lnTo>
                  <a:pt x="891927" y="184361"/>
                </a:lnTo>
                <a:lnTo>
                  <a:pt x="942975" y="190944"/>
                </a:lnTo>
                <a:lnTo>
                  <a:pt x="994368" y="194798"/>
                </a:lnTo>
                <a:lnTo>
                  <a:pt x="1046196" y="195321"/>
                </a:lnTo>
                <a:lnTo>
                  <a:pt x="1098550" y="191911"/>
                </a:lnTo>
                <a:lnTo>
                  <a:pt x="1145758" y="185305"/>
                </a:lnTo>
                <a:lnTo>
                  <a:pt x="1192637" y="175593"/>
                </a:lnTo>
                <a:lnTo>
                  <a:pt x="1239232" y="163287"/>
                </a:lnTo>
                <a:lnTo>
                  <a:pt x="1285585" y="148900"/>
                </a:lnTo>
                <a:lnTo>
                  <a:pt x="1331740" y="132945"/>
                </a:lnTo>
                <a:lnTo>
                  <a:pt x="1377741" y="115935"/>
                </a:lnTo>
                <a:lnTo>
                  <a:pt x="1423630" y="98383"/>
                </a:lnTo>
                <a:lnTo>
                  <a:pt x="1469453" y="80802"/>
                </a:lnTo>
                <a:lnTo>
                  <a:pt x="1515252" y="63704"/>
                </a:lnTo>
                <a:lnTo>
                  <a:pt x="1561070" y="47604"/>
                </a:lnTo>
                <a:lnTo>
                  <a:pt x="1606952" y="33012"/>
                </a:lnTo>
                <a:lnTo>
                  <a:pt x="1652940" y="20443"/>
                </a:lnTo>
                <a:lnTo>
                  <a:pt x="1699079" y="10409"/>
                </a:lnTo>
                <a:lnTo>
                  <a:pt x="1745412" y="3424"/>
                </a:lnTo>
                <a:lnTo>
                  <a:pt x="1791982" y="0"/>
                </a:lnTo>
                <a:lnTo>
                  <a:pt x="1838833" y="649"/>
                </a:lnTo>
                <a:lnTo>
                  <a:pt x="1887472" y="5537"/>
                </a:lnTo>
                <a:lnTo>
                  <a:pt x="1934390" y="14678"/>
                </a:lnTo>
                <a:lnTo>
                  <a:pt x="1979831" y="27489"/>
                </a:lnTo>
                <a:lnTo>
                  <a:pt x="2024038" y="43382"/>
                </a:lnTo>
                <a:lnTo>
                  <a:pt x="2067254" y="61774"/>
                </a:lnTo>
                <a:lnTo>
                  <a:pt x="2109722" y="82077"/>
                </a:lnTo>
                <a:lnTo>
                  <a:pt x="2151687" y="103708"/>
                </a:lnTo>
                <a:lnTo>
                  <a:pt x="2193392" y="126080"/>
                </a:lnTo>
                <a:lnTo>
                  <a:pt x="2235079" y="148608"/>
                </a:lnTo>
                <a:lnTo>
                  <a:pt x="2276992" y="170707"/>
                </a:lnTo>
                <a:lnTo>
                  <a:pt x="2319375" y="191791"/>
                </a:lnTo>
                <a:lnTo>
                  <a:pt x="2362471" y="211274"/>
                </a:lnTo>
                <a:lnTo>
                  <a:pt x="2406523" y="228572"/>
                </a:lnTo>
                <a:lnTo>
                  <a:pt x="2451775" y="243098"/>
                </a:lnTo>
                <a:lnTo>
                  <a:pt x="2498471" y="254268"/>
                </a:lnTo>
                <a:lnTo>
                  <a:pt x="2546516" y="261772"/>
                </a:lnTo>
                <a:lnTo>
                  <a:pt x="2594856" y="265548"/>
                </a:lnTo>
                <a:lnTo>
                  <a:pt x="2643457" y="265982"/>
                </a:lnTo>
                <a:lnTo>
                  <a:pt x="2692290" y="263457"/>
                </a:lnTo>
                <a:lnTo>
                  <a:pt x="2741322" y="258359"/>
                </a:lnTo>
                <a:lnTo>
                  <a:pt x="2790523" y="251072"/>
                </a:lnTo>
                <a:lnTo>
                  <a:pt x="2839861" y="241980"/>
                </a:lnTo>
                <a:lnTo>
                  <a:pt x="2889305" y="231469"/>
                </a:lnTo>
                <a:lnTo>
                  <a:pt x="2938825" y="219923"/>
                </a:lnTo>
                <a:lnTo>
                  <a:pt x="2988388" y="207727"/>
                </a:lnTo>
                <a:lnTo>
                  <a:pt x="3037963" y="195265"/>
                </a:lnTo>
                <a:lnTo>
                  <a:pt x="3087520" y="182922"/>
                </a:lnTo>
                <a:lnTo>
                  <a:pt x="3137027" y="171083"/>
                </a:lnTo>
                <a:lnTo>
                  <a:pt x="3187851" y="160317"/>
                </a:lnTo>
                <a:lnTo>
                  <a:pt x="3238754" y="150514"/>
                </a:lnTo>
                <a:lnTo>
                  <a:pt x="3289722" y="141673"/>
                </a:lnTo>
                <a:lnTo>
                  <a:pt x="3340739" y="133792"/>
                </a:lnTo>
                <a:lnTo>
                  <a:pt x="3391792" y="126872"/>
                </a:lnTo>
                <a:lnTo>
                  <a:pt x="3442864" y="120911"/>
                </a:lnTo>
                <a:lnTo>
                  <a:pt x="3493942" y="115909"/>
                </a:lnTo>
                <a:lnTo>
                  <a:pt x="3545011" y="111865"/>
                </a:lnTo>
                <a:lnTo>
                  <a:pt x="3596056" y="108778"/>
                </a:lnTo>
                <a:lnTo>
                  <a:pt x="3647063" y="106648"/>
                </a:lnTo>
                <a:lnTo>
                  <a:pt x="3698015" y="105474"/>
                </a:lnTo>
                <a:lnTo>
                  <a:pt x="3748900" y="105255"/>
                </a:lnTo>
                <a:lnTo>
                  <a:pt x="3799702" y="105990"/>
                </a:lnTo>
                <a:lnTo>
                  <a:pt x="3850407" y="107679"/>
                </a:lnTo>
                <a:lnTo>
                  <a:pt x="3900999" y="110321"/>
                </a:lnTo>
                <a:lnTo>
                  <a:pt x="3951464" y="113915"/>
                </a:lnTo>
                <a:lnTo>
                  <a:pt x="4001787" y="118461"/>
                </a:lnTo>
                <a:lnTo>
                  <a:pt x="4051953" y="123957"/>
                </a:lnTo>
                <a:lnTo>
                  <a:pt x="4101949" y="130403"/>
                </a:lnTo>
                <a:lnTo>
                  <a:pt x="4151759" y="137799"/>
                </a:lnTo>
                <a:lnTo>
                  <a:pt x="4201367" y="146143"/>
                </a:lnTo>
                <a:lnTo>
                  <a:pt x="4250761" y="155435"/>
                </a:lnTo>
                <a:lnTo>
                  <a:pt x="4299924" y="165674"/>
                </a:lnTo>
                <a:lnTo>
                  <a:pt x="4348843" y="176859"/>
                </a:lnTo>
                <a:lnTo>
                  <a:pt x="4397502" y="188990"/>
                </a:lnTo>
              </a:path>
            </a:pathLst>
          </a:custGeom>
          <a:ln w="76199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11348" y="4027663"/>
            <a:ext cx="3483610" cy="234950"/>
          </a:xfrm>
          <a:custGeom>
            <a:avLst/>
            <a:gdLst/>
            <a:ahLst/>
            <a:cxnLst/>
            <a:rect l="l" t="t" r="r" b="b"/>
            <a:pathLst>
              <a:path w="3483610" h="234950">
                <a:moveTo>
                  <a:pt x="0" y="71058"/>
                </a:moveTo>
                <a:lnTo>
                  <a:pt x="30289" y="105039"/>
                </a:lnTo>
                <a:lnTo>
                  <a:pt x="65132" y="133051"/>
                </a:lnTo>
                <a:lnTo>
                  <a:pt x="103819" y="155442"/>
                </a:lnTo>
                <a:lnTo>
                  <a:pt x="145639" y="172565"/>
                </a:lnTo>
                <a:lnTo>
                  <a:pt x="189880" y="184769"/>
                </a:lnTo>
                <a:lnTo>
                  <a:pt x="235832" y="192404"/>
                </a:lnTo>
                <a:lnTo>
                  <a:pt x="282784" y="195822"/>
                </a:lnTo>
                <a:lnTo>
                  <a:pt x="330025" y="195371"/>
                </a:lnTo>
                <a:lnTo>
                  <a:pt x="376843" y="191402"/>
                </a:lnTo>
                <a:lnTo>
                  <a:pt x="422528" y="184266"/>
                </a:lnTo>
                <a:lnTo>
                  <a:pt x="472223" y="173670"/>
                </a:lnTo>
                <a:lnTo>
                  <a:pt x="521641" y="161505"/>
                </a:lnTo>
                <a:lnTo>
                  <a:pt x="570893" y="148631"/>
                </a:lnTo>
                <a:lnTo>
                  <a:pt x="620088" y="135908"/>
                </a:lnTo>
                <a:lnTo>
                  <a:pt x="669337" y="124196"/>
                </a:lnTo>
                <a:lnTo>
                  <a:pt x="718749" y="114356"/>
                </a:lnTo>
                <a:lnTo>
                  <a:pt x="768434" y="107247"/>
                </a:lnTo>
                <a:lnTo>
                  <a:pt x="818501" y="103729"/>
                </a:lnTo>
                <a:lnTo>
                  <a:pt x="869061" y="104662"/>
                </a:lnTo>
                <a:lnTo>
                  <a:pt x="918710" y="110266"/>
                </a:lnTo>
                <a:lnTo>
                  <a:pt x="967841" y="119996"/>
                </a:lnTo>
                <a:lnTo>
                  <a:pt x="1016553" y="132893"/>
                </a:lnTo>
                <a:lnTo>
                  <a:pt x="1064946" y="147996"/>
                </a:lnTo>
                <a:lnTo>
                  <a:pt x="1113121" y="164343"/>
                </a:lnTo>
                <a:lnTo>
                  <a:pt x="1161176" y="180975"/>
                </a:lnTo>
                <a:lnTo>
                  <a:pt x="1209214" y="196930"/>
                </a:lnTo>
                <a:lnTo>
                  <a:pt x="1257332" y="211248"/>
                </a:lnTo>
                <a:lnTo>
                  <a:pt x="1305633" y="222968"/>
                </a:lnTo>
                <a:lnTo>
                  <a:pt x="1354215" y="231129"/>
                </a:lnTo>
                <a:lnTo>
                  <a:pt x="1403179" y="234771"/>
                </a:lnTo>
                <a:lnTo>
                  <a:pt x="1452626" y="232932"/>
                </a:lnTo>
                <a:lnTo>
                  <a:pt x="1500683" y="225764"/>
                </a:lnTo>
                <a:lnTo>
                  <a:pt x="1546796" y="213614"/>
                </a:lnTo>
                <a:lnTo>
                  <a:pt x="1591321" y="197368"/>
                </a:lnTo>
                <a:lnTo>
                  <a:pt x="1634617" y="177914"/>
                </a:lnTo>
                <a:lnTo>
                  <a:pt x="1677038" y="156139"/>
                </a:lnTo>
                <a:lnTo>
                  <a:pt x="1718945" y="132929"/>
                </a:lnTo>
                <a:lnTo>
                  <a:pt x="1760692" y="109172"/>
                </a:lnTo>
                <a:lnTo>
                  <a:pt x="1802638" y="85753"/>
                </a:lnTo>
                <a:lnTo>
                  <a:pt x="1845139" y="63561"/>
                </a:lnTo>
                <a:lnTo>
                  <a:pt x="1888553" y="43482"/>
                </a:lnTo>
                <a:lnTo>
                  <a:pt x="1933237" y="26402"/>
                </a:lnTo>
                <a:lnTo>
                  <a:pt x="1979549" y="13210"/>
                </a:lnTo>
                <a:lnTo>
                  <a:pt x="2029232" y="4231"/>
                </a:lnTo>
                <a:lnTo>
                  <a:pt x="2079195" y="50"/>
                </a:lnTo>
                <a:lnTo>
                  <a:pt x="2129397" y="0"/>
                </a:lnTo>
                <a:lnTo>
                  <a:pt x="2179798" y="3417"/>
                </a:lnTo>
                <a:lnTo>
                  <a:pt x="2230358" y="9638"/>
                </a:lnTo>
                <a:lnTo>
                  <a:pt x="2281035" y="17997"/>
                </a:lnTo>
                <a:lnTo>
                  <a:pt x="2331791" y="27832"/>
                </a:lnTo>
                <a:lnTo>
                  <a:pt x="2382584" y="38476"/>
                </a:lnTo>
                <a:lnTo>
                  <a:pt x="2433373" y="49267"/>
                </a:lnTo>
                <a:lnTo>
                  <a:pt x="2484119" y="59539"/>
                </a:lnTo>
                <a:lnTo>
                  <a:pt x="2534251" y="68105"/>
                </a:lnTo>
                <a:lnTo>
                  <a:pt x="2584501" y="75483"/>
                </a:lnTo>
                <a:lnTo>
                  <a:pt x="2634849" y="81673"/>
                </a:lnTo>
                <a:lnTo>
                  <a:pt x="2685271" y="86680"/>
                </a:lnTo>
                <a:lnTo>
                  <a:pt x="2735744" y="90504"/>
                </a:lnTo>
                <a:lnTo>
                  <a:pt x="2786245" y="93148"/>
                </a:lnTo>
                <a:lnTo>
                  <a:pt x="2836751" y="94613"/>
                </a:lnTo>
                <a:lnTo>
                  <a:pt x="2887240" y="94903"/>
                </a:lnTo>
                <a:lnTo>
                  <a:pt x="2937687" y="94018"/>
                </a:lnTo>
                <a:lnTo>
                  <a:pt x="2988071" y="91962"/>
                </a:lnTo>
                <a:lnTo>
                  <a:pt x="3038369" y="88737"/>
                </a:lnTo>
                <a:lnTo>
                  <a:pt x="3088556" y="84343"/>
                </a:lnTo>
                <a:lnTo>
                  <a:pt x="3138611" y="78784"/>
                </a:lnTo>
                <a:lnTo>
                  <a:pt x="3188511" y="72062"/>
                </a:lnTo>
                <a:lnTo>
                  <a:pt x="3238232" y="64179"/>
                </a:lnTo>
                <a:lnTo>
                  <a:pt x="3287751" y="55137"/>
                </a:lnTo>
                <a:lnTo>
                  <a:pt x="3337046" y="44937"/>
                </a:lnTo>
                <a:lnTo>
                  <a:pt x="3386094" y="33583"/>
                </a:lnTo>
                <a:lnTo>
                  <a:pt x="3434871" y="21076"/>
                </a:lnTo>
                <a:lnTo>
                  <a:pt x="3483355" y="7418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 rot="21240806">
            <a:off x="976866" y="2037936"/>
            <a:ext cx="6664771" cy="1371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0070C0"/>
                </a:solidFill>
              </a:rPr>
              <a:t>ماذا يخبئ لي الزمن!</a:t>
            </a:r>
            <a:endParaRPr lang="he-IL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489" y="1766316"/>
            <a:ext cx="226402" cy="230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18242" y="2945892"/>
            <a:ext cx="426084" cy="628015"/>
          </a:xfrm>
          <a:custGeom>
            <a:avLst/>
            <a:gdLst/>
            <a:ahLst/>
            <a:cxnLst/>
            <a:rect l="l" t="t" r="r" b="b"/>
            <a:pathLst>
              <a:path w="426084" h="628014">
                <a:moveTo>
                  <a:pt x="378513" y="0"/>
                </a:moveTo>
                <a:lnTo>
                  <a:pt x="303234" y="1587"/>
                </a:lnTo>
                <a:lnTo>
                  <a:pt x="228145" y="6222"/>
                </a:lnTo>
                <a:lnTo>
                  <a:pt x="177651" y="11412"/>
                </a:lnTo>
                <a:lnTo>
                  <a:pt x="127942" y="21732"/>
                </a:lnTo>
                <a:lnTo>
                  <a:pt x="82520" y="40459"/>
                </a:lnTo>
                <a:lnTo>
                  <a:pt x="44884" y="70865"/>
                </a:lnTo>
                <a:lnTo>
                  <a:pt x="23264" y="103812"/>
                </a:lnTo>
                <a:lnTo>
                  <a:pt x="10324" y="141271"/>
                </a:lnTo>
                <a:lnTo>
                  <a:pt x="3647" y="181183"/>
                </a:lnTo>
                <a:lnTo>
                  <a:pt x="815" y="221487"/>
                </a:lnTo>
                <a:lnTo>
                  <a:pt x="0" y="270464"/>
                </a:lnTo>
                <a:lnTo>
                  <a:pt x="853" y="319339"/>
                </a:lnTo>
                <a:lnTo>
                  <a:pt x="3371" y="368093"/>
                </a:lnTo>
                <a:lnTo>
                  <a:pt x="7551" y="416710"/>
                </a:lnTo>
                <a:lnTo>
                  <a:pt x="13389" y="465172"/>
                </a:lnTo>
                <a:lnTo>
                  <a:pt x="20881" y="513460"/>
                </a:lnTo>
                <a:lnTo>
                  <a:pt x="31581" y="555863"/>
                </a:lnTo>
                <a:lnTo>
                  <a:pt x="54282" y="591692"/>
                </a:lnTo>
                <a:lnTo>
                  <a:pt x="91890" y="611346"/>
                </a:lnTo>
                <a:lnTo>
                  <a:pt x="134546" y="618616"/>
                </a:lnTo>
                <a:lnTo>
                  <a:pt x="179075" y="622690"/>
                </a:lnTo>
                <a:lnTo>
                  <a:pt x="223700" y="625586"/>
                </a:lnTo>
                <a:lnTo>
                  <a:pt x="268420" y="627314"/>
                </a:lnTo>
                <a:lnTo>
                  <a:pt x="313235" y="627888"/>
                </a:lnTo>
                <a:lnTo>
                  <a:pt x="359422" y="627277"/>
                </a:lnTo>
                <a:lnTo>
                  <a:pt x="405610" y="625441"/>
                </a:lnTo>
                <a:lnTo>
                  <a:pt x="425757" y="624102"/>
                </a:lnTo>
                <a:lnTo>
                  <a:pt x="425757" y="456183"/>
                </a:lnTo>
                <a:lnTo>
                  <a:pt x="418264" y="456183"/>
                </a:lnTo>
                <a:lnTo>
                  <a:pt x="404405" y="454328"/>
                </a:lnTo>
                <a:lnTo>
                  <a:pt x="366829" y="432307"/>
                </a:lnTo>
                <a:lnTo>
                  <a:pt x="337968" y="388207"/>
                </a:lnTo>
                <a:lnTo>
                  <a:pt x="328348" y="337057"/>
                </a:lnTo>
                <a:lnTo>
                  <a:pt x="307183" y="331374"/>
                </a:lnTo>
                <a:lnTo>
                  <a:pt x="289423" y="318262"/>
                </a:lnTo>
                <a:lnTo>
                  <a:pt x="275949" y="299910"/>
                </a:lnTo>
                <a:lnTo>
                  <a:pt x="267642" y="278510"/>
                </a:lnTo>
                <a:lnTo>
                  <a:pt x="265473" y="248114"/>
                </a:lnTo>
                <a:lnTo>
                  <a:pt x="271912" y="218884"/>
                </a:lnTo>
                <a:lnTo>
                  <a:pt x="308282" y="171069"/>
                </a:lnTo>
                <a:lnTo>
                  <a:pt x="351966" y="153798"/>
                </a:lnTo>
                <a:lnTo>
                  <a:pt x="367464" y="152653"/>
                </a:lnTo>
                <a:lnTo>
                  <a:pt x="425757" y="152653"/>
                </a:lnTo>
                <a:lnTo>
                  <a:pt x="425757" y="648"/>
                </a:lnTo>
                <a:lnTo>
                  <a:pt x="423916" y="587"/>
                </a:lnTo>
                <a:lnTo>
                  <a:pt x="401202" y="144"/>
                </a:lnTo>
                <a:lnTo>
                  <a:pt x="378513" y="0"/>
                </a:lnTo>
                <a:close/>
              </a:path>
              <a:path w="426084" h="628014">
                <a:moveTo>
                  <a:pt x="425757" y="455494"/>
                </a:moveTo>
                <a:lnTo>
                  <a:pt x="424922" y="455693"/>
                </a:lnTo>
                <a:lnTo>
                  <a:pt x="418264" y="456183"/>
                </a:lnTo>
                <a:lnTo>
                  <a:pt x="425757" y="456183"/>
                </a:lnTo>
                <a:lnTo>
                  <a:pt x="425757" y="455494"/>
                </a:lnTo>
                <a:close/>
              </a:path>
              <a:path w="426084" h="628014">
                <a:moveTo>
                  <a:pt x="425757" y="152653"/>
                </a:moveTo>
                <a:lnTo>
                  <a:pt x="367464" y="152653"/>
                </a:lnTo>
                <a:lnTo>
                  <a:pt x="382261" y="153703"/>
                </a:lnTo>
                <a:lnTo>
                  <a:pt x="396785" y="156860"/>
                </a:lnTo>
                <a:lnTo>
                  <a:pt x="410809" y="162137"/>
                </a:lnTo>
                <a:lnTo>
                  <a:pt x="424106" y="169544"/>
                </a:lnTo>
                <a:lnTo>
                  <a:pt x="425757" y="171124"/>
                </a:lnTo>
                <a:lnTo>
                  <a:pt x="425757" y="152653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99166" y="2927604"/>
            <a:ext cx="445134" cy="666750"/>
          </a:xfrm>
          <a:custGeom>
            <a:avLst/>
            <a:gdLst/>
            <a:ahLst/>
            <a:cxnLst/>
            <a:rect l="l" t="t" r="r" b="b"/>
            <a:pathLst>
              <a:path w="445134" h="666750">
                <a:moveTo>
                  <a:pt x="97234" y="48259"/>
                </a:moveTo>
                <a:lnTo>
                  <a:pt x="95964" y="48259"/>
                </a:lnTo>
                <a:lnTo>
                  <a:pt x="95202" y="48387"/>
                </a:lnTo>
                <a:lnTo>
                  <a:pt x="57590" y="76970"/>
                </a:lnTo>
                <a:lnTo>
                  <a:pt x="31951" y="113267"/>
                </a:lnTo>
                <a:lnTo>
                  <a:pt x="15517" y="155149"/>
                </a:lnTo>
                <a:lnTo>
                  <a:pt x="6155" y="200103"/>
                </a:lnTo>
                <a:lnTo>
                  <a:pt x="1730" y="245618"/>
                </a:lnTo>
                <a:lnTo>
                  <a:pt x="13" y="291540"/>
                </a:lnTo>
                <a:lnTo>
                  <a:pt x="0" y="337438"/>
                </a:lnTo>
                <a:lnTo>
                  <a:pt x="1676" y="383242"/>
                </a:lnTo>
                <a:lnTo>
                  <a:pt x="5032" y="428878"/>
                </a:lnTo>
                <a:lnTo>
                  <a:pt x="8600" y="467062"/>
                </a:lnTo>
                <a:lnTo>
                  <a:pt x="13573" y="505555"/>
                </a:lnTo>
                <a:lnTo>
                  <a:pt x="21355" y="543429"/>
                </a:lnTo>
                <a:lnTo>
                  <a:pt x="33353" y="579754"/>
                </a:lnTo>
                <a:lnTo>
                  <a:pt x="58869" y="617414"/>
                </a:lnTo>
                <a:lnTo>
                  <a:pt x="95224" y="641643"/>
                </a:lnTo>
                <a:lnTo>
                  <a:pt x="138795" y="655494"/>
                </a:lnTo>
                <a:lnTo>
                  <a:pt x="186092" y="662060"/>
                </a:lnTo>
                <a:lnTo>
                  <a:pt x="233537" y="664406"/>
                </a:lnTo>
                <a:lnTo>
                  <a:pt x="299481" y="666178"/>
                </a:lnTo>
                <a:lnTo>
                  <a:pt x="321389" y="666368"/>
                </a:lnTo>
                <a:lnTo>
                  <a:pt x="374473" y="665343"/>
                </a:lnTo>
                <a:lnTo>
                  <a:pt x="427500" y="662267"/>
                </a:lnTo>
                <a:lnTo>
                  <a:pt x="444833" y="660588"/>
                </a:lnTo>
                <a:lnTo>
                  <a:pt x="444833" y="647318"/>
                </a:lnTo>
                <a:lnTo>
                  <a:pt x="315674" y="647318"/>
                </a:lnTo>
                <a:lnTo>
                  <a:pt x="290941" y="647120"/>
                </a:lnTo>
                <a:lnTo>
                  <a:pt x="241236" y="645390"/>
                </a:lnTo>
                <a:lnTo>
                  <a:pt x="173386" y="640871"/>
                </a:lnTo>
                <a:lnTo>
                  <a:pt x="130413" y="634539"/>
                </a:lnTo>
                <a:lnTo>
                  <a:pt x="91201" y="619706"/>
                </a:lnTo>
                <a:lnTo>
                  <a:pt x="59515" y="591311"/>
                </a:lnTo>
                <a:lnTo>
                  <a:pt x="34766" y="527589"/>
                </a:lnTo>
                <a:lnTo>
                  <a:pt x="24971" y="459485"/>
                </a:lnTo>
                <a:lnTo>
                  <a:pt x="21020" y="421310"/>
                </a:lnTo>
                <a:lnTo>
                  <a:pt x="18319" y="383158"/>
                </a:lnTo>
                <a:lnTo>
                  <a:pt x="16881" y="345007"/>
                </a:lnTo>
                <a:lnTo>
                  <a:pt x="16848" y="337438"/>
                </a:lnTo>
                <a:lnTo>
                  <a:pt x="16855" y="256141"/>
                </a:lnTo>
                <a:lnTo>
                  <a:pt x="20573" y="203061"/>
                </a:lnTo>
                <a:lnTo>
                  <a:pt x="30990" y="151146"/>
                </a:lnTo>
                <a:lnTo>
                  <a:pt x="51227" y="103948"/>
                </a:lnTo>
                <a:lnTo>
                  <a:pt x="84407" y="65023"/>
                </a:lnTo>
                <a:lnTo>
                  <a:pt x="119161" y="65023"/>
                </a:lnTo>
                <a:lnTo>
                  <a:pt x="142766" y="57185"/>
                </a:lnTo>
                <a:lnTo>
                  <a:pt x="174013" y="48768"/>
                </a:lnTo>
                <a:lnTo>
                  <a:pt x="98377" y="48768"/>
                </a:lnTo>
                <a:lnTo>
                  <a:pt x="97869" y="48513"/>
                </a:lnTo>
                <a:lnTo>
                  <a:pt x="97234" y="48259"/>
                </a:lnTo>
                <a:close/>
              </a:path>
              <a:path w="445134" h="666750">
                <a:moveTo>
                  <a:pt x="444833" y="641643"/>
                </a:moveTo>
                <a:lnTo>
                  <a:pt x="367744" y="646429"/>
                </a:lnTo>
                <a:lnTo>
                  <a:pt x="315674" y="647318"/>
                </a:lnTo>
                <a:lnTo>
                  <a:pt x="444833" y="647318"/>
                </a:lnTo>
                <a:lnTo>
                  <a:pt x="444833" y="641643"/>
                </a:lnTo>
                <a:close/>
              </a:path>
              <a:path w="445134" h="666750">
                <a:moveTo>
                  <a:pt x="119161" y="65023"/>
                </a:moveTo>
                <a:lnTo>
                  <a:pt x="84407" y="65023"/>
                </a:lnTo>
                <a:lnTo>
                  <a:pt x="85423" y="69341"/>
                </a:lnTo>
                <a:lnTo>
                  <a:pt x="88598" y="73025"/>
                </a:lnTo>
                <a:lnTo>
                  <a:pt x="94694" y="73025"/>
                </a:lnTo>
                <a:lnTo>
                  <a:pt x="95964" y="72770"/>
                </a:lnTo>
                <a:lnTo>
                  <a:pt x="97361" y="72262"/>
                </a:lnTo>
                <a:lnTo>
                  <a:pt x="119161" y="65023"/>
                </a:lnTo>
                <a:close/>
              </a:path>
              <a:path w="445134" h="666750">
                <a:moveTo>
                  <a:pt x="375745" y="0"/>
                </a:moveTo>
                <a:lnTo>
                  <a:pt x="327477" y="1422"/>
                </a:lnTo>
                <a:lnTo>
                  <a:pt x="279352" y="5667"/>
                </a:lnTo>
                <a:lnTo>
                  <a:pt x="231513" y="12698"/>
                </a:lnTo>
                <a:lnTo>
                  <a:pt x="184102" y="22478"/>
                </a:lnTo>
                <a:lnTo>
                  <a:pt x="141097" y="34432"/>
                </a:lnTo>
                <a:lnTo>
                  <a:pt x="98377" y="48768"/>
                </a:lnTo>
                <a:lnTo>
                  <a:pt x="174013" y="48768"/>
                </a:lnTo>
                <a:lnTo>
                  <a:pt x="189290" y="44652"/>
                </a:lnTo>
                <a:lnTo>
                  <a:pt x="236696" y="34750"/>
                </a:lnTo>
                <a:lnTo>
                  <a:pt x="284747" y="27568"/>
                </a:lnTo>
                <a:lnTo>
                  <a:pt x="333208" y="23194"/>
                </a:lnTo>
                <a:lnTo>
                  <a:pt x="381841" y="21716"/>
                </a:lnTo>
                <a:lnTo>
                  <a:pt x="444833" y="21716"/>
                </a:lnTo>
                <a:lnTo>
                  <a:pt x="444833" y="3021"/>
                </a:lnTo>
                <a:lnTo>
                  <a:pt x="442340" y="2762"/>
                </a:lnTo>
                <a:lnTo>
                  <a:pt x="409072" y="690"/>
                </a:lnTo>
                <a:lnTo>
                  <a:pt x="375745" y="0"/>
                </a:lnTo>
                <a:close/>
              </a:path>
              <a:path w="445134" h="666750">
                <a:moveTo>
                  <a:pt x="444833" y="21716"/>
                </a:moveTo>
                <a:lnTo>
                  <a:pt x="381841" y="21716"/>
                </a:lnTo>
                <a:lnTo>
                  <a:pt x="430801" y="23245"/>
                </a:lnTo>
                <a:lnTo>
                  <a:pt x="444833" y="24583"/>
                </a:lnTo>
                <a:lnTo>
                  <a:pt x="444833" y="2171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78445" y="3081527"/>
            <a:ext cx="165554" cy="3078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91766" y="2517688"/>
            <a:ext cx="352425" cy="467359"/>
          </a:xfrm>
          <a:custGeom>
            <a:avLst/>
            <a:gdLst/>
            <a:ahLst/>
            <a:cxnLst/>
            <a:rect l="l" t="t" r="r" b="b"/>
            <a:pathLst>
              <a:path w="352425" h="467360">
                <a:moveTo>
                  <a:pt x="352232" y="0"/>
                </a:moveTo>
                <a:lnTo>
                  <a:pt x="279848" y="5856"/>
                </a:lnTo>
                <a:lnTo>
                  <a:pt x="228323" y="16614"/>
                </a:lnTo>
                <a:lnTo>
                  <a:pt x="179148" y="33518"/>
                </a:lnTo>
                <a:lnTo>
                  <a:pt x="133496" y="57217"/>
                </a:lnTo>
                <a:lnTo>
                  <a:pt x="92544" y="88359"/>
                </a:lnTo>
                <a:lnTo>
                  <a:pt x="57466" y="127594"/>
                </a:lnTo>
                <a:lnTo>
                  <a:pt x="32493" y="169951"/>
                </a:lnTo>
                <a:lnTo>
                  <a:pt x="15203" y="216379"/>
                </a:lnTo>
                <a:lnTo>
                  <a:pt x="4678" y="265597"/>
                </a:lnTo>
                <a:lnTo>
                  <a:pt x="0" y="316325"/>
                </a:lnTo>
                <a:lnTo>
                  <a:pt x="251" y="367285"/>
                </a:lnTo>
                <a:lnTo>
                  <a:pt x="4514" y="417196"/>
                </a:lnTo>
                <a:lnTo>
                  <a:pt x="11873" y="464779"/>
                </a:lnTo>
                <a:lnTo>
                  <a:pt x="12000" y="466176"/>
                </a:lnTo>
                <a:lnTo>
                  <a:pt x="13397" y="466938"/>
                </a:lnTo>
                <a:lnTo>
                  <a:pt x="16572" y="466938"/>
                </a:lnTo>
                <a:lnTo>
                  <a:pt x="18477" y="465795"/>
                </a:lnTo>
                <a:lnTo>
                  <a:pt x="18477" y="463636"/>
                </a:lnTo>
                <a:lnTo>
                  <a:pt x="16926" y="411016"/>
                </a:lnTo>
                <a:lnTo>
                  <a:pt x="16318" y="358908"/>
                </a:lnTo>
                <a:lnTo>
                  <a:pt x="18524" y="307441"/>
                </a:lnTo>
                <a:lnTo>
                  <a:pt x="25419" y="256748"/>
                </a:lnTo>
                <a:lnTo>
                  <a:pt x="38876" y="206957"/>
                </a:lnTo>
                <a:lnTo>
                  <a:pt x="60768" y="158201"/>
                </a:lnTo>
                <a:lnTo>
                  <a:pt x="87006" y="120658"/>
                </a:lnTo>
                <a:lnTo>
                  <a:pt x="119502" y="90129"/>
                </a:lnTo>
                <a:lnTo>
                  <a:pt x="157020" y="65991"/>
                </a:lnTo>
                <a:lnTo>
                  <a:pt x="198320" y="47622"/>
                </a:lnTo>
                <a:lnTo>
                  <a:pt x="242167" y="34402"/>
                </a:lnTo>
                <a:lnTo>
                  <a:pt x="287322" y="25706"/>
                </a:lnTo>
                <a:lnTo>
                  <a:pt x="332548" y="20914"/>
                </a:lnTo>
                <a:lnTo>
                  <a:pt x="352232" y="19774"/>
                </a:lnTo>
                <a:lnTo>
                  <a:pt x="352232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06843" y="2670555"/>
            <a:ext cx="237490" cy="284480"/>
          </a:xfrm>
          <a:custGeom>
            <a:avLst/>
            <a:gdLst/>
            <a:ahLst/>
            <a:cxnLst/>
            <a:rect l="l" t="t" r="r" b="b"/>
            <a:pathLst>
              <a:path w="237490" h="284480">
                <a:moveTo>
                  <a:pt x="204644" y="0"/>
                </a:moveTo>
                <a:lnTo>
                  <a:pt x="195881" y="0"/>
                </a:lnTo>
                <a:lnTo>
                  <a:pt x="150729" y="2500"/>
                </a:lnTo>
                <a:lnTo>
                  <a:pt x="105552" y="11715"/>
                </a:lnTo>
                <a:lnTo>
                  <a:pt x="64615" y="30218"/>
                </a:lnTo>
                <a:lnTo>
                  <a:pt x="32178" y="60579"/>
                </a:lnTo>
                <a:lnTo>
                  <a:pt x="12588" y="101965"/>
                </a:lnTo>
                <a:lnTo>
                  <a:pt x="5000" y="147446"/>
                </a:lnTo>
                <a:lnTo>
                  <a:pt x="809" y="213121"/>
                </a:lnTo>
                <a:lnTo>
                  <a:pt x="0" y="246227"/>
                </a:lnTo>
                <a:lnTo>
                  <a:pt x="47" y="282320"/>
                </a:lnTo>
                <a:lnTo>
                  <a:pt x="2714" y="284225"/>
                </a:lnTo>
                <a:lnTo>
                  <a:pt x="7286" y="284225"/>
                </a:lnTo>
                <a:lnTo>
                  <a:pt x="9191" y="282956"/>
                </a:lnTo>
                <a:lnTo>
                  <a:pt x="9445" y="280416"/>
                </a:lnTo>
                <a:lnTo>
                  <a:pt x="14295" y="238380"/>
                </a:lnTo>
                <a:lnTo>
                  <a:pt x="17668" y="195976"/>
                </a:lnTo>
                <a:lnTo>
                  <a:pt x="21661" y="153596"/>
                </a:lnTo>
                <a:lnTo>
                  <a:pt x="28368" y="111632"/>
                </a:lnTo>
                <a:lnTo>
                  <a:pt x="51976" y="65865"/>
                </a:lnTo>
                <a:lnTo>
                  <a:pt x="93027" y="37909"/>
                </a:lnTo>
                <a:lnTo>
                  <a:pt x="143150" y="23764"/>
                </a:lnTo>
                <a:lnTo>
                  <a:pt x="193976" y="19431"/>
                </a:lnTo>
                <a:lnTo>
                  <a:pt x="199945" y="19431"/>
                </a:lnTo>
                <a:lnTo>
                  <a:pt x="206041" y="19304"/>
                </a:lnTo>
                <a:lnTo>
                  <a:pt x="237156" y="19304"/>
                </a:lnTo>
                <a:lnTo>
                  <a:pt x="237156" y="739"/>
                </a:lnTo>
                <a:lnTo>
                  <a:pt x="232735" y="545"/>
                </a:lnTo>
                <a:lnTo>
                  <a:pt x="208962" y="126"/>
                </a:lnTo>
                <a:lnTo>
                  <a:pt x="204644" y="0"/>
                </a:lnTo>
                <a:close/>
              </a:path>
              <a:path w="237490" h="284480">
                <a:moveTo>
                  <a:pt x="237156" y="19304"/>
                </a:moveTo>
                <a:lnTo>
                  <a:pt x="212391" y="19304"/>
                </a:lnTo>
                <a:lnTo>
                  <a:pt x="233678" y="19671"/>
                </a:lnTo>
                <a:lnTo>
                  <a:pt x="237156" y="19951"/>
                </a:lnTo>
                <a:lnTo>
                  <a:pt x="237156" y="1930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5128" y="3128772"/>
            <a:ext cx="108203" cy="1188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089135" y="3268979"/>
            <a:ext cx="33655" cy="27940"/>
          </a:xfrm>
          <a:custGeom>
            <a:avLst/>
            <a:gdLst/>
            <a:ahLst/>
            <a:cxnLst/>
            <a:rect l="l" t="t" r="r" b="b"/>
            <a:pathLst>
              <a:path w="33654" h="27939">
                <a:moveTo>
                  <a:pt x="31623" y="0"/>
                </a:moveTo>
                <a:lnTo>
                  <a:pt x="28194" y="0"/>
                </a:lnTo>
                <a:lnTo>
                  <a:pt x="27813" y="127"/>
                </a:lnTo>
                <a:lnTo>
                  <a:pt x="20046" y="3766"/>
                </a:lnTo>
                <a:lnTo>
                  <a:pt x="13112" y="9239"/>
                </a:lnTo>
                <a:lnTo>
                  <a:pt x="6988" y="15807"/>
                </a:lnTo>
                <a:lnTo>
                  <a:pt x="1650" y="22733"/>
                </a:lnTo>
                <a:lnTo>
                  <a:pt x="0" y="24765"/>
                </a:lnTo>
                <a:lnTo>
                  <a:pt x="2413" y="27432"/>
                </a:lnTo>
                <a:lnTo>
                  <a:pt x="5588" y="27432"/>
                </a:lnTo>
                <a:lnTo>
                  <a:pt x="6477" y="27178"/>
                </a:lnTo>
                <a:lnTo>
                  <a:pt x="7112" y="26543"/>
                </a:lnTo>
                <a:lnTo>
                  <a:pt x="12862" y="20972"/>
                </a:lnTo>
                <a:lnTo>
                  <a:pt x="19113" y="16081"/>
                </a:lnTo>
                <a:lnTo>
                  <a:pt x="25364" y="11308"/>
                </a:lnTo>
                <a:lnTo>
                  <a:pt x="31115" y="6096"/>
                </a:lnTo>
                <a:lnTo>
                  <a:pt x="33528" y="3683"/>
                </a:lnTo>
                <a:lnTo>
                  <a:pt x="3162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99804" y="3317747"/>
            <a:ext cx="29209" cy="26034"/>
          </a:xfrm>
          <a:custGeom>
            <a:avLst/>
            <a:gdLst/>
            <a:ahLst/>
            <a:cxnLst/>
            <a:rect l="l" t="t" r="r" b="b"/>
            <a:pathLst>
              <a:path w="29209" h="26035">
                <a:moveTo>
                  <a:pt x="26924" y="0"/>
                </a:moveTo>
                <a:lnTo>
                  <a:pt x="23368" y="0"/>
                </a:lnTo>
                <a:lnTo>
                  <a:pt x="22987" y="253"/>
                </a:lnTo>
                <a:lnTo>
                  <a:pt x="16523" y="3264"/>
                </a:lnTo>
                <a:lnTo>
                  <a:pt x="11096" y="7858"/>
                </a:lnTo>
                <a:lnTo>
                  <a:pt x="6502" y="13380"/>
                </a:lnTo>
                <a:lnTo>
                  <a:pt x="2540" y="19176"/>
                </a:lnTo>
                <a:lnTo>
                  <a:pt x="0" y="22351"/>
                </a:lnTo>
                <a:lnTo>
                  <a:pt x="3175" y="25907"/>
                </a:lnTo>
                <a:lnTo>
                  <a:pt x="7239" y="25907"/>
                </a:lnTo>
                <a:lnTo>
                  <a:pt x="8381" y="25526"/>
                </a:lnTo>
                <a:lnTo>
                  <a:pt x="9144" y="24510"/>
                </a:lnTo>
                <a:lnTo>
                  <a:pt x="14019" y="20036"/>
                </a:lnTo>
                <a:lnTo>
                  <a:pt x="18716" y="15478"/>
                </a:lnTo>
                <a:lnTo>
                  <a:pt x="23199" y="10705"/>
                </a:lnTo>
                <a:lnTo>
                  <a:pt x="27431" y="5587"/>
                </a:lnTo>
                <a:lnTo>
                  <a:pt x="28955" y="3175"/>
                </a:lnTo>
                <a:lnTo>
                  <a:pt x="2692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58428" y="3031235"/>
            <a:ext cx="40005" cy="55244"/>
          </a:xfrm>
          <a:custGeom>
            <a:avLst/>
            <a:gdLst/>
            <a:ahLst/>
            <a:cxnLst/>
            <a:rect l="l" t="t" r="r" b="b"/>
            <a:pathLst>
              <a:path w="40004" h="55244">
                <a:moveTo>
                  <a:pt x="38226" y="0"/>
                </a:moveTo>
                <a:lnTo>
                  <a:pt x="36322" y="0"/>
                </a:lnTo>
                <a:lnTo>
                  <a:pt x="35814" y="126"/>
                </a:lnTo>
                <a:lnTo>
                  <a:pt x="29702" y="6296"/>
                </a:lnTo>
                <a:lnTo>
                  <a:pt x="24669" y="12207"/>
                </a:lnTo>
                <a:lnTo>
                  <a:pt x="20161" y="18333"/>
                </a:lnTo>
                <a:lnTo>
                  <a:pt x="16128" y="24637"/>
                </a:lnTo>
                <a:lnTo>
                  <a:pt x="11602" y="31055"/>
                </a:lnTo>
                <a:lnTo>
                  <a:pt x="7540" y="37592"/>
                </a:lnTo>
                <a:lnTo>
                  <a:pt x="3931" y="44319"/>
                </a:lnTo>
                <a:lnTo>
                  <a:pt x="762" y="51307"/>
                </a:lnTo>
                <a:lnTo>
                  <a:pt x="0" y="53466"/>
                </a:lnTo>
                <a:lnTo>
                  <a:pt x="1904" y="54863"/>
                </a:lnTo>
                <a:lnTo>
                  <a:pt x="4825" y="54863"/>
                </a:lnTo>
                <a:lnTo>
                  <a:pt x="5842" y="54482"/>
                </a:lnTo>
                <a:lnTo>
                  <a:pt x="6476" y="53466"/>
                </a:lnTo>
                <a:lnTo>
                  <a:pt x="10600" y="47376"/>
                </a:lnTo>
                <a:lnTo>
                  <a:pt x="14604" y="41132"/>
                </a:lnTo>
                <a:lnTo>
                  <a:pt x="18514" y="34768"/>
                </a:lnTo>
                <a:lnTo>
                  <a:pt x="22351" y="28320"/>
                </a:lnTo>
                <a:lnTo>
                  <a:pt x="26554" y="22232"/>
                </a:lnTo>
                <a:lnTo>
                  <a:pt x="30733" y="16001"/>
                </a:lnTo>
                <a:lnTo>
                  <a:pt x="34817" y="9675"/>
                </a:lnTo>
                <a:lnTo>
                  <a:pt x="38735" y="3301"/>
                </a:lnTo>
                <a:lnTo>
                  <a:pt x="39624" y="1650"/>
                </a:lnTo>
                <a:lnTo>
                  <a:pt x="3822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66047" y="3093720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70" h="20319">
                <a:moveTo>
                  <a:pt x="11937" y="0"/>
                </a:moveTo>
                <a:lnTo>
                  <a:pt x="9271" y="0"/>
                </a:lnTo>
                <a:lnTo>
                  <a:pt x="8635" y="254"/>
                </a:lnTo>
                <a:lnTo>
                  <a:pt x="8127" y="888"/>
                </a:lnTo>
                <a:lnTo>
                  <a:pt x="3682" y="5080"/>
                </a:lnTo>
                <a:lnTo>
                  <a:pt x="380" y="11430"/>
                </a:lnTo>
                <a:lnTo>
                  <a:pt x="380" y="17780"/>
                </a:lnTo>
                <a:lnTo>
                  <a:pt x="0" y="19177"/>
                </a:lnTo>
                <a:lnTo>
                  <a:pt x="1016" y="19812"/>
                </a:lnTo>
                <a:lnTo>
                  <a:pt x="2921" y="19812"/>
                </a:lnTo>
                <a:lnTo>
                  <a:pt x="3936" y="19304"/>
                </a:lnTo>
                <a:lnTo>
                  <a:pt x="4191" y="18287"/>
                </a:lnTo>
                <a:lnTo>
                  <a:pt x="5842" y="13081"/>
                </a:lnTo>
                <a:lnTo>
                  <a:pt x="8635" y="8255"/>
                </a:lnTo>
                <a:lnTo>
                  <a:pt x="12065" y="4063"/>
                </a:lnTo>
                <a:lnTo>
                  <a:pt x="13716" y="2540"/>
                </a:lnTo>
                <a:lnTo>
                  <a:pt x="1193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13476" y="457200"/>
            <a:ext cx="176530" cy="309880"/>
          </a:xfrm>
          <a:custGeom>
            <a:avLst/>
            <a:gdLst/>
            <a:ahLst/>
            <a:cxnLst/>
            <a:rect l="l" t="t" r="r" b="b"/>
            <a:pathLst>
              <a:path w="176529" h="309880">
                <a:moveTo>
                  <a:pt x="165074" y="298576"/>
                </a:moveTo>
                <a:lnTo>
                  <a:pt x="39439" y="298576"/>
                </a:lnTo>
                <a:lnTo>
                  <a:pt x="56130" y="302325"/>
                </a:lnTo>
                <a:lnTo>
                  <a:pt x="73332" y="304657"/>
                </a:lnTo>
                <a:lnTo>
                  <a:pt x="120068" y="308721"/>
                </a:lnTo>
                <a:lnTo>
                  <a:pt x="126495" y="309183"/>
                </a:lnTo>
                <a:lnTo>
                  <a:pt x="132911" y="309372"/>
                </a:lnTo>
                <a:lnTo>
                  <a:pt x="142488" y="308814"/>
                </a:lnTo>
                <a:lnTo>
                  <a:pt x="151612" y="306816"/>
                </a:lnTo>
                <a:lnTo>
                  <a:pt x="160021" y="302889"/>
                </a:lnTo>
                <a:lnTo>
                  <a:pt x="165074" y="298576"/>
                </a:lnTo>
                <a:close/>
              </a:path>
              <a:path w="176529" h="309880">
                <a:moveTo>
                  <a:pt x="89096" y="0"/>
                </a:moveTo>
                <a:lnTo>
                  <a:pt x="40858" y="14573"/>
                </a:lnTo>
                <a:lnTo>
                  <a:pt x="8876" y="58209"/>
                </a:lnTo>
                <a:lnTo>
                  <a:pt x="5371" y="95059"/>
                </a:lnTo>
                <a:lnTo>
                  <a:pt x="16107" y="129528"/>
                </a:lnTo>
                <a:lnTo>
                  <a:pt x="40201" y="154686"/>
                </a:lnTo>
                <a:lnTo>
                  <a:pt x="18672" y="177875"/>
                </a:lnTo>
                <a:lnTo>
                  <a:pt x="5609" y="206851"/>
                </a:lnTo>
                <a:lnTo>
                  <a:pt x="0" y="238732"/>
                </a:lnTo>
                <a:lnTo>
                  <a:pt x="831" y="270637"/>
                </a:lnTo>
                <a:lnTo>
                  <a:pt x="4032" y="282213"/>
                </a:lnTo>
                <a:lnTo>
                  <a:pt x="10912" y="291338"/>
                </a:lnTo>
                <a:lnTo>
                  <a:pt x="20530" y="297318"/>
                </a:lnTo>
                <a:lnTo>
                  <a:pt x="31946" y="299465"/>
                </a:lnTo>
                <a:lnTo>
                  <a:pt x="34359" y="299465"/>
                </a:lnTo>
                <a:lnTo>
                  <a:pt x="36899" y="299212"/>
                </a:lnTo>
                <a:lnTo>
                  <a:pt x="39439" y="298576"/>
                </a:lnTo>
                <a:lnTo>
                  <a:pt x="165074" y="298576"/>
                </a:lnTo>
                <a:lnTo>
                  <a:pt x="167455" y="296545"/>
                </a:lnTo>
                <a:lnTo>
                  <a:pt x="174984" y="282761"/>
                </a:lnTo>
                <a:lnTo>
                  <a:pt x="176345" y="267430"/>
                </a:lnTo>
                <a:lnTo>
                  <a:pt x="173991" y="251575"/>
                </a:lnTo>
                <a:lnTo>
                  <a:pt x="170376" y="236220"/>
                </a:lnTo>
                <a:lnTo>
                  <a:pt x="167068" y="221567"/>
                </a:lnTo>
                <a:lnTo>
                  <a:pt x="150691" y="179704"/>
                </a:lnTo>
                <a:lnTo>
                  <a:pt x="115385" y="146430"/>
                </a:lnTo>
                <a:lnTo>
                  <a:pt x="142767" y="131720"/>
                </a:lnTo>
                <a:lnTo>
                  <a:pt x="161565" y="106283"/>
                </a:lnTo>
                <a:lnTo>
                  <a:pt x="169052" y="75297"/>
                </a:lnTo>
                <a:lnTo>
                  <a:pt x="162502" y="43941"/>
                </a:lnTo>
                <a:lnTo>
                  <a:pt x="149211" y="24806"/>
                </a:lnTo>
                <a:lnTo>
                  <a:pt x="131609" y="11064"/>
                </a:lnTo>
                <a:lnTo>
                  <a:pt x="111103" y="2776"/>
                </a:lnTo>
                <a:lnTo>
                  <a:pt x="89096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17736" y="475487"/>
            <a:ext cx="163195" cy="285115"/>
          </a:xfrm>
          <a:custGeom>
            <a:avLst/>
            <a:gdLst/>
            <a:ahLst/>
            <a:cxnLst/>
            <a:rect l="l" t="t" r="r" b="b"/>
            <a:pathLst>
              <a:path w="163195" h="285115">
                <a:moveTo>
                  <a:pt x="81280" y="0"/>
                </a:moveTo>
                <a:lnTo>
                  <a:pt x="79121" y="0"/>
                </a:lnTo>
                <a:lnTo>
                  <a:pt x="46202" y="8094"/>
                </a:lnTo>
                <a:lnTo>
                  <a:pt x="20177" y="28559"/>
                </a:lnTo>
                <a:lnTo>
                  <a:pt x="3843" y="57667"/>
                </a:lnTo>
                <a:lnTo>
                  <a:pt x="0" y="91694"/>
                </a:lnTo>
                <a:lnTo>
                  <a:pt x="6036" y="114744"/>
                </a:lnTo>
                <a:lnTo>
                  <a:pt x="18478" y="134461"/>
                </a:lnTo>
                <a:lnTo>
                  <a:pt x="36254" y="149558"/>
                </a:lnTo>
                <a:lnTo>
                  <a:pt x="58293" y="158750"/>
                </a:lnTo>
                <a:lnTo>
                  <a:pt x="34045" y="180810"/>
                </a:lnTo>
                <a:lnTo>
                  <a:pt x="17573" y="212074"/>
                </a:lnTo>
                <a:lnTo>
                  <a:pt x="8126" y="246457"/>
                </a:lnTo>
                <a:lnTo>
                  <a:pt x="4953" y="277875"/>
                </a:lnTo>
                <a:lnTo>
                  <a:pt x="5334" y="281177"/>
                </a:lnTo>
                <a:lnTo>
                  <a:pt x="8255" y="283210"/>
                </a:lnTo>
                <a:lnTo>
                  <a:pt x="11049" y="283210"/>
                </a:lnTo>
                <a:lnTo>
                  <a:pt x="13081" y="284479"/>
                </a:lnTo>
                <a:lnTo>
                  <a:pt x="15113" y="284861"/>
                </a:lnTo>
                <a:lnTo>
                  <a:pt x="43942" y="284988"/>
                </a:lnTo>
                <a:lnTo>
                  <a:pt x="149225" y="284479"/>
                </a:lnTo>
                <a:lnTo>
                  <a:pt x="156464" y="284099"/>
                </a:lnTo>
                <a:lnTo>
                  <a:pt x="161798" y="277113"/>
                </a:lnTo>
                <a:lnTo>
                  <a:pt x="160147" y="270128"/>
                </a:lnTo>
                <a:lnTo>
                  <a:pt x="158346" y="262000"/>
                </a:lnTo>
                <a:lnTo>
                  <a:pt x="19685" y="262000"/>
                </a:lnTo>
                <a:lnTo>
                  <a:pt x="26898" y="236380"/>
                </a:lnTo>
                <a:lnTo>
                  <a:pt x="51992" y="188616"/>
                </a:lnTo>
                <a:lnTo>
                  <a:pt x="76962" y="175640"/>
                </a:lnTo>
                <a:lnTo>
                  <a:pt x="125568" y="175640"/>
                </a:lnTo>
                <a:lnTo>
                  <a:pt x="124785" y="174224"/>
                </a:lnTo>
                <a:lnTo>
                  <a:pt x="100330" y="154304"/>
                </a:lnTo>
                <a:lnTo>
                  <a:pt x="123914" y="146429"/>
                </a:lnTo>
                <a:lnTo>
                  <a:pt x="128563" y="142875"/>
                </a:lnTo>
                <a:lnTo>
                  <a:pt x="67691" y="142875"/>
                </a:lnTo>
                <a:lnTo>
                  <a:pt x="53020" y="134977"/>
                </a:lnTo>
                <a:lnTo>
                  <a:pt x="40338" y="124364"/>
                </a:lnTo>
                <a:lnTo>
                  <a:pt x="30632" y="111228"/>
                </a:lnTo>
                <a:lnTo>
                  <a:pt x="24892" y="95758"/>
                </a:lnTo>
                <a:lnTo>
                  <a:pt x="24882" y="71304"/>
                </a:lnTo>
                <a:lnTo>
                  <a:pt x="34051" y="49768"/>
                </a:lnTo>
                <a:lnTo>
                  <a:pt x="50770" y="33446"/>
                </a:lnTo>
                <a:lnTo>
                  <a:pt x="73406" y="24637"/>
                </a:lnTo>
                <a:lnTo>
                  <a:pt x="76835" y="24002"/>
                </a:lnTo>
                <a:lnTo>
                  <a:pt x="80264" y="23749"/>
                </a:lnTo>
                <a:lnTo>
                  <a:pt x="137925" y="23749"/>
                </a:lnTo>
                <a:lnTo>
                  <a:pt x="114484" y="7000"/>
                </a:lnTo>
                <a:lnTo>
                  <a:pt x="81280" y="0"/>
                </a:lnTo>
                <a:close/>
              </a:path>
              <a:path w="163195" h="285115">
                <a:moveTo>
                  <a:pt x="125568" y="175640"/>
                </a:moveTo>
                <a:lnTo>
                  <a:pt x="79883" y="175640"/>
                </a:lnTo>
                <a:lnTo>
                  <a:pt x="101740" y="184455"/>
                </a:lnTo>
                <a:lnTo>
                  <a:pt x="117681" y="206343"/>
                </a:lnTo>
                <a:lnTo>
                  <a:pt x="128692" y="234469"/>
                </a:lnTo>
                <a:lnTo>
                  <a:pt x="135763" y="262000"/>
                </a:lnTo>
                <a:lnTo>
                  <a:pt x="158346" y="262000"/>
                </a:lnTo>
                <a:lnTo>
                  <a:pt x="153550" y="240351"/>
                </a:lnTo>
                <a:lnTo>
                  <a:pt x="142144" y="205644"/>
                </a:lnTo>
                <a:lnTo>
                  <a:pt x="125568" y="175640"/>
                </a:lnTo>
                <a:close/>
              </a:path>
              <a:path w="163195" h="285115">
                <a:moveTo>
                  <a:pt x="78994" y="135000"/>
                </a:moveTo>
                <a:lnTo>
                  <a:pt x="73279" y="135000"/>
                </a:lnTo>
                <a:lnTo>
                  <a:pt x="69215" y="138049"/>
                </a:lnTo>
                <a:lnTo>
                  <a:pt x="67691" y="142875"/>
                </a:lnTo>
                <a:lnTo>
                  <a:pt x="128563" y="142875"/>
                </a:lnTo>
                <a:lnTo>
                  <a:pt x="137868" y="135762"/>
                </a:lnTo>
                <a:lnTo>
                  <a:pt x="85344" y="135762"/>
                </a:lnTo>
                <a:lnTo>
                  <a:pt x="82423" y="135509"/>
                </a:lnTo>
                <a:lnTo>
                  <a:pt x="79502" y="135127"/>
                </a:lnTo>
                <a:lnTo>
                  <a:pt x="78994" y="135000"/>
                </a:lnTo>
                <a:close/>
              </a:path>
              <a:path w="163195" h="285115">
                <a:moveTo>
                  <a:pt x="137925" y="23749"/>
                </a:moveTo>
                <a:lnTo>
                  <a:pt x="83693" y="23749"/>
                </a:lnTo>
                <a:lnTo>
                  <a:pt x="104211" y="27447"/>
                </a:lnTo>
                <a:lnTo>
                  <a:pt x="121824" y="37814"/>
                </a:lnTo>
                <a:lnTo>
                  <a:pt x="134913" y="53752"/>
                </a:lnTo>
                <a:lnTo>
                  <a:pt x="141859" y="74167"/>
                </a:lnTo>
                <a:lnTo>
                  <a:pt x="140108" y="98258"/>
                </a:lnTo>
                <a:lnTo>
                  <a:pt x="129095" y="117824"/>
                </a:lnTo>
                <a:lnTo>
                  <a:pt x="111033" y="130960"/>
                </a:lnTo>
                <a:lnTo>
                  <a:pt x="88138" y="135762"/>
                </a:lnTo>
                <a:lnTo>
                  <a:pt x="137868" y="135762"/>
                </a:lnTo>
                <a:lnTo>
                  <a:pt x="143081" y="131778"/>
                </a:lnTo>
                <a:lnTo>
                  <a:pt x="156462" y="111817"/>
                </a:lnTo>
                <a:lnTo>
                  <a:pt x="162687" y="88011"/>
                </a:lnTo>
                <a:lnTo>
                  <a:pt x="158128" y="54006"/>
                </a:lnTo>
                <a:lnTo>
                  <a:pt x="141081" y="26003"/>
                </a:lnTo>
                <a:lnTo>
                  <a:pt x="137925" y="2374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46377" y="670559"/>
            <a:ext cx="228814" cy="2423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022445" y="650748"/>
            <a:ext cx="121554" cy="710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470392" y="1008888"/>
            <a:ext cx="168910" cy="329565"/>
          </a:xfrm>
          <a:custGeom>
            <a:avLst/>
            <a:gdLst/>
            <a:ahLst/>
            <a:cxnLst/>
            <a:rect l="l" t="t" r="r" b="b"/>
            <a:pathLst>
              <a:path w="168909" h="329565">
                <a:moveTo>
                  <a:pt x="88900" y="0"/>
                </a:moveTo>
                <a:lnTo>
                  <a:pt x="86994" y="0"/>
                </a:lnTo>
                <a:lnTo>
                  <a:pt x="58745" y="6268"/>
                </a:lnTo>
                <a:lnTo>
                  <a:pt x="35877" y="23098"/>
                </a:lnTo>
                <a:lnTo>
                  <a:pt x="21486" y="47523"/>
                </a:lnTo>
                <a:lnTo>
                  <a:pt x="18668" y="76581"/>
                </a:lnTo>
                <a:lnTo>
                  <a:pt x="22828" y="91892"/>
                </a:lnTo>
                <a:lnTo>
                  <a:pt x="30130" y="105727"/>
                </a:lnTo>
                <a:lnTo>
                  <a:pt x="40243" y="117657"/>
                </a:lnTo>
                <a:lnTo>
                  <a:pt x="52831" y="127253"/>
                </a:lnTo>
                <a:lnTo>
                  <a:pt x="26535" y="158043"/>
                </a:lnTo>
                <a:lnTo>
                  <a:pt x="12573" y="200787"/>
                </a:lnTo>
                <a:lnTo>
                  <a:pt x="7754" y="247054"/>
                </a:lnTo>
                <a:lnTo>
                  <a:pt x="8889" y="288416"/>
                </a:lnTo>
                <a:lnTo>
                  <a:pt x="2921" y="290957"/>
                </a:lnTo>
                <a:lnTo>
                  <a:pt x="57467" y="323088"/>
                </a:lnTo>
                <a:lnTo>
                  <a:pt x="110235" y="329184"/>
                </a:lnTo>
                <a:lnTo>
                  <a:pt x="120425" y="328967"/>
                </a:lnTo>
                <a:lnTo>
                  <a:pt x="158623" y="321183"/>
                </a:lnTo>
                <a:lnTo>
                  <a:pt x="159384" y="316611"/>
                </a:lnTo>
                <a:lnTo>
                  <a:pt x="163449" y="314960"/>
                </a:lnTo>
                <a:lnTo>
                  <a:pt x="166750" y="310896"/>
                </a:lnTo>
                <a:lnTo>
                  <a:pt x="166864" y="303657"/>
                </a:lnTo>
                <a:lnTo>
                  <a:pt x="108076" y="303657"/>
                </a:lnTo>
                <a:lnTo>
                  <a:pt x="86927" y="302893"/>
                </a:lnTo>
                <a:lnTo>
                  <a:pt x="65849" y="300593"/>
                </a:lnTo>
                <a:lnTo>
                  <a:pt x="44961" y="296745"/>
                </a:lnTo>
                <a:lnTo>
                  <a:pt x="24383" y="291338"/>
                </a:lnTo>
                <a:lnTo>
                  <a:pt x="25830" y="251188"/>
                </a:lnTo>
                <a:lnTo>
                  <a:pt x="32146" y="205216"/>
                </a:lnTo>
                <a:lnTo>
                  <a:pt x="48011" y="164840"/>
                </a:lnTo>
                <a:lnTo>
                  <a:pt x="82423" y="140208"/>
                </a:lnTo>
                <a:lnTo>
                  <a:pt x="86613" y="139573"/>
                </a:lnTo>
                <a:lnTo>
                  <a:pt x="136416" y="139573"/>
                </a:lnTo>
                <a:lnTo>
                  <a:pt x="127253" y="127635"/>
                </a:lnTo>
                <a:lnTo>
                  <a:pt x="141591" y="114046"/>
                </a:lnTo>
                <a:lnTo>
                  <a:pt x="90931" y="114046"/>
                </a:lnTo>
                <a:lnTo>
                  <a:pt x="75136" y="111121"/>
                </a:lnTo>
                <a:lnTo>
                  <a:pt x="61055" y="103124"/>
                </a:lnTo>
                <a:lnTo>
                  <a:pt x="50069" y="91221"/>
                </a:lnTo>
                <a:lnTo>
                  <a:pt x="43560" y="76581"/>
                </a:lnTo>
                <a:lnTo>
                  <a:pt x="42467" y="61932"/>
                </a:lnTo>
                <a:lnTo>
                  <a:pt x="46053" y="48260"/>
                </a:lnTo>
                <a:lnTo>
                  <a:pt x="53472" y="36111"/>
                </a:lnTo>
                <a:lnTo>
                  <a:pt x="63880" y="26035"/>
                </a:lnTo>
                <a:lnTo>
                  <a:pt x="78739" y="26035"/>
                </a:lnTo>
                <a:lnTo>
                  <a:pt x="85089" y="24891"/>
                </a:lnTo>
                <a:lnTo>
                  <a:pt x="141104" y="24891"/>
                </a:lnTo>
                <a:lnTo>
                  <a:pt x="132349" y="16573"/>
                </a:lnTo>
                <a:lnTo>
                  <a:pt x="116333" y="7957"/>
                </a:lnTo>
                <a:lnTo>
                  <a:pt x="98425" y="3937"/>
                </a:lnTo>
                <a:lnTo>
                  <a:pt x="97154" y="1524"/>
                </a:lnTo>
                <a:lnTo>
                  <a:pt x="94741" y="253"/>
                </a:lnTo>
                <a:lnTo>
                  <a:pt x="92709" y="253"/>
                </a:lnTo>
                <a:lnTo>
                  <a:pt x="88900" y="0"/>
                </a:lnTo>
                <a:close/>
              </a:path>
              <a:path w="168909" h="329565">
                <a:moveTo>
                  <a:pt x="136416" y="139573"/>
                </a:moveTo>
                <a:lnTo>
                  <a:pt x="90550" y="139573"/>
                </a:lnTo>
                <a:lnTo>
                  <a:pt x="113262" y="147421"/>
                </a:lnTo>
                <a:lnTo>
                  <a:pt x="129460" y="166925"/>
                </a:lnTo>
                <a:lnTo>
                  <a:pt x="139539" y="192025"/>
                </a:lnTo>
                <a:lnTo>
                  <a:pt x="143890" y="216662"/>
                </a:lnTo>
                <a:lnTo>
                  <a:pt x="144694" y="237740"/>
                </a:lnTo>
                <a:lnTo>
                  <a:pt x="144510" y="258889"/>
                </a:lnTo>
                <a:lnTo>
                  <a:pt x="144016" y="280134"/>
                </a:lnTo>
                <a:lnTo>
                  <a:pt x="143890" y="301498"/>
                </a:lnTo>
                <a:lnTo>
                  <a:pt x="135008" y="302478"/>
                </a:lnTo>
                <a:lnTo>
                  <a:pt x="126079" y="303149"/>
                </a:lnTo>
                <a:lnTo>
                  <a:pt x="117101" y="303533"/>
                </a:lnTo>
                <a:lnTo>
                  <a:pt x="108076" y="303657"/>
                </a:lnTo>
                <a:lnTo>
                  <a:pt x="166864" y="303657"/>
                </a:lnTo>
                <a:lnTo>
                  <a:pt x="168509" y="263223"/>
                </a:lnTo>
                <a:lnTo>
                  <a:pt x="166052" y="211518"/>
                </a:lnTo>
                <a:lnTo>
                  <a:pt x="154070" y="162575"/>
                </a:lnTo>
                <a:lnTo>
                  <a:pt x="136416" y="139573"/>
                </a:lnTo>
                <a:close/>
              </a:path>
              <a:path w="168909" h="329565">
                <a:moveTo>
                  <a:pt x="141104" y="24891"/>
                </a:moveTo>
                <a:lnTo>
                  <a:pt x="91439" y="24891"/>
                </a:lnTo>
                <a:lnTo>
                  <a:pt x="103673" y="26294"/>
                </a:lnTo>
                <a:lnTo>
                  <a:pt x="115109" y="30591"/>
                </a:lnTo>
                <a:lnTo>
                  <a:pt x="124997" y="37911"/>
                </a:lnTo>
                <a:lnTo>
                  <a:pt x="132587" y="48387"/>
                </a:lnTo>
                <a:lnTo>
                  <a:pt x="136536" y="68832"/>
                </a:lnTo>
                <a:lnTo>
                  <a:pt x="130555" y="88693"/>
                </a:lnTo>
                <a:lnTo>
                  <a:pt x="117050" y="104626"/>
                </a:lnTo>
                <a:lnTo>
                  <a:pt x="98425" y="113284"/>
                </a:lnTo>
                <a:lnTo>
                  <a:pt x="95884" y="113791"/>
                </a:lnTo>
                <a:lnTo>
                  <a:pt x="93344" y="114046"/>
                </a:lnTo>
                <a:lnTo>
                  <a:pt x="141591" y="114046"/>
                </a:lnTo>
                <a:lnTo>
                  <a:pt x="144176" y="111595"/>
                </a:lnTo>
                <a:lnTo>
                  <a:pt x="155479" y="91138"/>
                </a:lnTo>
                <a:lnTo>
                  <a:pt x="159686" y="68324"/>
                </a:lnTo>
                <a:lnTo>
                  <a:pt x="155321" y="45212"/>
                </a:lnTo>
                <a:lnTo>
                  <a:pt x="145627" y="29190"/>
                </a:lnTo>
                <a:lnTo>
                  <a:pt x="141104" y="24891"/>
                </a:lnTo>
                <a:close/>
              </a:path>
              <a:path w="168909" h="329565">
                <a:moveTo>
                  <a:pt x="78739" y="26035"/>
                </a:moveTo>
                <a:lnTo>
                  <a:pt x="63880" y="26035"/>
                </a:lnTo>
                <a:lnTo>
                  <a:pt x="65277" y="27686"/>
                </a:lnTo>
                <a:lnTo>
                  <a:pt x="67436" y="28575"/>
                </a:lnTo>
                <a:lnTo>
                  <a:pt x="70738" y="28575"/>
                </a:lnTo>
                <a:lnTo>
                  <a:pt x="71754" y="28448"/>
                </a:lnTo>
                <a:lnTo>
                  <a:pt x="72771" y="28066"/>
                </a:lnTo>
                <a:lnTo>
                  <a:pt x="78739" y="26035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819400" y="819150"/>
            <a:ext cx="3962400" cy="31425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ar-SA" sz="4000" b="1" spc="225" dirty="0" smtClean="0">
                <a:solidFill>
                  <a:srgbClr val="1E1E1C"/>
                </a:solidFill>
                <a:latin typeface="Tahoma"/>
                <a:cs typeface="Tahoma"/>
              </a:rPr>
              <a:t>تعرفت على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ar-SA" sz="4000" b="1" spc="225" dirty="0">
              <a:solidFill>
                <a:srgbClr val="1E1E1C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ar-SA" sz="4000" b="1" spc="225" dirty="0" smtClean="0">
                <a:solidFill>
                  <a:srgbClr val="1E1E1C"/>
                </a:solidFill>
                <a:latin typeface="Tahoma"/>
                <a:cs typeface="Tahoma"/>
              </a:rPr>
              <a:t> اكتشفت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ar-SA" sz="4000" b="1" spc="225" dirty="0" smtClean="0">
              <a:solidFill>
                <a:srgbClr val="1E1E1C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ar-SA" sz="4000" b="1" spc="225" dirty="0" smtClean="0">
                <a:solidFill>
                  <a:srgbClr val="1E1E1C"/>
                </a:solidFill>
                <a:latin typeface="Tahoma"/>
                <a:cs typeface="Tahoma"/>
              </a:rPr>
              <a:t>تجددت....</a:t>
            </a:r>
          </a:p>
        </p:txBody>
      </p:sp>
      <p:sp>
        <p:nvSpPr>
          <p:cNvPr id="20" name="object 20"/>
          <p:cNvSpPr/>
          <p:nvPr/>
        </p:nvSpPr>
        <p:spPr>
          <a:xfrm>
            <a:off x="3276472" y="4534617"/>
            <a:ext cx="4398010" cy="276860"/>
          </a:xfrm>
          <a:custGeom>
            <a:avLst/>
            <a:gdLst/>
            <a:ahLst/>
            <a:cxnLst/>
            <a:rect l="l" t="t" r="r" b="b"/>
            <a:pathLst>
              <a:path w="4398009" h="276860">
                <a:moveTo>
                  <a:pt x="0" y="276536"/>
                </a:moveTo>
                <a:lnTo>
                  <a:pt x="32201" y="238823"/>
                </a:lnTo>
                <a:lnTo>
                  <a:pt x="68391" y="206270"/>
                </a:lnTo>
                <a:lnTo>
                  <a:pt x="108057" y="178640"/>
                </a:lnTo>
                <a:lnTo>
                  <a:pt x="150683" y="155696"/>
                </a:lnTo>
                <a:lnTo>
                  <a:pt x="195755" y="137200"/>
                </a:lnTo>
                <a:lnTo>
                  <a:pt x="242760" y="122914"/>
                </a:lnTo>
                <a:lnTo>
                  <a:pt x="291183" y="112600"/>
                </a:lnTo>
                <a:lnTo>
                  <a:pt x="340510" y="106021"/>
                </a:lnTo>
                <a:lnTo>
                  <a:pt x="390227" y="102940"/>
                </a:lnTo>
                <a:lnTo>
                  <a:pt x="439819" y="103117"/>
                </a:lnTo>
                <a:lnTo>
                  <a:pt x="488773" y="106317"/>
                </a:lnTo>
                <a:lnTo>
                  <a:pt x="536575" y="112300"/>
                </a:lnTo>
                <a:lnTo>
                  <a:pt x="587763" y="121164"/>
                </a:lnTo>
                <a:lnTo>
                  <a:pt x="638658" y="131504"/>
                </a:lnTo>
                <a:lnTo>
                  <a:pt x="689350" y="142720"/>
                </a:lnTo>
                <a:lnTo>
                  <a:pt x="739929" y="154211"/>
                </a:lnTo>
                <a:lnTo>
                  <a:pt x="790486" y="165374"/>
                </a:lnTo>
                <a:lnTo>
                  <a:pt x="841111" y="175609"/>
                </a:lnTo>
                <a:lnTo>
                  <a:pt x="891894" y="184315"/>
                </a:lnTo>
                <a:lnTo>
                  <a:pt x="942926" y="190889"/>
                </a:lnTo>
                <a:lnTo>
                  <a:pt x="994298" y="194732"/>
                </a:lnTo>
                <a:lnTo>
                  <a:pt x="1046100" y="195241"/>
                </a:lnTo>
                <a:lnTo>
                  <a:pt x="1098423" y="191815"/>
                </a:lnTo>
                <a:lnTo>
                  <a:pt x="1145632" y="185212"/>
                </a:lnTo>
                <a:lnTo>
                  <a:pt x="1192516" y="175503"/>
                </a:lnTo>
                <a:lnTo>
                  <a:pt x="1239116" y="163202"/>
                </a:lnTo>
                <a:lnTo>
                  <a:pt x="1285478" y="148821"/>
                </a:lnTo>
                <a:lnTo>
                  <a:pt x="1331642" y="132873"/>
                </a:lnTo>
                <a:lnTo>
                  <a:pt x="1377654" y="115870"/>
                </a:lnTo>
                <a:lnTo>
                  <a:pt x="1423555" y="98325"/>
                </a:lnTo>
                <a:lnTo>
                  <a:pt x="1469389" y="80752"/>
                </a:lnTo>
                <a:lnTo>
                  <a:pt x="1515200" y="63662"/>
                </a:lnTo>
                <a:lnTo>
                  <a:pt x="1561030" y="47569"/>
                </a:lnTo>
                <a:lnTo>
                  <a:pt x="1606922" y="32985"/>
                </a:lnTo>
                <a:lnTo>
                  <a:pt x="1652920" y="20424"/>
                </a:lnTo>
                <a:lnTo>
                  <a:pt x="1699067" y="10397"/>
                </a:lnTo>
                <a:lnTo>
                  <a:pt x="1745406" y="3418"/>
                </a:lnTo>
                <a:lnTo>
                  <a:pt x="1791980" y="0"/>
                </a:lnTo>
                <a:lnTo>
                  <a:pt x="1838832" y="654"/>
                </a:lnTo>
                <a:lnTo>
                  <a:pt x="1887450" y="5528"/>
                </a:lnTo>
                <a:lnTo>
                  <a:pt x="1934352" y="14659"/>
                </a:lnTo>
                <a:lnTo>
                  <a:pt x="1979782" y="27462"/>
                </a:lnTo>
                <a:lnTo>
                  <a:pt x="2023983" y="43351"/>
                </a:lnTo>
                <a:lnTo>
                  <a:pt x="2067197" y="61740"/>
                </a:lnTo>
                <a:lnTo>
                  <a:pt x="2109668" y="82043"/>
                </a:lnTo>
                <a:lnTo>
                  <a:pt x="2151637" y="103675"/>
                </a:lnTo>
                <a:lnTo>
                  <a:pt x="2193347" y="126050"/>
                </a:lnTo>
                <a:lnTo>
                  <a:pt x="2235042" y="148583"/>
                </a:lnTo>
                <a:lnTo>
                  <a:pt x="2276964" y="170687"/>
                </a:lnTo>
                <a:lnTo>
                  <a:pt x="2319355" y="191778"/>
                </a:lnTo>
                <a:lnTo>
                  <a:pt x="2362459" y="211269"/>
                </a:lnTo>
                <a:lnTo>
                  <a:pt x="2406517" y="228574"/>
                </a:lnTo>
                <a:lnTo>
                  <a:pt x="2451774" y="243108"/>
                </a:lnTo>
                <a:lnTo>
                  <a:pt x="2498471" y="254286"/>
                </a:lnTo>
                <a:lnTo>
                  <a:pt x="2546491" y="261778"/>
                </a:lnTo>
                <a:lnTo>
                  <a:pt x="2594813" y="265543"/>
                </a:lnTo>
                <a:lnTo>
                  <a:pt x="2643404" y="265965"/>
                </a:lnTo>
                <a:lnTo>
                  <a:pt x="2692230" y="263430"/>
                </a:lnTo>
                <a:lnTo>
                  <a:pt x="2741259" y="258322"/>
                </a:lnTo>
                <a:lnTo>
                  <a:pt x="2790459" y="251027"/>
                </a:lnTo>
                <a:lnTo>
                  <a:pt x="2839798" y="241928"/>
                </a:lnTo>
                <a:lnTo>
                  <a:pt x="2889241" y="231411"/>
                </a:lnTo>
                <a:lnTo>
                  <a:pt x="2938758" y="219861"/>
                </a:lnTo>
                <a:lnTo>
                  <a:pt x="2988314" y="207663"/>
                </a:lnTo>
                <a:lnTo>
                  <a:pt x="3037878" y="195200"/>
                </a:lnTo>
                <a:lnTo>
                  <a:pt x="3087418" y="182860"/>
                </a:lnTo>
                <a:lnTo>
                  <a:pt x="3136900" y="171025"/>
                </a:lnTo>
                <a:lnTo>
                  <a:pt x="3187738" y="160258"/>
                </a:lnTo>
                <a:lnTo>
                  <a:pt x="3238653" y="150454"/>
                </a:lnTo>
                <a:lnTo>
                  <a:pt x="3289630" y="141613"/>
                </a:lnTo>
                <a:lnTo>
                  <a:pt x="3340656" y="133733"/>
                </a:lnTo>
                <a:lnTo>
                  <a:pt x="3391714" y="126813"/>
                </a:lnTo>
                <a:lnTo>
                  <a:pt x="3442792" y="120854"/>
                </a:lnTo>
                <a:lnTo>
                  <a:pt x="3493873" y="115853"/>
                </a:lnTo>
                <a:lnTo>
                  <a:pt x="3544945" y="111810"/>
                </a:lnTo>
                <a:lnTo>
                  <a:pt x="3595991" y="108725"/>
                </a:lnTo>
                <a:lnTo>
                  <a:pt x="3646999" y="106597"/>
                </a:lnTo>
                <a:lnTo>
                  <a:pt x="3697952" y="105424"/>
                </a:lnTo>
                <a:lnTo>
                  <a:pt x="3748837" y="105206"/>
                </a:lnTo>
                <a:lnTo>
                  <a:pt x="3799639" y="105942"/>
                </a:lnTo>
                <a:lnTo>
                  <a:pt x="3850343" y="107631"/>
                </a:lnTo>
                <a:lnTo>
                  <a:pt x="3900936" y="110273"/>
                </a:lnTo>
                <a:lnTo>
                  <a:pt x="3951401" y="113866"/>
                </a:lnTo>
                <a:lnTo>
                  <a:pt x="4001726" y="118410"/>
                </a:lnTo>
                <a:lnTo>
                  <a:pt x="4051895" y="123904"/>
                </a:lnTo>
                <a:lnTo>
                  <a:pt x="4101894" y="130348"/>
                </a:lnTo>
                <a:lnTo>
                  <a:pt x="4151709" y="137739"/>
                </a:lnTo>
                <a:lnTo>
                  <a:pt x="4201324" y="146078"/>
                </a:lnTo>
                <a:lnTo>
                  <a:pt x="4250725" y="155364"/>
                </a:lnTo>
                <a:lnTo>
                  <a:pt x="4299898" y="165596"/>
                </a:lnTo>
                <a:lnTo>
                  <a:pt x="4348829" y="176773"/>
                </a:lnTo>
                <a:lnTo>
                  <a:pt x="4397502" y="188894"/>
                </a:lnTo>
              </a:path>
            </a:pathLst>
          </a:custGeom>
          <a:ln w="76200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25213" y="1688592"/>
            <a:ext cx="1358900" cy="1082040"/>
          </a:xfrm>
          <a:custGeom>
            <a:avLst/>
            <a:gdLst/>
            <a:ahLst/>
            <a:cxnLst/>
            <a:rect l="l" t="t" r="r" b="b"/>
            <a:pathLst>
              <a:path w="1358900" h="1082039">
                <a:moveTo>
                  <a:pt x="246459" y="681355"/>
                </a:moveTo>
                <a:lnTo>
                  <a:pt x="182036" y="681355"/>
                </a:lnTo>
                <a:lnTo>
                  <a:pt x="196986" y="727974"/>
                </a:lnTo>
                <a:lnTo>
                  <a:pt x="212008" y="774584"/>
                </a:lnTo>
                <a:lnTo>
                  <a:pt x="272333" y="960997"/>
                </a:lnTo>
                <a:lnTo>
                  <a:pt x="287355" y="1007607"/>
                </a:lnTo>
                <a:lnTo>
                  <a:pt x="302305" y="1054227"/>
                </a:lnTo>
                <a:lnTo>
                  <a:pt x="334309" y="1081913"/>
                </a:lnTo>
                <a:lnTo>
                  <a:pt x="341647" y="1080797"/>
                </a:lnTo>
                <a:lnTo>
                  <a:pt x="348628" y="1077372"/>
                </a:lnTo>
                <a:lnTo>
                  <a:pt x="354990" y="1071518"/>
                </a:lnTo>
                <a:lnTo>
                  <a:pt x="360471" y="1063117"/>
                </a:lnTo>
                <a:lnTo>
                  <a:pt x="384184" y="1016015"/>
                </a:lnTo>
                <a:lnTo>
                  <a:pt x="408408" y="969355"/>
                </a:lnTo>
                <a:lnTo>
                  <a:pt x="413887" y="959104"/>
                </a:lnTo>
                <a:lnTo>
                  <a:pt x="338881" y="959104"/>
                </a:lnTo>
                <a:lnTo>
                  <a:pt x="308348" y="866628"/>
                </a:lnTo>
                <a:lnTo>
                  <a:pt x="293007" y="820296"/>
                </a:lnTo>
                <a:lnTo>
                  <a:pt x="277588" y="773938"/>
                </a:lnTo>
                <a:lnTo>
                  <a:pt x="262067" y="727579"/>
                </a:lnTo>
                <a:lnTo>
                  <a:pt x="246459" y="681355"/>
                </a:lnTo>
                <a:close/>
              </a:path>
              <a:path w="1358900" h="1082039">
                <a:moveTo>
                  <a:pt x="665871" y="653415"/>
                </a:moveTo>
                <a:lnTo>
                  <a:pt x="590849" y="653415"/>
                </a:lnTo>
                <a:lnTo>
                  <a:pt x="613481" y="699923"/>
                </a:lnTo>
                <a:lnTo>
                  <a:pt x="636337" y="746206"/>
                </a:lnTo>
                <a:lnTo>
                  <a:pt x="659440" y="792278"/>
                </a:lnTo>
                <a:lnTo>
                  <a:pt x="682813" y="838152"/>
                </a:lnTo>
                <a:lnTo>
                  <a:pt x="706477" y="883841"/>
                </a:lnTo>
                <a:lnTo>
                  <a:pt x="730456" y="929360"/>
                </a:lnTo>
                <a:lnTo>
                  <a:pt x="754771" y="974720"/>
                </a:lnTo>
                <a:lnTo>
                  <a:pt x="779444" y="1019937"/>
                </a:lnTo>
                <a:lnTo>
                  <a:pt x="807892" y="1038987"/>
                </a:lnTo>
                <a:lnTo>
                  <a:pt x="816092" y="1037796"/>
                </a:lnTo>
                <a:lnTo>
                  <a:pt x="862046" y="976585"/>
                </a:lnTo>
                <a:lnTo>
                  <a:pt x="887226" y="932999"/>
                </a:lnTo>
                <a:lnTo>
                  <a:pt x="889712" y="928624"/>
                </a:lnTo>
                <a:lnTo>
                  <a:pt x="807892" y="928624"/>
                </a:lnTo>
                <a:lnTo>
                  <a:pt x="783642" y="883826"/>
                </a:lnTo>
                <a:lnTo>
                  <a:pt x="759739" y="838781"/>
                </a:lnTo>
                <a:lnTo>
                  <a:pt x="736164" y="793488"/>
                </a:lnTo>
                <a:lnTo>
                  <a:pt x="712896" y="747950"/>
                </a:lnTo>
                <a:lnTo>
                  <a:pt x="689914" y="702168"/>
                </a:lnTo>
                <a:lnTo>
                  <a:pt x="667196" y="656143"/>
                </a:lnTo>
                <a:lnTo>
                  <a:pt x="665871" y="653415"/>
                </a:lnTo>
                <a:close/>
              </a:path>
              <a:path w="1358900" h="1082039">
                <a:moveTo>
                  <a:pt x="192450" y="571500"/>
                </a:moveTo>
                <a:lnTo>
                  <a:pt x="140630" y="632376"/>
                </a:lnTo>
                <a:lnTo>
                  <a:pt x="118350" y="676667"/>
                </a:lnTo>
                <a:lnTo>
                  <a:pt x="96716" y="721810"/>
                </a:lnTo>
                <a:lnTo>
                  <a:pt x="76055" y="767111"/>
                </a:lnTo>
                <a:lnTo>
                  <a:pt x="56105" y="813162"/>
                </a:lnTo>
                <a:lnTo>
                  <a:pt x="36998" y="859698"/>
                </a:lnTo>
                <a:lnTo>
                  <a:pt x="18766" y="906669"/>
                </a:lnTo>
                <a:lnTo>
                  <a:pt x="1442" y="954024"/>
                </a:lnTo>
                <a:lnTo>
                  <a:pt x="0" y="965410"/>
                </a:lnTo>
                <a:lnTo>
                  <a:pt x="3046" y="975106"/>
                </a:lnTo>
                <a:lnTo>
                  <a:pt x="9068" y="981848"/>
                </a:lnTo>
                <a:lnTo>
                  <a:pt x="16555" y="984377"/>
                </a:lnTo>
                <a:lnTo>
                  <a:pt x="21254" y="984377"/>
                </a:lnTo>
                <a:lnTo>
                  <a:pt x="25826" y="981329"/>
                </a:lnTo>
                <a:lnTo>
                  <a:pt x="29001" y="974344"/>
                </a:lnTo>
                <a:lnTo>
                  <a:pt x="49008" y="931088"/>
                </a:lnTo>
                <a:lnTo>
                  <a:pt x="69626" y="888300"/>
                </a:lnTo>
                <a:lnTo>
                  <a:pt x="90860" y="845978"/>
                </a:lnTo>
                <a:lnTo>
                  <a:pt x="112713" y="804122"/>
                </a:lnTo>
                <a:lnTo>
                  <a:pt x="135191" y="762733"/>
                </a:lnTo>
                <a:lnTo>
                  <a:pt x="158423" y="721596"/>
                </a:lnTo>
                <a:lnTo>
                  <a:pt x="182036" y="681355"/>
                </a:lnTo>
                <a:lnTo>
                  <a:pt x="246459" y="681355"/>
                </a:lnTo>
                <a:lnTo>
                  <a:pt x="230633" y="634969"/>
                </a:lnTo>
                <a:lnTo>
                  <a:pt x="214675" y="588772"/>
                </a:lnTo>
                <a:lnTo>
                  <a:pt x="210685" y="580876"/>
                </a:lnTo>
                <a:lnTo>
                  <a:pt x="205420" y="575516"/>
                </a:lnTo>
                <a:lnTo>
                  <a:pt x="199227" y="572466"/>
                </a:lnTo>
                <a:lnTo>
                  <a:pt x="192450" y="571500"/>
                </a:lnTo>
                <a:close/>
              </a:path>
              <a:path w="1358900" h="1082039">
                <a:moveTo>
                  <a:pt x="593008" y="543814"/>
                </a:moveTo>
                <a:lnTo>
                  <a:pt x="584880" y="543814"/>
                </a:lnTo>
                <a:lnTo>
                  <a:pt x="576879" y="547497"/>
                </a:lnTo>
                <a:lnTo>
                  <a:pt x="543788" y="599162"/>
                </a:lnTo>
                <a:lnTo>
                  <a:pt x="516609" y="642823"/>
                </a:lnTo>
                <a:lnTo>
                  <a:pt x="489879" y="686863"/>
                </a:lnTo>
                <a:lnTo>
                  <a:pt x="463598" y="731281"/>
                </a:lnTo>
                <a:lnTo>
                  <a:pt x="437764" y="776081"/>
                </a:lnTo>
                <a:lnTo>
                  <a:pt x="412377" y="821261"/>
                </a:lnTo>
                <a:lnTo>
                  <a:pt x="387434" y="866825"/>
                </a:lnTo>
                <a:lnTo>
                  <a:pt x="362936" y="912772"/>
                </a:lnTo>
                <a:lnTo>
                  <a:pt x="338881" y="959104"/>
                </a:lnTo>
                <a:lnTo>
                  <a:pt x="413887" y="959104"/>
                </a:lnTo>
                <a:lnTo>
                  <a:pt x="433125" y="923115"/>
                </a:lnTo>
                <a:lnTo>
                  <a:pt x="458318" y="877278"/>
                </a:lnTo>
                <a:lnTo>
                  <a:pt x="483971" y="831821"/>
                </a:lnTo>
                <a:lnTo>
                  <a:pt x="510068" y="786727"/>
                </a:lnTo>
                <a:lnTo>
                  <a:pt x="536591" y="741974"/>
                </a:lnTo>
                <a:lnTo>
                  <a:pt x="563523" y="697543"/>
                </a:lnTo>
                <a:lnTo>
                  <a:pt x="590849" y="653415"/>
                </a:lnTo>
                <a:lnTo>
                  <a:pt x="665871" y="653415"/>
                </a:lnTo>
                <a:lnTo>
                  <a:pt x="644722" y="609877"/>
                </a:lnTo>
                <a:lnTo>
                  <a:pt x="622472" y="563372"/>
                </a:lnTo>
                <a:lnTo>
                  <a:pt x="617225" y="555226"/>
                </a:lnTo>
                <a:lnTo>
                  <a:pt x="610121" y="549068"/>
                </a:lnTo>
                <a:lnTo>
                  <a:pt x="601827" y="545173"/>
                </a:lnTo>
                <a:lnTo>
                  <a:pt x="593008" y="543814"/>
                </a:lnTo>
                <a:close/>
              </a:path>
              <a:path w="1358900" h="1082039">
                <a:moveTo>
                  <a:pt x="1340071" y="143637"/>
                </a:moveTo>
                <a:lnTo>
                  <a:pt x="1202481" y="143637"/>
                </a:lnTo>
                <a:lnTo>
                  <a:pt x="1181646" y="191649"/>
                </a:lnTo>
                <a:lnTo>
                  <a:pt x="1160513" y="239447"/>
                </a:lnTo>
                <a:lnTo>
                  <a:pt x="1139083" y="287028"/>
                </a:lnTo>
                <a:lnTo>
                  <a:pt x="1117355" y="334388"/>
                </a:lnTo>
                <a:lnTo>
                  <a:pt x="1095330" y="381525"/>
                </a:lnTo>
                <a:lnTo>
                  <a:pt x="1073007" y="428436"/>
                </a:lnTo>
                <a:lnTo>
                  <a:pt x="1050388" y="475118"/>
                </a:lnTo>
                <a:lnTo>
                  <a:pt x="1027472" y="521566"/>
                </a:lnTo>
                <a:lnTo>
                  <a:pt x="1004259" y="567779"/>
                </a:lnTo>
                <a:lnTo>
                  <a:pt x="980749" y="613753"/>
                </a:lnTo>
                <a:lnTo>
                  <a:pt x="956943" y="659486"/>
                </a:lnTo>
                <a:lnTo>
                  <a:pt x="932841" y="704973"/>
                </a:lnTo>
                <a:lnTo>
                  <a:pt x="908443" y="750211"/>
                </a:lnTo>
                <a:lnTo>
                  <a:pt x="883749" y="795199"/>
                </a:lnTo>
                <a:lnTo>
                  <a:pt x="858759" y="839932"/>
                </a:lnTo>
                <a:lnTo>
                  <a:pt x="833473" y="884408"/>
                </a:lnTo>
                <a:lnTo>
                  <a:pt x="807892" y="928624"/>
                </a:lnTo>
                <a:lnTo>
                  <a:pt x="889712" y="928624"/>
                </a:lnTo>
                <a:lnTo>
                  <a:pt x="912131" y="889179"/>
                </a:lnTo>
                <a:lnTo>
                  <a:pt x="936761" y="845127"/>
                </a:lnTo>
                <a:lnTo>
                  <a:pt x="961113" y="800844"/>
                </a:lnTo>
                <a:lnTo>
                  <a:pt x="985186" y="756332"/>
                </a:lnTo>
                <a:lnTo>
                  <a:pt x="1008977" y="711593"/>
                </a:lnTo>
                <a:lnTo>
                  <a:pt x="1032484" y="666627"/>
                </a:lnTo>
                <a:lnTo>
                  <a:pt x="1055707" y="621436"/>
                </a:lnTo>
                <a:lnTo>
                  <a:pt x="1078642" y="576022"/>
                </a:lnTo>
                <a:lnTo>
                  <a:pt x="1101288" y="530386"/>
                </a:lnTo>
                <a:lnTo>
                  <a:pt x="1123643" y="484529"/>
                </a:lnTo>
                <a:lnTo>
                  <a:pt x="1145705" y="438454"/>
                </a:lnTo>
                <a:lnTo>
                  <a:pt x="1167473" y="392160"/>
                </a:lnTo>
                <a:lnTo>
                  <a:pt x="1188944" y="345651"/>
                </a:lnTo>
                <a:lnTo>
                  <a:pt x="1210116" y="298926"/>
                </a:lnTo>
                <a:lnTo>
                  <a:pt x="1230988" y="251989"/>
                </a:lnTo>
                <a:lnTo>
                  <a:pt x="1251558" y="204839"/>
                </a:lnTo>
                <a:lnTo>
                  <a:pt x="1271823" y="157480"/>
                </a:lnTo>
                <a:lnTo>
                  <a:pt x="1342110" y="157480"/>
                </a:lnTo>
                <a:lnTo>
                  <a:pt x="1340071" y="143637"/>
                </a:lnTo>
                <a:close/>
              </a:path>
              <a:path w="1358900" h="1082039">
                <a:moveTo>
                  <a:pt x="1342110" y="157480"/>
                </a:moveTo>
                <a:lnTo>
                  <a:pt x="1271823" y="157480"/>
                </a:lnTo>
                <a:lnTo>
                  <a:pt x="1276017" y="191649"/>
                </a:lnTo>
                <a:lnTo>
                  <a:pt x="1286307" y="258635"/>
                </a:lnTo>
                <a:lnTo>
                  <a:pt x="1297007" y="305976"/>
                </a:lnTo>
                <a:lnTo>
                  <a:pt x="1322242" y="322961"/>
                </a:lnTo>
                <a:lnTo>
                  <a:pt x="1336811" y="319139"/>
                </a:lnTo>
                <a:lnTo>
                  <a:pt x="1349357" y="308387"/>
                </a:lnTo>
                <a:lnTo>
                  <a:pt x="1357425" y="291778"/>
                </a:lnTo>
                <a:lnTo>
                  <a:pt x="1358564" y="270383"/>
                </a:lnTo>
                <a:lnTo>
                  <a:pt x="1352093" y="224738"/>
                </a:lnTo>
                <a:lnTo>
                  <a:pt x="1345293" y="179087"/>
                </a:lnTo>
                <a:lnTo>
                  <a:pt x="1342110" y="157480"/>
                </a:lnTo>
                <a:close/>
              </a:path>
              <a:path w="1358900" h="1082039">
                <a:moveTo>
                  <a:pt x="1293667" y="0"/>
                </a:moveTo>
                <a:lnTo>
                  <a:pt x="1288206" y="0"/>
                </a:lnTo>
                <a:lnTo>
                  <a:pt x="1282491" y="2159"/>
                </a:lnTo>
                <a:lnTo>
                  <a:pt x="1276903" y="6604"/>
                </a:lnTo>
                <a:lnTo>
                  <a:pt x="1275887" y="8000"/>
                </a:lnTo>
                <a:lnTo>
                  <a:pt x="1273855" y="9144"/>
                </a:lnTo>
                <a:lnTo>
                  <a:pt x="1271823" y="10413"/>
                </a:lnTo>
                <a:lnTo>
                  <a:pt x="1263695" y="11811"/>
                </a:lnTo>
                <a:lnTo>
                  <a:pt x="1256583" y="16763"/>
                </a:lnTo>
                <a:lnTo>
                  <a:pt x="1214574" y="51607"/>
                </a:lnTo>
                <a:lnTo>
                  <a:pt x="1176065" y="76120"/>
                </a:lnTo>
                <a:lnTo>
                  <a:pt x="1136985" y="99181"/>
                </a:lnTo>
                <a:lnTo>
                  <a:pt x="1097452" y="120777"/>
                </a:lnTo>
                <a:lnTo>
                  <a:pt x="1088171" y="132893"/>
                </a:lnTo>
                <a:lnTo>
                  <a:pt x="1087594" y="149891"/>
                </a:lnTo>
                <a:lnTo>
                  <a:pt x="1094327" y="165032"/>
                </a:lnTo>
                <a:lnTo>
                  <a:pt x="1106977" y="171577"/>
                </a:lnTo>
                <a:lnTo>
                  <a:pt x="1108755" y="171577"/>
                </a:lnTo>
                <a:lnTo>
                  <a:pt x="1132455" y="166961"/>
                </a:lnTo>
                <a:lnTo>
                  <a:pt x="1156047" y="160845"/>
                </a:lnTo>
                <a:lnTo>
                  <a:pt x="1179425" y="153110"/>
                </a:lnTo>
                <a:lnTo>
                  <a:pt x="1202481" y="143637"/>
                </a:lnTo>
                <a:lnTo>
                  <a:pt x="1340071" y="143637"/>
                </a:lnTo>
                <a:lnTo>
                  <a:pt x="1338494" y="132893"/>
                </a:lnTo>
                <a:lnTo>
                  <a:pt x="1332315" y="87742"/>
                </a:lnTo>
                <a:lnTo>
                  <a:pt x="1326941" y="42037"/>
                </a:lnTo>
                <a:lnTo>
                  <a:pt x="1323099" y="26146"/>
                </a:lnTo>
                <a:lnTo>
                  <a:pt x="1315733" y="12731"/>
                </a:lnTo>
                <a:lnTo>
                  <a:pt x="1305653" y="3460"/>
                </a:lnTo>
                <a:lnTo>
                  <a:pt x="129366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23936" y="1511808"/>
            <a:ext cx="266700" cy="121920"/>
          </a:xfrm>
          <a:custGeom>
            <a:avLst/>
            <a:gdLst/>
            <a:ahLst/>
            <a:cxnLst/>
            <a:rect l="l" t="t" r="r" b="b"/>
            <a:pathLst>
              <a:path w="266700" h="121919">
                <a:moveTo>
                  <a:pt x="17129" y="69468"/>
                </a:moveTo>
                <a:lnTo>
                  <a:pt x="16240" y="69468"/>
                </a:lnTo>
                <a:lnTo>
                  <a:pt x="4756" y="75568"/>
                </a:lnTo>
                <a:lnTo>
                  <a:pt x="0" y="89408"/>
                </a:lnTo>
                <a:lnTo>
                  <a:pt x="2792" y="104294"/>
                </a:lnTo>
                <a:lnTo>
                  <a:pt x="45497" y="119824"/>
                </a:lnTo>
                <a:lnTo>
                  <a:pt x="77327" y="121919"/>
                </a:lnTo>
                <a:lnTo>
                  <a:pt x="126049" y="117088"/>
                </a:lnTo>
                <a:lnTo>
                  <a:pt x="173259" y="102790"/>
                </a:lnTo>
                <a:lnTo>
                  <a:pt x="217683" y="79325"/>
                </a:lnTo>
                <a:lnTo>
                  <a:pt x="225073" y="73405"/>
                </a:lnTo>
                <a:lnTo>
                  <a:pt x="59547" y="73405"/>
                </a:lnTo>
                <a:lnTo>
                  <a:pt x="49323" y="73171"/>
                </a:lnTo>
                <a:lnTo>
                  <a:pt x="39195" y="72485"/>
                </a:lnTo>
                <a:lnTo>
                  <a:pt x="29114" y="71370"/>
                </a:lnTo>
                <a:lnTo>
                  <a:pt x="19034" y="69850"/>
                </a:lnTo>
                <a:lnTo>
                  <a:pt x="18018" y="69595"/>
                </a:lnTo>
                <a:lnTo>
                  <a:pt x="17129" y="69468"/>
                </a:lnTo>
                <a:close/>
              </a:path>
              <a:path w="266700" h="121919">
                <a:moveTo>
                  <a:pt x="239379" y="0"/>
                </a:moveTo>
                <a:lnTo>
                  <a:pt x="233791" y="0"/>
                </a:lnTo>
                <a:lnTo>
                  <a:pt x="228203" y="2031"/>
                </a:lnTo>
                <a:lnTo>
                  <a:pt x="222996" y="6730"/>
                </a:lnTo>
                <a:lnTo>
                  <a:pt x="186223" y="35526"/>
                </a:lnTo>
                <a:lnTo>
                  <a:pt x="145986" y="56403"/>
                </a:lnTo>
                <a:lnTo>
                  <a:pt x="103391" y="69113"/>
                </a:lnTo>
                <a:lnTo>
                  <a:pt x="59547" y="73405"/>
                </a:lnTo>
                <a:lnTo>
                  <a:pt x="225073" y="73405"/>
                </a:lnTo>
                <a:lnTo>
                  <a:pt x="258048" y="46989"/>
                </a:lnTo>
                <a:lnTo>
                  <a:pt x="266382" y="31986"/>
                </a:lnTo>
                <a:lnTo>
                  <a:pt x="263858" y="16684"/>
                </a:lnTo>
                <a:lnTo>
                  <a:pt x="253761" y="4788"/>
                </a:lnTo>
                <a:lnTo>
                  <a:pt x="239379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63595" y="2078735"/>
            <a:ext cx="248094" cy="8204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57846" y="1024127"/>
            <a:ext cx="180012" cy="1811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807719"/>
            <a:ext cx="2711354" cy="34061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54544" y="701294"/>
            <a:ext cx="173452" cy="23139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24603" y="518413"/>
            <a:ext cx="83573" cy="25095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41540" y="553466"/>
            <a:ext cx="177165" cy="324485"/>
          </a:xfrm>
          <a:custGeom>
            <a:avLst/>
            <a:gdLst/>
            <a:ahLst/>
            <a:cxnLst/>
            <a:rect l="l" t="t" r="r" b="b"/>
            <a:pathLst>
              <a:path w="177165" h="324484">
                <a:moveTo>
                  <a:pt x="35444" y="0"/>
                </a:moveTo>
                <a:lnTo>
                  <a:pt x="29094" y="0"/>
                </a:lnTo>
                <a:lnTo>
                  <a:pt x="15349" y="4087"/>
                </a:lnTo>
                <a:lnTo>
                  <a:pt x="4709" y="14795"/>
                </a:lnTo>
                <a:lnTo>
                  <a:pt x="0" y="29789"/>
                </a:lnTo>
                <a:lnTo>
                  <a:pt x="4050" y="46736"/>
                </a:lnTo>
                <a:lnTo>
                  <a:pt x="29282" y="89098"/>
                </a:lnTo>
                <a:lnTo>
                  <a:pt x="53395" y="132145"/>
                </a:lnTo>
                <a:lnTo>
                  <a:pt x="76399" y="175926"/>
                </a:lnTo>
                <a:lnTo>
                  <a:pt x="98299" y="220490"/>
                </a:lnTo>
                <a:lnTo>
                  <a:pt x="119104" y="265887"/>
                </a:lnTo>
                <a:lnTo>
                  <a:pt x="138822" y="312166"/>
                </a:lnTo>
                <a:lnTo>
                  <a:pt x="142124" y="320548"/>
                </a:lnTo>
                <a:lnTo>
                  <a:pt x="148220" y="324104"/>
                </a:lnTo>
                <a:lnTo>
                  <a:pt x="154697" y="324104"/>
                </a:lnTo>
                <a:lnTo>
                  <a:pt x="163851" y="321744"/>
                </a:lnTo>
                <a:lnTo>
                  <a:pt x="171731" y="315229"/>
                </a:lnTo>
                <a:lnTo>
                  <a:pt x="176682" y="305405"/>
                </a:lnTo>
                <a:lnTo>
                  <a:pt x="177049" y="293116"/>
                </a:lnTo>
                <a:lnTo>
                  <a:pt x="163757" y="241281"/>
                </a:lnTo>
                <a:lnTo>
                  <a:pt x="147124" y="190946"/>
                </a:lnTo>
                <a:lnTo>
                  <a:pt x="127154" y="142319"/>
                </a:lnTo>
                <a:lnTo>
                  <a:pt x="103850" y="95607"/>
                </a:lnTo>
                <a:lnTo>
                  <a:pt x="77216" y="51019"/>
                </a:lnTo>
                <a:lnTo>
                  <a:pt x="47255" y="8762"/>
                </a:lnTo>
                <a:lnTo>
                  <a:pt x="41921" y="2539"/>
                </a:lnTo>
                <a:lnTo>
                  <a:pt x="3544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07719"/>
            <a:ext cx="985380" cy="972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3489" y="1766316"/>
            <a:ext cx="226402" cy="230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1461" y="1527047"/>
            <a:ext cx="226352" cy="2301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18242" y="2945892"/>
            <a:ext cx="426084" cy="628015"/>
          </a:xfrm>
          <a:custGeom>
            <a:avLst/>
            <a:gdLst/>
            <a:ahLst/>
            <a:cxnLst/>
            <a:rect l="l" t="t" r="r" b="b"/>
            <a:pathLst>
              <a:path w="426084" h="628014">
                <a:moveTo>
                  <a:pt x="378513" y="0"/>
                </a:moveTo>
                <a:lnTo>
                  <a:pt x="303234" y="1587"/>
                </a:lnTo>
                <a:lnTo>
                  <a:pt x="228145" y="6222"/>
                </a:lnTo>
                <a:lnTo>
                  <a:pt x="177651" y="11412"/>
                </a:lnTo>
                <a:lnTo>
                  <a:pt x="127942" y="21732"/>
                </a:lnTo>
                <a:lnTo>
                  <a:pt x="82520" y="40459"/>
                </a:lnTo>
                <a:lnTo>
                  <a:pt x="44884" y="70865"/>
                </a:lnTo>
                <a:lnTo>
                  <a:pt x="23264" y="103812"/>
                </a:lnTo>
                <a:lnTo>
                  <a:pt x="10324" y="141271"/>
                </a:lnTo>
                <a:lnTo>
                  <a:pt x="3647" y="181183"/>
                </a:lnTo>
                <a:lnTo>
                  <a:pt x="815" y="221487"/>
                </a:lnTo>
                <a:lnTo>
                  <a:pt x="0" y="270464"/>
                </a:lnTo>
                <a:lnTo>
                  <a:pt x="853" y="319339"/>
                </a:lnTo>
                <a:lnTo>
                  <a:pt x="3371" y="368093"/>
                </a:lnTo>
                <a:lnTo>
                  <a:pt x="7551" y="416710"/>
                </a:lnTo>
                <a:lnTo>
                  <a:pt x="13389" y="465172"/>
                </a:lnTo>
                <a:lnTo>
                  <a:pt x="20881" y="513460"/>
                </a:lnTo>
                <a:lnTo>
                  <a:pt x="31581" y="555863"/>
                </a:lnTo>
                <a:lnTo>
                  <a:pt x="54282" y="591692"/>
                </a:lnTo>
                <a:lnTo>
                  <a:pt x="91890" y="611346"/>
                </a:lnTo>
                <a:lnTo>
                  <a:pt x="134546" y="618616"/>
                </a:lnTo>
                <a:lnTo>
                  <a:pt x="179075" y="622690"/>
                </a:lnTo>
                <a:lnTo>
                  <a:pt x="223700" y="625586"/>
                </a:lnTo>
                <a:lnTo>
                  <a:pt x="268420" y="627314"/>
                </a:lnTo>
                <a:lnTo>
                  <a:pt x="313235" y="627888"/>
                </a:lnTo>
                <a:lnTo>
                  <a:pt x="359422" y="627277"/>
                </a:lnTo>
                <a:lnTo>
                  <a:pt x="405610" y="625441"/>
                </a:lnTo>
                <a:lnTo>
                  <a:pt x="425757" y="624102"/>
                </a:lnTo>
                <a:lnTo>
                  <a:pt x="425757" y="456183"/>
                </a:lnTo>
                <a:lnTo>
                  <a:pt x="418264" y="456183"/>
                </a:lnTo>
                <a:lnTo>
                  <a:pt x="404405" y="454328"/>
                </a:lnTo>
                <a:lnTo>
                  <a:pt x="366829" y="432307"/>
                </a:lnTo>
                <a:lnTo>
                  <a:pt x="337968" y="388207"/>
                </a:lnTo>
                <a:lnTo>
                  <a:pt x="328348" y="337057"/>
                </a:lnTo>
                <a:lnTo>
                  <a:pt x="307183" y="331374"/>
                </a:lnTo>
                <a:lnTo>
                  <a:pt x="289423" y="318262"/>
                </a:lnTo>
                <a:lnTo>
                  <a:pt x="275949" y="299910"/>
                </a:lnTo>
                <a:lnTo>
                  <a:pt x="267642" y="278510"/>
                </a:lnTo>
                <a:lnTo>
                  <a:pt x="265473" y="248114"/>
                </a:lnTo>
                <a:lnTo>
                  <a:pt x="271912" y="218884"/>
                </a:lnTo>
                <a:lnTo>
                  <a:pt x="308282" y="171069"/>
                </a:lnTo>
                <a:lnTo>
                  <a:pt x="351966" y="153798"/>
                </a:lnTo>
                <a:lnTo>
                  <a:pt x="367464" y="152653"/>
                </a:lnTo>
                <a:lnTo>
                  <a:pt x="425757" y="152653"/>
                </a:lnTo>
                <a:lnTo>
                  <a:pt x="425757" y="648"/>
                </a:lnTo>
                <a:lnTo>
                  <a:pt x="423916" y="587"/>
                </a:lnTo>
                <a:lnTo>
                  <a:pt x="401202" y="144"/>
                </a:lnTo>
                <a:lnTo>
                  <a:pt x="378513" y="0"/>
                </a:lnTo>
                <a:close/>
              </a:path>
              <a:path w="426084" h="628014">
                <a:moveTo>
                  <a:pt x="425757" y="455494"/>
                </a:moveTo>
                <a:lnTo>
                  <a:pt x="424922" y="455693"/>
                </a:lnTo>
                <a:lnTo>
                  <a:pt x="418264" y="456183"/>
                </a:lnTo>
                <a:lnTo>
                  <a:pt x="425757" y="456183"/>
                </a:lnTo>
                <a:lnTo>
                  <a:pt x="425757" y="455494"/>
                </a:lnTo>
                <a:close/>
              </a:path>
              <a:path w="426084" h="628014">
                <a:moveTo>
                  <a:pt x="425757" y="152653"/>
                </a:moveTo>
                <a:lnTo>
                  <a:pt x="367464" y="152653"/>
                </a:lnTo>
                <a:lnTo>
                  <a:pt x="382261" y="153703"/>
                </a:lnTo>
                <a:lnTo>
                  <a:pt x="396785" y="156860"/>
                </a:lnTo>
                <a:lnTo>
                  <a:pt x="410809" y="162137"/>
                </a:lnTo>
                <a:lnTo>
                  <a:pt x="424106" y="169544"/>
                </a:lnTo>
                <a:lnTo>
                  <a:pt x="425757" y="171124"/>
                </a:lnTo>
                <a:lnTo>
                  <a:pt x="425757" y="152653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699166" y="2927604"/>
            <a:ext cx="445134" cy="666750"/>
          </a:xfrm>
          <a:custGeom>
            <a:avLst/>
            <a:gdLst/>
            <a:ahLst/>
            <a:cxnLst/>
            <a:rect l="l" t="t" r="r" b="b"/>
            <a:pathLst>
              <a:path w="445134" h="666750">
                <a:moveTo>
                  <a:pt x="97234" y="48259"/>
                </a:moveTo>
                <a:lnTo>
                  <a:pt x="95964" y="48259"/>
                </a:lnTo>
                <a:lnTo>
                  <a:pt x="95202" y="48387"/>
                </a:lnTo>
                <a:lnTo>
                  <a:pt x="57590" y="76970"/>
                </a:lnTo>
                <a:lnTo>
                  <a:pt x="31951" y="113267"/>
                </a:lnTo>
                <a:lnTo>
                  <a:pt x="15517" y="155149"/>
                </a:lnTo>
                <a:lnTo>
                  <a:pt x="6155" y="200103"/>
                </a:lnTo>
                <a:lnTo>
                  <a:pt x="1730" y="245618"/>
                </a:lnTo>
                <a:lnTo>
                  <a:pt x="13" y="291540"/>
                </a:lnTo>
                <a:lnTo>
                  <a:pt x="0" y="337438"/>
                </a:lnTo>
                <a:lnTo>
                  <a:pt x="1676" y="383242"/>
                </a:lnTo>
                <a:lnTo>
                  <a:pt x="5032" y="428878"/>
                </a:lnTo>
                <a:lnTo>
                  <a:pt x="8600" y="467062"/>
                </a:lnTo>
                <a:lnTo>
                  <a:pt x="13573" y="505555"/>
                </a:lnTo>
                <a:lnTo>
                  <a:pt x="21355" y="543429"/>
                </a:lnTo>
                <a:lnTo>
                  <a:pt x="33353" y="579754"/>
                </a:lnTo>
                <a:lnTo>
                  <a:pt x="58869" y="617414"/>
                </a:lnTo>
                <a:lnTo>
                  <a:pt x="95224" y="641643"/>
                </a:lnTo>
                <a:lnTo>
                  <a:pt x="138795" y="655494"/>
                </a:lnTo>
                <a:lnTo>
                  <a:pt x="186092" y="662060"/>
                </a:lnTo>
                <a:lnTo>
                  <a:pt x="233537" y="664406"/>
                </a:lnTo>
                <a:lnTo>
                  <a:pt x="299481" y="666178"/>
                </a:lnTo>
                <a:lnTo>
                  <a:pt x="321389" y="666368"/>
                </a:lnTo>
                <a:lnTo>
                  <a:pt x="374473" y="665343"/>
                </a:lnTo>
                <a:lnTo>
                  <a:pt x="427500" y="662267"/>
                </a:lnTo>
                <a:lnTo>
                  <a:pt x="444833" y="660588"/>
                </a:lnTo>
                <a:lnTo>
                  <a:pt x="444833" y="647318"/>
                </a:lnTo>
                <a:lnTo>
                  <a:pt x="315674" y="647318"/>
                </a:lnTo>
                <a:lnTo>
                  <a:pt x="290941" y="647120"/>
                </a:lnTo>
                <a:lnTo>
                  <a:pt x="241236" y="645390"/>
                </a:lnTo>
                <a:lnTo>
                  <a:pt x="173386" y="640871"/>
                </a:lnTo>
                <a:lnTo>
                  <a:pt x="130413" y="634539"/>
                </a:lnTo>
                <a:lnTo>
                  <a:pt x="91201" y="619706"/>
                </a:lnTo>
                <a:lnTo>
                  <a:pt x="59515" y="591311"/>
                </a:lnTo>
                <a:lnTo>
                  <a:pt x="34766" y="527589"/>
                </a:lnTo>
                <a:lnTo>
                  <a:pt x="24971" y="459485"/>
                </a:lnTo>
                <a:lnTo>
                  <a:pt x="21020" y="421310"/>
                </a:lnTo>
                <a:lnTo>
                  <a:pt x="18319" y="383158"/>
                </a:lnTo>
                <a:lnTo>
                  <a:pt x="16881" y="345007"/>
                </a:lnTo>
                <a:lnTo>
                  <a:pt x="16848" y="337438"/>
                </a:lnTo>
                <a:lnTo>
                  <a:pt x="16855" y="256141"/>
                </a:lnTo>
                <a:lnTo>
                  <a:pt x="20573" y="203061"/>
                </a:lnTo>
                <a:lnTo>
                  <a:pt x="30990" y="151146"/>
                </a:lnTo>
                <a:lnTo>
                  <a:pt x="51227" y="103948"/>
                </a:lnTo>
                <a:lnTo>
                  <a:pt x="84407" y="65023"/>
                </a:lnTo>
                <a:lnTo>
                  <a:pt x="119161" y="65023"/>
                </a:lnTo>
                <a:lnTo>
                  <a:pt x="142766" y="57185"/>
                </a:lnTo>
                <a:lnTo>
                  <a:pt x="174013" y="48768"/>
                </a:lnTo>
                <a:lnTo>
                  <a:pt x="98377" y="48768"/>
                </a:lnTo>
                <a:lnTo>
                  <a:pt x="97869" y="48513"/>
                </a:lnTo>
                <a:lnTo>
                  <a:pt x="97234" y="48259"/>
                </a:lnTo>
                <a:close/>
              </a:path>
              <a:path w="445134" h="666750">
                <a:moveTo>
                  <a:pt x="444833" y="641643"/>
                </a:moveTo>
                <a:lnTo>
                  <a:pt x="367744" y="646429"/>
                </a:lnTo>
                <a:lnTo>
                  <a:pt x="315674" y="647318"/>
                </a:lnTo>
                <a:lnTo>
                  <a:pt x="444833" y="647318"/>
                </a:lnTo>
                <a:lnTo>
                  <a:pt x="444833" y="641643"/>
                </a:lnTo>
                <a:close/>
              </a:path>
              <a:path w="445134" h="666750">
                <a:moveTo>
                  <a:pt x="119161" y="65023"/>
                </a:moveTo>
                <a:lnTo>
                  <a:pt x="84407" y="65023"/>
                </a:lnTo>
                <a:lnTo>
                  <a:pt x="85423" y="69341"/>
                </a:lnTo>
                <a:lnTo>
                  <a:pt x="88598" y="73025"/>
                </a:lnTo>
                <a:lnTo>
                  <a:pt x="94694" y="73025"/>
                </a:lnTo>
                <a:lnTo>
                  <a:pt x="95964" y="72770"/>
                </a:lnTo>
                <a:lnTo>
                  <a:pt x="97361" y="72262"/>
                </a:lnTo>
                <a:lnTo>
                  <a:pt x="119161" y="65023"/>
                </a:lnTo>
                <a:close/>
              </a:path>
              <a:path w="445134" h="666750">
                <a:moveTo>
                  <a:pt x="375745" y="0"/>
                </a:moveTo>
                <a:lnTo>
                  <a:pt x="327477" y="1422"/>
                </a:lnTo>
                <a:lnTo>
                  <a:pt x="279352" y="5667"/>
                </a:lnTo>
                <a:lnTo>
                  <a:pt x="231513" y="12698"/>
                </a:lnTo>
                <a:lnTo>
                  <a:pt x="184102" y="22478"/>
                </a:lnTo>
                <a:lnTo>
                  <a:pt x="141097" y="34432"/>
                </a:lnTo>
                <a:lnTo>
                  <a:pt x="98377" y="48768"/>
                </a:lnTo>
                <a:lnTo>
                  <a:pt x="174013" y="48768"/>
                </a:lnTo>
                <a:lnTo>
                  <a:pt x="189290" y="44652"/>
                </a:lnTo>
                <a:lnTo>
                  <a:pt x="236696" y="34750"/>
                </a:lnTo>
                <a:lnTo>
                  <a:pt x="284747" y="27568"/>
                </a:lnTo>
                <a:lnTo>
                  <a:pt x="333208" y="23194"/>
                </a:lnTo>
                <a:lnTo>
                  <a:pt x="381841" y="21716"/>
                </a:lnTo>
                <a:lnTo>
                  <a:pt x="444833" y="21716"/>
                </a:lnTo>
                <a:lnTo>
                  <a:pt x="444833" y="3021"/>
                </a:lnTo>
                <a:lnTo>
                  <a:pt x="442340" y="2762"/>
                </a:lnTo>
                <a:lnTo>
                  <a:pt x="409072" y="690"/>
                </a:lnTo>
                <a:lnTo>
                  <a:pt x="375745" y="0"/>
                </a:lnTo>
                <a:close/>
              </a:path>
              <a:path w="445134" h="666750">
                <a:moveTo>
                  <a:pt x="444833" y="21716"/>
                </a:moveTo>
                <a:lnTo>
                  <a:pt x="381841" y="21716"/>
                </a:lnTo>
                <a:lnTo>
                  <a:pt x="430801" y="23245"/>
                </a:lnTo>
                <a:lnTo>
                  <a:pt x="444833" y="24583"/>
                </a:lnTo>
                <a:lnTo>
                  <a:pt x="444833" y="2171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78445" y="3081527"/>
            <a:ext cx="165554" cy="3078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791766" y="2517688"/>
            <a:ext cx="352425" cy="467359"/>
          </a:xfrm>
          <a:custGeom>
            <a:avLst/>
            <a:gdLst/>
            <a:ahLst/>
            <a:cxnLst/>
            <a:rect l="l" t="t" r="r" b="b"/>
            <a:pathLst>
              <a:path w="352425" h="467360">
                <a:moveTo>
                  <a:pt x="352232" y="0"/>
                </a:moveTo>
                <a:lnTo>
                  <a:pt x="279848" y="5856"/>
                </a:lnTo>
                <a:lnTo>
                  <a:pt x="228323" y="16614"/>
                </a:lnTo>
                <a:lnTo>
                  <a:pt x="179148" y="33518"/>
                </a:lnTo>
                <a:lnTo>
                  <a:pt x="133496" y="57217"/>
                </a:lnTo>
                <a:lnTo>
                  <a:pt x="92544" y="88359"/>
                </a:lnTo>
                <a:lnTo>
                  <a:pt x="57466" y="127594"/>
                </a:lnTo>
                <a:lnTo>
                  <a:pt x="32493" y="169951"/>
                </a:lnTo>
                <a:lnTo>
                  <a:pt x="15203" y="216379"/>
                </a:lnTo>
                <a:lnTo>
                  <a:pt x="4678" y="265597"/>
                </a:lnTo>
                <a:lnTo>
                  <a:pt x="0" y="316325"/>
                </a:lnTo>
                <a:lnTo>
                  <a:pt x="251" y="367285"/>
                </a:lnTo>
                <a:lnTo>
                  <a:pt x="4514" y="417196"/>
                </a:lnTo>
                <a:lnTo>
                  <a:pt x="11873" y="464779"/>
                </a:lnTo>
                <a:lnTo>
                  <a:pt x="12000" y="466176"/>
                </a:lnTo>
                <a:lnTo>
                  <a:pt x="13397" y="466938"/>
                </a:lnTo>
                <a:lnTo>
                  <a:pt x="16572" y="466938"/>
                </a:lnTo>
                <a:lnTo>
                  <a:pt x="18477" y="465795"/>
                </a:lnTo>
                <a:lnTo>
                  <a:pt x="18477" y="463636"/>
                </a:lnTo>
                <a:lnTo>
                  <a:pt x="16926" y="411016"/>
                </a:lnTo>
                <a:lnTo>
                  <a:pt x="16318" y="358908"/>
                </a:lnTo>
                <a:lnTo>
                  <a:pt x="18524" y="307441"/>
                </a:lnTo>
                <a:lnTo>
                  <a:pt x="25419" y="256748"/>
                </a:lnTo>
                <a:lnTo>
                  <a:pt x="38876" y="206957"/>
                </a:lnTo>
                <a:lnTo>
                  <a:pt x="60768" y="158201"/>
                </a:lnTo>
                <a:lnTo>
                  <a:pt x="87006" y="120658"/>
                </a:lnTo>
                <a:lnTo>
                  <a:pt x="119502" y="90129"/>
                </a:lnTo>
                <a:lnTo>
                  <a:pt x="157020" y="65991"/>
                </a:lnTo>
                <a:lnTo>
                  <a:pt x="198320" y="47622"/>
                </a:lnTo>
                <a:lnTo>
                  <a:pt x="242167" y="34402"/>
                </a:lnTo>
                <a:lnTo>
                  <a:pt x="287322" y="25706"/>
                </a:lnTo>
                <a:lnTo>
                  <a:pt x="332548" y="20914"/>
                </a:lnTo>
                <a:lnTo>
                  <a:pt x="352232" y="19774"/>
                </a:lnTo>
                <a:lnTo>
                  <a:pt x="352232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06843" y="2670555"/>
            <a:ext cx="237490" cy="284480"/>
          </a:xfrm>
          <a:custGeom>
            <a:avLst/>
            <a:gdLst/>
            <a:ahLst/>
            <a:cxnLst/>
            <a:rect l="l" t="t" r="r" b="b"/>
            <a:pathLst>
              <a:path w="237490" h="284480">
                <a:moveTo>
                  <a:pt x="204644" y="0"/>
                </a:moveTo>
                <a:lnTo>
                  <a:pt x="195881" y="0"/>
                </a:lnTo>
                <a:lnTo>
                  <a:pt x="150729" y="2500"/>
                </a:lnTo>
                <a:lnTo>
                  <a:pt x="105552" y="11715"/>
                </a:lnTo>
                <a:lnTo>
                  <a:pt x="64615" y="30218"/>
                </a:lnTo>
                <a:lnTo>
                  <a:pt x="32178" y="60579"/>
                </a:lnTo>
                <a:lnTo>
                  <a:pt x="12588" y="101965"/>
                </a:lnTo>
                <a:lnTo>
                  <a:pt x="5000" y="147446"/>
                </a:lnTo>
                <a:lnTo>
                  <a:pt x="809" y="213121"/>
                </a:lnTo>
                <a:lnTo>
                  <a:pt x="0" y="246227"/>
                </a:lnTo>
                <a:lnTo>
                  <a:pt x="47" y="282320"/>
                </a:lnTo>
                <a:lnTo>
                  <a:pt x="2714" y="284225"/>
                </a:lnTo>
                <a:lnTo>
                  <a:pt x="7286" y="284225"/>
                </a:lnTo>
                <a:lnTo>
                  <a:pt x="9191" y="282956"/>
                </a:lnTo>
                <a:lnTo>
                  <a:pt x="9445" y="280416"/>
                </a:lnTo>
                <a:lnTo>
                  <a:pt x="14295" y="238380"/>
                </a:lnTo>
                <a:lnTo>
                  <a:pt x="17668" y="195976"/>
                </a:lnTo>
                <a:lnTo>
                  <a:pt x="21661" y="153596"/>
                </a:lnTo>
                <a:lnTo>
                  <a:pt x="28368" y="111632"/>
                </a:lnTo>
                <a:lnTo>
                  <a:pt x="51976" y="65865"/>
                </a:lnTo>
                <a:lnTo>
                  <a:pt x="93027" y="37909"/>
                </a:lnTo>
                <a:lnTo>
                  <a:pt x="143150" y="23764"/>
                </a:lnTo>
                <a:lnTo>
                  <a:pt x="193976" y="19431"/>
                </a:lnTo>
                <a:lnTo>
                  <a:pt x="199945" y="19431"/>
                </a:lnTo>
                <a:lnTo>
                  <a:pt x="206041" y="19304"/>
                </a:lnTo>
                <a:lnTo>
                  <a:pt x="237156" y="19304"/>
                </a:lnTo>
                <a:lnTo>
                  <a:pt x="237156" y="739"/>
                </a:lnTo>
                <a:lnTo>
                  <a:pt x="232735" y="545"/>
                </a:lnTo>
                <a:lnTo>
                  <a:pt x="208962" y="126"/>
                </a:lnTo>
                <a:lnTo>
                  <a:pt x="204644" y="0"/>
                </a:lnTo>
                <a:close/>
              </a:path>
              <a:path w="237490" h="284480">
                <a:moveTo>
                  <a:pt x="237156" y="19304"/>
                </a:moveTo>
                <a:lnTo>
                  <a:pt x="212391" y="19304"/>
                </a:lnTo>
                <a:lnTo>
                  <a:pt x="233678" y="19671"/>
                </a:lnTo>
                <a:lnTo>
                  <a:pt x="237156" y="19951"/>
                </a:lnTo>
                <a:lnTo>
                  <a:pt x="237156" y="1930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25128" y="3128772"/>
            <a:ext cx="108203" cy="1188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089135" y="3268979"/>
            <a:ext cx="33655" cy="27940"/>
          </a:xfrm>
          <a:custGeom>
            <a:avLst/>
            <a:gdLst/>
            <a:ahLst/>
            <a:cxnLst/>
            <a:rect l="l" t="t" r="r" b="b"/>
            <a:pathLst>
              <a:path w="33654" h="27939">
                <a:moveTo>
                  <a:pt x="31623" y="0"/>
                </a:moveTo>
                <a:lnTo>
                  <a:pt x="28194" y="0"/>
                </a:lnTo>
                <a:lnTo>
                  <a:pt x="27813" y="127"/>
                </a:lnTo>
                <a:lnTo>
                  <a:pt x="20046" y="3766"/>
                </a:lnTo>
                <a:lnTo>
                  <a:pt x="13112" y="9239"/>
                </a:lnTo>
                <a:lnTo>
                  <a:pt x="6988" y="15807"/>
                </a:lnTo>
                <a:lnTo>
                  <a:pt x="1650" y="22733"/>
                </a:lnTo>
                <a:lnTo>
                  <a:pt x="0" y="24765"/>
                </a:lnTo>
                <a:lnTo>
                  <a:pt x="2413" y="27432"/>
                </a:lnTo>
                <a:lnTo>
                  <a:pt x="5588" y="27432"/>
                </a:lnTo>
                <a:lnTo>
                  <a:pt x="6477" y="27178"/>
                </a:lnTo>
                <a:lnTo>
                  <a:pt x="7112" y="26543"/>
                </a:lnTo>
                <a:lnTo>
                  <a:pt x="12862" y="20972"/>
                </a:lnTo>
                <a:lnTo>
                  <a:pt x="19113" y="16081"/>
                </a:lnTo>
                <a:lnTo>
                  <a:pt x="25364" y="11308"/>
                </a:lnTo>
                <a:lnTo>
                  <a:pt x="31115" y="6096"/>
                </a:lnTo>
                <a:lnTo>
                  <a:pt x="33528" y="3683"/>
                </a:lnTo>
                <a:lnTo>
                  <a:pt x="3162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099804" y="3317747"/>
            <a:ext cx="29209" cy="26034"/>
          </a:xfrm>
          <a:custGeom>
            <a:avLst/>
            <a:gdLst/>
            <a:ahLst/>
            <a:cxnLst/>
            <a:rect l="l" t="t" r="r" b="b"/>
            <a:pathLst>
              <a:path w="29209" h="26035">
                <a:moveTo>
                  <a:pt x="26924" y="0"/>
                </a:moveTo>
                <a:lnTo>
                  <a:pt x="23368" y="0"/>
                </a:lnTo>
                <a:lnTo>
                  <a:pt x="22987" y="253"/>
                </a:lnTo>
                <a:lnTo>
                  <a:pt x="16523" y="3264"/>
                </a:lnTo>
                <a:lnTo>
                  <a:pt x="11096" y="7858"/>
                </a:lnTo>
                <a:lnTo>
                  <a:pt x="6502" y="13380"/>
                </a:lnTo>
                <a:lnTo>
                  <a:pt x="2540" y="19176"/>
                </a:lnTo>
                <a:lnTo>
                  <a:pt x="0" y="22351"/>
                </a:lnTo>
                <a:lnTo>
                  <a:pt x="3175" y="25907"/>
                </a:lnTo>
                <a:lnTo>
                  <a:pt x="7239" y="25907"/>
                </a:lnTo>
                <a:lnTo>
                  <a:pt x="8381" y="25526"/>
                </a:lnTo>
                <a:lnTo>
                  <a:pt x="9144" y="24510"/>
                </a:lnTo>
                <a:lnTo>
                  <a:pt x="14019" y="20036"/>
                </a:lnTo>
                <a:lnTo>
                  <a:pt x="18716" y="15478"/>
                </a:lnTo>
                <a:lnTo>
                  <a:pt x="23199" y="10705"/>
                </a:lnTo>
                <a:lnTo>
                  <a:pt x="27431" y="5587"/>
                </a:lnTo>
                <a:lnTo>
                  <a:pt x="28955" y="3175"/>
                </a:lnTo>
                <a:lnTo>
                  <a:pt x="2692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58428" y="3031235"/>
            <a:ext cx="40005" cy="55244"/>
          </a:xfrm>
          <a:custGeom>
            <a:avLst/>
            <a:gdLst/>
            <a:ahLst/>
            <a:cxnLst/>
            <a:rect l="l" t="t" r="r" b="b"/>
            <a:pathLst>
              <a:path w="40004" h="55244">
                <a:moveTo>
                  <a:pt x="38226" y="0"/>
                </a:moveTo>
                <a:lnTo>
                  <a:pt x="36322" y="0"/>
                </a:lnTo>
                <a:lnTo>
                  <a:pt x="35814" y="126"/>
                </a:lnTo>
                <a:lnTo>
                  <a:pt x="29702" y="6296"/>
                </a:lnTo>
                <a:lnTo>
                  <a:pt x="24669" y="12207"/>
                </a:lnTo>
                <a:lnTo>
                  <a:pt x="20161" y="18333"/>
                </a:lnTo>
                <a:lnTo>
                  <a:pt x="16128" y="24637"/>
                </a:lnTo>
                <a:lnTo>
                  <a:pt x="11602" y="31055"/>
                </a:lnTo>
                <a:lnTo>
                  <a:pt x="7540" y="37592"/>
                </a:lnTo>
                <a:lnTo>
                  <a:pt x="3931" y="44319"/>
                </a:lnTo>
                <a:lnTo>
                  <a:pt x="762" y="51307"/>
                </a:lnTo>
                <a:lnTo>
                  <a:pt x="0" y="53466"/>
                </a:lnTo>
                <a:lnTo>
                  <a:pt x="1904" y="54863"/>
                </a:lnTo>
                <a:lnTo>
                  <a:pt x="4825" y="54863"/>
                </a:lnTo>
                <a:lnTo>
                  <a:pt x="5842" y="54482"/>
                </a:lnTo>
                <a:lnTo>
                  <a:pt x="6476" y="53466"/>
                </a:lnTo>
                <a:lnTo>
                  <a:pt x="10600" y="47376"/>
                </a:lnTo>
                <a:lnTo>
                  <a:pt x="14604" y="41132"/>
                </a:lnTo>
                <a:lnTo>
                  <a:pt x="18514" y="34768"/>
                </a:lnTo>
                <a:lnTo>
                  <a:pt x="22351" y="28320"/>
                </a:lnTo>
                <a:lnTo>
                  <a:pt x="26554" y="22232"/>
                </a:lnTo>
                <a:lnTo>
                  <a:pt x="30733" y="16001"/>
                </a:lnTo>
                <a:lnTo>
                  <a:pt x="34817" y="9675"/>
                </a:lnTo>
                <a:lnTo>
                  <a:pt x="38735" y="3301"/>
                </a:lnTo>
                <a:lnTo>
                  <a:pt x="39624" y="1650"/>
                </a:lnTo>
                <a:lnTo>
                  <a:pt x="3822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66047" y="3093720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70" h="20319">
                <a:moveTo>
                  <a:pt x="11937" y="0"/>
                </a:moveTo>
                <a:lnTo>
                  <a:pt x="9271" y="0"/>
                </a:lnTo>
                <a:lnTo>
                  <a:pt x="8635" y="254"/>
                </a:lnTo>
                <a:lnTo>
                  <a:pt x="8127" y="888"/>
                </a:lnTo>
                <a:lnTo>
                  <a:pt x="3682" y="5080"/>
                </a:lnTo>
                <a:lnTo>
                  <a:pt x="380" y="11430"/>
                </a:lnTo>
                <a:lnTo>
                  <a:pt x="380" y="17780"/>
                </a:lnTo>
                <a:lnTo>
                  <a:pt x="0" y="19177"/>
                </a:lnTo>
                <a:lnTo>
                  <a:pt x="1016" y="19812"/>
                </a:lnTo>
                <a:lnTo>
                  <a:pt x="2921" y="19812"/>
                </a:lnTo>
                <a:lnTo>
                  <a:pt x="3936" y="19304"/>
                </a:lnTo>
                <a:lnTo>
                  <a:pt x="4191" y="18287"/>
                </a:lnTo>
                <a:lnTo>
                  <a:pt x="5842" y="13081"/>
                </a:lnTo>
                <a:lnTo>
                  <a:pt x="8635" y="8255"/>
                </a:lnTo>
                <a:lnTo>
                  <a:pt x="12065" y="4063"/>
                </a:lnTo>
                <a:lnTo>
                  <a:pt x="13716" y="2540"/>
                </a:lnTo>
                <a:lnTo>
                  <a:pt x="1193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13476" y="457200"/>
            <a:ext cx="176530" cy="309880"/>
          </a:xfrm>
          <a:custGeom>
            <a:avLst/>
            <a:gdLst/>
            <a:ahLst/>
            <a:cxnLst/>
            <a:rect l="l" t="t" r="r" b="b"/>
            <a:pathLst>
              <a:path w="176529" h="309880">
                <a:moveTo>
                  <a:pt x="165074" y="298576"/>
                </a:moveTo>
                <a:lnTo>
                  <a:pt x="39439" y="298576"/>
                </a:lnTo>
                <a:lnTo>
                  <a:pt x="56130" y="302325"/>
                </a:lnTo>
                <a:lnTo>
                  <a:pt x="73332" y="304657"/>
                </a:lnTo>
                <a:lnTo>
                  <a:pt x="120068" y="308721"/>
                </a:lnTo>
                <a:lnTo>
                  <a:pt x="126495" y="309183"/>
                </a:lnTo>
                <a:lnTo>
                  <a:pt x="132911" y="309372"/>
                </a:lnTo>
                <a:lnTo>
                  <a:pt x="142488" y="308814"/>
                </a:lnTo>
                <a:lnTo>
                  <a:pt x="151612" y="306816"/>
                </a:lnTo>
                <a:lnTo>
                  <a:pt x="160021" y="302889"/>
                </a:lnTo>
                <a:lnTo>
                  <a:pt x="165074" y="298576"/>
                </a:lnTo>
                <a:close/>
              </a:path>
              <a:path w="176529" h="309880">
                <a:moveTo>
                  <a:pt x="89096" y="0"/>
                </a:moveTo>
                <a:lnTo>
                  <a:pt x="40858" y="14573"/>
                </a:lnTo>
                <a:lnTo>
                  <a:pt x="8876" y="58209"/>
                </a:lnTo>
                <a:lnTo>
                  <a:pt x="5371" y="95059"/>
                </a:lnTo>
                <a:lnTo>
                  <a:pt x="16107" y="129528"/>
                </a:lnTo>
                <a:lnTo>
                  <a:pt x="40201" y="154686"/>
                </a:lnTo>
                <a:lnTo>
                  <a:pt x="18672" y="177875"/>
                </a:lnTo>
                <a:lnTo>
                  <a:pt x="5609" y="206851"/>
                </a:lnTo>
                <a:lnTo>
                  <a:pt x="0" y="238732"/>
                </a:lnTo>
                <a:lnTo>
                  <a:pt x="831" y="270637"/>
                </a:lnTo>
                <a:lnTo>
                  <a:pt x="4032" y="282213"/>
                </a:lnTo>
                <a:lnTo>
                  <a:pt x="10912" y="291338"/>
                </a:lnTo>
                <a:lnTo>
                  <a:pt x="20530" y="297318"/>
                </a:lnTo>
                <a:lnTo>
                  <a:pt x="31946" y="299465"/>
                </a:lnTo>
                <a:lnTo>
                  <a:pt x="34359" y="299465"/>
                </a:lnTo>
                <a:lnTo>
                  <a:pt x="36899" y="299212"/>
                </a:lnTo>
                <a:lnTo>
                  <a:pt x="39439" y="298576"/>
                </a:lnTo>
                <a:lnTo>
                  <a:pt x="165074" y="298576"/>
                </a:lnTo>
                <a:lnTo>
                  <a:pt x="167455" y="296545"/>
                </a:lnTo>
                <a:lnTo>
                  <a:pt x="174984" y="282761"/>
                </a:lnTo>
                <a:lnTo>
                  <a:pt x="176345" y="267430"/>
                </a:lnTo>
                <a:lnTo>
                  <a:pt x="173991" y="251575"/>
                </a:lnTo>
                <a:lnTo>
                  <a:pt x="170376" y="236220"/>
                </a:lnTo>
                <a:lnTo>
                  <a:pt x="167068" y="221567"/>
                </a:lnTo>
                <a:lnTo>
                  <a:pt x="150691" y="179704"/>
                </a:lnTo>
                <a:lnTo>
                  <a:pt x="115385" y="146430"/>
                </a:lnTo>
                <a:lnTo>
                  <a:pt x="142767" y="131720"/>
                </a:lnTo>
                <a:lnTo>
                  <a:pt x="161565" y="106283"/>
                </a:lnTo>
                <a:lnTo>
                  <a:pt x="169052" y="75297"/>
                </a:lnTo>
                <a:lnTo>
                  <a:pt x="162502" y="43941"/>
                </a:lnTo>
                <a:lnTo>
                  <a:pt x="149211" y="24806"/>
                </a:lnTo>
                <a:lnTo>
                  <a:pt x="131609" y="11064"/>
                </a:lnTo>
                <a:lnTo>
                  <a:pt x="111103" y="2776"/>
                </a:lnTo>
                <a:lnTo>
                  <a:pt x="89096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17736" y="475487"/>
            <a:ext cx="163195" cy="285115"/>
          </a:xfrm>
          <a:custGeom>
            <a:avLst/>
            <a:gdLst/>
            <a:ahLst/>
            <a:cxnLst/>
            <a:rect l="l" t="t" r="r" b="b"/>
            <a:pathLst>
              <a:path w="163195" h="285115">
                <a:moveTo>
                  <a:pt x="81280" y="0"/>
                </a:moveTo>
                <a:lnTo>
                  <a:pt x="79121" y="0"/>
                </a:lnTo>
                <a:lnTo>
                  <a:pt x="46202" y="8094"/>
                </a:lnTo>
                <a:lnTo>
                  <a:pt x="20177" y="28559"/>
                </a:lnTo>
                <a:lnTo>
                  <a:pt x="3843" y="57667"/>
                </a:lnTo>
                <a:lnTo>
                  <a:pt x="0" y="91694"/>
                </a:lnTo>
                <a:lnTo>
                  <a:pt x="6036" y="114744"/>
                </a:lnTo>
                <a:lnTo>
                  <a:pt x="18478" y="134461"/>
                </a:lnTo>
                <a:lnTo>
                  <a:pt x="36254" y="149558"/>
                </a:lnTo>
                <a:lnTo>
                  <a:pt x="58293" y="158750"/>
                </a:lnTo>
                <a:lnTo>
                  <a:pt x="34045" y="180810"/>
                </a:lnTo>
                <a:lnTo>
                  <a:pt x="17573" y="212074"/>
                </a:lnTo>
                <a:lnTo>
                  <a:pt x="8126" y="246457"/>
                </a:lnTo>
                <a:lnTo>
                  <a:pt x="4953" y="277875"/>
                </a:lnTo>
                <a:lnTo>
                  <a:pt x="5334" y="281177"/>
                </a:lnTo>
                <a:lnTo>
                  <a:pt x="8255" y="283210"/>
                </a:lnTo>
                <a:lnTo>
                  <a:pt x="11049" y="283210"/>
                </a:lnTo>
                <a:lnTo>
                  <a:pt x="13081" y="284479"/>
                </a:lnTo>
                <a:lnTo>
                  <a:pt x="15113" y="284861"/>
                </a:lnTo>
                <a:lnTo>
                  <a:pt x="43942" y="284988"/>
                </a:lnTo>
                <a:lnTo>
                  <a:pt x="149225" y="284479"/>
                </a:lnTo>
                <a:lnTo>
                  <a:pt x="156464" y="284099"/>
                </a:lnTo>
                <a:lnTo>
                  <a:pt x="161798" y="277113"/>
                </a:lnTo>
                <a:lnTo>
                  <a:pt x="160147" y="270128"/>
                </a:lnTo>
                <a:lnTo>
                  <a:pt x="158346" y="262000"/>
                </a:lnTo>
                <a:lnTo>
                  <a:pt x="19685" y="262000"/>
                </a:lnTo>
                <a:lnTo>
                  <a:pt x="26898" y="236380"/>
                </a:lnTo>
                <a:lnTo>
                  <a:pt x="51992" y="188616"/>
                </a:lnTo>
                <a:lnTo>
                  <a:pt x="76962" y="175640"/>
                </a:lnTo>
                <a:lnTo>
                  <a:pt x="125568" y="175640"/>
                </a:lnTo>
                <a:lnTo>
                  <a:pt x="124785" y="174224"/>
                </a:lnTo>
                <a:lnTo>
                  <a:pt x="100330" y="154304"/>
                </a:lnTo>
                <a:lnTo>
                  <a:pt x="123914" y="146429"/>
                </a:lnTo>
                <a:lnTo>
                  <a:pt x="128563" y="142875"/>
                </a:lnTo>
                <a:lnTo>
                  <a:pt x="67691" y="142875"/>
                </a:lnTo>
                <a:lnTo>
                  <a:pt x="53020" y="134977"/>
                </a:lnTo>
                <a:lnTo>
                  <a:pt x="40338" y="124364"/>
                </a:lnTo>
                <a:lnTo>
                  <a:pt x="30632" y="111228"/>
                </a:lnTo>
                <a:lnTo>
                  <a:pt x="24892" y="95758"/>
                </a:lnTo>
                <a:lnTo>
                  <a:pt x="24882" y="71304"/>
                </a:lnTo>
                <a:lnTo>
                  <a:pt x="34051" y="49768"/>
                </a:lnTo>
                <a:lnTo>
                  <a:pt x="50770" y="33446"/>
                </a:lnTo>
                <a:lnTo>
                  <a:pt x="73406" y="24637"/>
                </a:lnTo>
                <a:lnTo>
                  <a:pt x="76835" y="24002"/>
                </a:lnTo>
                <a:lnTo>
                  <a:pt x="80264" y="23749"/>
                </a:lnTo>
                <a:lnTo>
                  <a:pt x="137925" y="23749"/>
                </a:lnTo>
                <a:lnTo>
                  <a:pt x="114484" y="7000"/>
                </a:lnTo>
                <a:lnTo>
                  <a:pt x="81280" y="0"/>
                </a:lnTo>
                <a:close/>
              </a:path>
              <a:path w="163195" h="285115">
                <a:moveTo>
                  <a:pt x="125568" y="175640"/>
                </a:moveTo>
                <a:lnTo>
                  <a:pt x="79883" y="175640"/>
                </a:lnTo>
                <a:lnTo>
                  <a:pt x="101740" y="184455"/>
                </a:lnTo>
                <a:lnTo>
                  <a:pt x="117681" y="206343"/>
                </a:lnTo>
                <a:lnTo>
                  <a:pt x="128692" y="234469"/>
                </a:lnTo>
                <a:lnTo>
                  <a:pt x="135763" y="262000"/>
                </a:lnTo>
                <a:lnTo>
                  <a:pt x="158346" y="262000"/>
                </a:lnTo>
                <a:lnTo>
                  <a:pt x="153550" y="240351"/>
                </a:lnTo>
                <a:lnTo>
                  <a:pt x="142144" y="205644"/>
                </a:lnTo>
                <a:lnTo>
                  <a:pt x="125568" y="175640"/>
                </a:lnTo>
                <a:close/>
              </a:path>
              <a:path w="163195" h="285115">
                <a:moveTo>
                  <a:pt x="78994" y="135000"/>
                </a:moveTo>
                <a:lnTo>
                  <a:pt x="73279" y="135000"/>
                </a:lnTo>
                <a:lnTo>
                  <a:pt x="69215" y="138049"/>
                </a:lnTo>
                <a:lnTo>
                  <a:pt x="67691" y="142875"/>
                </a:lnTo>
                <a:lnTo>
                  <a:pt x="128563" y="142875"/>
                </a:lnTo>
                <a:lnTo>
                  <a:pt x="137868" y="135762"/>
                </a:lnTo>
                <a:lnTo>
                  <a:pt x="85344" y="135762"/>
                </a:lnTo>
                <a:lnTo>
                  <a:pt x="82423" y="135509"/>
                </a:lnTo>
                <a:lnTo>
                  <a:pt x="79502" y="135127"/>
                </a:lnTo>
                <a:lnTo>
                  <a:pt x="78994" y="135000"/>
                </a:lnTo>
                <a:close/>
              </a:path>
              <a:path w="163195" h="285115">
                <a:moveTo>
                  <a:pt x="137925" y="23749"/>
                </a:moveTo>
                <a:lnTo>
                  <a:pt x="83693" y="23749"/>
                </a:lnTo>
                <a:lnTo>
                  <a:pt x="104211" y="27447"/>
                </a:lnTo>
                <a:lnTo>
                  <a:pt x="121824" y="37814"/>
                </a:lnTo>
                <a:lnTo>
                  <a:pt x="134913" y="53752"/>
                </a:lnTo>
                <a:lnTo>
                  <a:pt x="141859" y="74167"/>
                </a:lnTo>
                <a:lnTo>
                  <a:pt x="140108" y="98258"/>
                </a:lnTo>
                <a:lnTo>
                  <a:pt x="129095" y="117824"/>
                </a:lnTo>
                <a:lnTo>
                  <a:pt x="111033" y="130960"/>
                </a:lnTo>
                <a:lnTo>
                  <a:pt x="88138" y="135762"/>
                </a:lnTo>
                <a:lnTo>
                  <a:pt x="137868" y="135762"/>
                </a:lnTo>
                <a:lnTo>
                  <a:pt x="143081" y="131778"/>
                </a:lnTo>
                <a:lnTo>
                  <a:pt x="156462" y="111817"/>
                </a:lnTo>
                <a:lnTo>
                  <a:pt x="162687" y="88011"/>
                </a:lnTo>
                <a:lnTo>
                  <a:pt x="158128" y="54006"/>
                </a:lnTo>
                <a:lnTo>
                  <a:pt x="141081" y="26003"/>
                </a:lnTo>
                <a:lnTo>
                  <a:pt x="137925" y="2374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546377" y="670559"/>
            <a:ext cx="228814" cy="2423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2445" y="650748"/>
            <a:ext cx="121554" cy="710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470392" y="1008888"/>
            <a:ext cx="168910" cy="329565"/>
          </a:xfrm>
          <a:custGeom>
            <a:avLst/>
            <a:gdLst/>
            <a:ahLst/>
            <a:cxnLst/>
            <a:rect l="l" t="t" r="r" b="b"/>
            <a:pathLst>
              <a:path w="168909" h="329565">
                <a:moveTo>
                  <a:pt x="88900" y="0"/>
                </a:moveTo>
                <a:lnTo>
                  <a:pt x="86994" y="0"/>
                </a:lnTo>
                <a:lnTo>
                  <a:pt x="58745" y="6268"/>
                </a:lnTo>
                <a:lnTo>
                  <a:pt x="35877" y="23098"/>
                </a:lnTo>
                <a:lnTo>
                  <a:pt x="21486" y="47523"/>
                </a:lnTo>
                <a:lnTo>
                  <a:pt x="18668" y="76581"/>
                </a:lnTo>
                <a:lnTo>
                  <a:pt x="22828" y="91892"/>
                </a:lnTo>
                <a:lnTo>
                  <a:pt x="30130" y="105727"/>
                </a:lnTo>
                <a:lnTo>
                  <a:pt x="40243" y="117657"/>
                </a:lnTo>
                <a:lnTo>
                  <a:pt x="52831" y="127253"/>
                </a:lnTo>
                <a:lnTo>
                  <a:pt x="26535" y="158043"/>
                </a:lnTo>
                <a:lnTo>
                  <a:pt x="12573" y="200787"/>
                </a:lnTo>
                <a:lnTo>
                  <a:pt x="7754" y="247054"/>
                </a:lnTo>
                <a:lnTo>
                  <a:pt x="8889" y="288416"/>
                </a:lnTo>
                <a:lnTo>
                  <a:pt x="2921" y="290957"/>
                </a:lnTo>
                <a:lnTo>
                  <a:pt x="57467" y="323088"/>
                </a:lnTo>
                <a:lnTo>
                  <a:pt x="110235" y="329184"/>
                </a:lnTo>
                <a:lnTo>
                  <a:pt x="120425" y="328967"/>
                </a:lnTo>
                <a:lnTo>
                  <a:pt x="158623" y="321183"/>
                </a:lnTo>
                <a:lnTo>
                  <a:pt x="159384" y="316611"/>
                </a:lnTo>
                <a:lnTo>
                  <a:pt x="163449" y="314960"/>
                </a:lnTo>
                <a:lnTo>
                  <a:pt x="166750" y="310896"/>
                </a:lnTo>
                <a:lnTo>
                  <a:pt x="166864" y="303657"/>
                </a:lnTo>
                <a:lnTo>
                  <a:pt x="108076" y="303657"/>
                </a:lnTo>
                <a:lnTo>
                  <a:pt x="86927" y="302893"/>
                </a:lnTo>
                <a:lnTo>
                  <a:pt x="65849" y="300593"/>
                </a:lnTo>
                <a:lnTo>
                  <a:pt x="44961" y="296745"/>
                </a:lnTo>
                <a:lnTo>
                  <a:pt x="24383" y="291338"/>
                </a:lnTo>
                <a:lnTo>
                  <a:pt x="25830" y="251188"/>
                </a:lnTo>
                <a:lnTo>
                  <a:pt x="32146" y="205216"/>
                </a:lnTo>
                <a:lnTo>
                  <a:pt x="48011" y="164840"/>
                </a:lnTo>
                <a:lnTo>
                  <a:pt x="82423" y="140208"/>
                </a:lnTo>
                <a:lnTo>
                  <a:pt x="86613" y="139573"/>
                </a:lnTo>
                <a:lnTo>
                  <a:pt x="136416" y="139573"/>
                </a:lnTo>
                <a:lnTo>
                  <a:pt x="127253" y="127635"/>
                </a:lnTo>
                <a:lnTo>
                  <a:pt x="141591" y="114046"/>
                </a:lnTo>
                <a:lnTo>
                  <a:pt x="90931" y="114046"/>
                </a:lnTo>
                <a:lnTo>
                  <a:pt x="75136" y="111121"/>
                </a:lnTo>
                <a:lnTo>
                  <a:pt x="61055" y="103124"/>
                </a:lnTo>
                <a:lnTo>
                  <a:pt x="50069" y="91221"/>
                </a:lnTo>
                <a:lnTo>
                  <a:pt x="43560" y="76581"/>
                </a:lnTo>
                <a:lnTo>
                  <a:pt x="42467" y="61932"/>
                </a:lnTo>
                <a:lnTo>
                  <a:pt x="46053" y="48260"/>
                </a:lnTo>
                <a:lnTo>
                  <a:pt x="53472" y="36111"/>
                </a:lnTo>
                <a:lnTo>
                  <a:pt x="63880" y="26035"/>
                </a:lnTo>
                <a:lnTo>
                  <a:pt x="78739" y="26035"/>
                </a:lnTo>
                <a:lnTo>
                  <a:pt x="85089" y="24891"/>
                </a:lnTo>
                <a:lnTo>
                  <a:pt x="141104" y="24891"/>
                </a:lnTo>
                <a:lnTo>
                  <a:pt x="132349" y="16573"/>
                </a:lnTo>
                <a:lnTo>
                  <a:pt x="116333" y="7957"/>
                </a:lnTo>
                <a:lnTo>
                  <a:pt x="98425" y="3937"/>
                </a:lnTo>
                <a:lnTo>
                  <a:pt x="97154" y="1524"/>
                </a:lnTo>
                <a:lnTo>
                  <a:pt x="94741" y="253"/>
                </a:lnTo>
                <a:lnTo>
                  <a:pt x="92709" y="253"/>
                </a:lnTo>
                <a:lnTo>
                  <a:pt x="88900" y="0"/>
                </a:lnTo>
                <a:close/>
              </a:path>
              <a:path w="168909" h="329565">
                <a:moveTo>
                  <a:pt x="136416" y="139573"/>
                </a:moveTo>
                <a:lnTo>
                  <a:pt x="90550" y="139573"/>
                </a:lnTo>
                <a:lnTo>
                  <a:pt x="113262" y="147421"/>
                </a:lnTo>
                <a:lnTo>
                  <a:pt x="129460" y="166925"/>
                </a:lnTo>
                <a:lnTo>
                  <a:pt x="139539" y="192025"/>
                </a:lnTo>
                <a:lnTo>
                  <a:pt x="143890" y="216662"/>
                </a:lnTo>
                <a:lnTo>
                  <a:pt x="144694" y="237740"/>
                </a:lnTo>
                <a:lnTo>
                  <a:pt x="144510" y="258889"/>
                </a:lnTo>
                <a:lnTo>
                  <a:pt x="144016" y="280134"/>
                </a:lnTo>
                <a:lnTo>
                  <a:pt x="143890" y="301498"/>
                </a:lnTo>
                <a:lnTo>
                  <a:pt x="135008" y="302478"/>
                </a:lnTo>
                <a:lnTo>
                  <a:pt x="126079" y="303149"/>
                </a:lnTo>
                <a:lnTo>
                  <a:pt x="117101" y="303533"/>
                </a:lnTo>
                <a:lnTo>
                  <a:pt x="108076" y="303657"/>
                </a:lnTo>
                <a:lnTo>
                  <a:pt x="166864" y="303657"/>
                </a:lnTo>
                <a:lnTo>
                  <a:pt x="168509" y="263223"/>
                </a:lnTo>
                <a:lnTo>
                  <a:pt x="166052" y="211518"/>
                </a:lnTo>
                <a:lnTo>
                  <a:pt x="154070" y="162575"/>
                </a:lnTo>
                <a:lnTo>
                  <a:pt x="136416" y="139573"/>
                </a:lnTo>
                <a:close/>
              </a:path>
              <a:path w="168909" h="329565">
                <a:moveTo>
                  <a:pt x="141104" y="24891"/>
                </a:moveTo>
                <a:lnTo>
                  <a:pt x="91439" y="24891"/>
                </a:lnTo>
                <a:lnTo>
                  <a:pt x="103673" y="26294"/>
                </a:lnTo>
                <a:lnTo>
                  <a:pt x="115109" y="30591"/>
                </a:lnTo>
                <a:lnTo>
                  <a:pt x="124997" y="37911"/>
                </a:lnTo>
                <a:lnTo>
                  <a:pt x="132587" y="48387"/>
                </a:lnTo>
                <a:lnTo>
                  <a:pt x="136536" y="68832"/>
                </a:lnTo>
                <a:lnTo>
                  <a:pt x="130555" y="88693"/>
                </a:lnTo>
                <a:lnTo>
                  <a:pt x="117050" y="104626"/>
                </a:lnTo>
                <a:lnTo>
                  <a:pt x="98425" y="113284"/>
                </a:lnTo>
                <a:lnTo>
                  <a:pt x="95884" y="113791"/>
                </a:lnTo>
                <a:lnTo>
                  <a:pt x="93344" y="114046"/>
                </a:lnTo>
                <a:lnTo>
                  <a:pt x="141591" y="114046"/>
                </a:lnTo>
                <a:lnTo>
                  <a:pt x="144176" y="111595"/>
                </a:lnTo>
                <a:lnTo>
                  <a:pt x="155479" y="91138"/>
                </a:lnTo>
                <a:lnTo>
                  <a:pt x="159686" y="68324"/>
                </a:lnTo>
                <a:lnTo>
                  <a:pt x="155321" y="45212"/>
                </a:lnTo>
                <a:lnTo>
                  <a:pt x="145627" y="29190"/>
                </a:lnTo>
                <a:lnTo>
                  <a:pt x="141104" y="24891"/>
                </a:lnTo>
                <a:close/>
              </a:path>
              <a:path w="168909" h="329565">
                <a:moveTo>
                  <a:pt x="78739" y="26035"/>
                </a:moveTo>
                <a:lnTo>
                  <a:pt x="63880" y="26035"/>
                </a:lnTo>
                <a:lnTo>
                  <a:pt x="65277" y="27686"/>
                </a:lnTo>
                <a:lnTo>
                  <a:pt x="67436" y="28575"/>
                </a:lnTo>
                <a:lnTo>
                  <a:pt x="70738" y="28575"/>
                </a:lnTo>
                <a:lnTo>
                  <a:pt x="71754" y="28448"/>
                </a:lnTo>
                <a:lnTo>
                  <a:pt x="72771" y="28066"/>
                </a:lnTo>
                <a:lnTo>
                  <a:pt x="78739" y="26035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143000" y="1047750"/>
            <a:ext cx="6431280" cy="2758191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875030" marR="5080" indent="-862965">
              <a:lnSpc>
                <a:spcPct val="98300"/>
              </a:lnSpc>
              <a:spcBef>
                <a:spcPts val="210"/>
              </a:spcBef>
            </a:pPr>
            <a:r>
              <a:rPr lang="ar-SA" sz="4400" b="1" dirty="0"/>
              <a:t>"سيحدث ذلك في يوم من </a:t>
            </a:r>
            <a:r>
              <a:rPr lang="ar-SA" sz="4400" b="1" dirty="0" smtClean="0"/>
              <a:t>الأيام</a:t>
            </a:r>
          </a:p>
          <a:p>
            <a:pPr marL="875030" marR="5080" indent="-862965">
              <a:lnSpc>
                <a:spcPct val="98300"/>
              </a:lnSpc>
              <a:spcBef>
                <a:spcPts val="210"/>
              </a:spcBef>
            </a:pPr>
            <a:r>
              <a:rPr lang="ar-SA" sz="4400" b="1" dirty="0" smtClean="0"/>
              <a:t> </a:t>
            </a:r>
            <a:r>
              <a:rPr lang="ar-SA" sz="4400" b="1" dirty="0"/>
              <a:t>دون أن نشعر </a:t>
            </a:r>
            <a:endParaRPr lang="ar-SA" sz="4400" b="1" dirty="0" smtClean="0"/>
          </a:p>
          <a:p>
            <a:pPr marL="875030" marR="5080" indent="-862965">
              <a:lnSpc>
                <a:spcPct val="98300"/>
              </a:lnSpc>
              <a:spcBef>
                <a:spcPts val="210"/>
              </a:spcBef>
            </a:pPr>
            <a:r>
              <a:rPr lang="ar-SA" sz="4400" b="1" dirty="0" smtClean="0"/>
              <a:t>بأن </a:t>
            </a:r>
            <a:r>
              <a:rPr lang="ar-SA" sz="4400" b="1" dirty="0"/>
              <a:t>شيئًا ما </a:t>
            </a:r>
            <a:r>
              <a:rPr lang="ar-SA" sz="4400" b="1" dirty="0" smtClean="0"/>
              <a:t>سيغير</a:t>
            </a:r>
          </a:p>
          <a:p>
            <a:pPr marL="875030" marR="5080" indent="-862965">
              <a:lnSpc>
                <a:spcPct val="98300"/>
              </a:lnSpc>
              <a:spcBef>
                <a:spcPts val="210"/>
              </a:spcBef>
            </a:pPr>
            <a:r>
              <a:rPr lang="ar-SA" sz="4400" b="1" dirty="0" smtClean="0"/>
              <a:t> سنشعر بالهدوء "</a:t>
            </a:r>
            <a:endParaRPr sz="16600" b="1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164967" y="3722370"/>
            <a:ext cx="3202305" cy="223520"/>
          </a:xfrm>
          <a:custGeom>
            <a:avLst/>
            <a:gdLst/>
            <a:ahLst/>
            <a:cxnLst/>
            <a:rect l="l" t="t" r="r" b="b"/>
            <a:pathLst>
              <a:path w="3202304" h="223520">
                <a:moveTo>
                  <a:pt x="0" y="0"/>
                </a:moveTo>
                <a:lnTo>
                  <a:pt x="32511" y="36397"/>
                </a:lnTo>
                <a:lnTo>
                  <a:pt x="69852" y="66271"/>
                </a:lnTo>
                <a:lnTo>
                  <a:pt x="111143" y="90019"/>
                </a:lnTo>
                <a:lnTo>
                  <a:pt x="155505" y="108041"/>
                </a:lnTo>
                <a:lnTo>
                  <a:pt x="202056" y="120737"/>
                </a:lnTo>
                <a:lnTo>
                  <a:pt x="249917" y="128505"/>
                </a:lnTo>
                <a:lnTo>
                  <a:pt x="298207" y="131745"/>
                </a:lnTo>
                <a:lnTo>
                  <a:pt x="346047" y="130856"/>
                </a:lnTo>
                <a:lnTo>
                  <a:pt x="392556" y="126237"/>
                </a:lnTo>
                <a:lnTo>
                  <a:pt x="443552" y="117849"/>
                </a:lnTo>
                <a:lnTo>
                  <a:pt x="494176" y="107733"/>
                </a:lnTo>
                <a:lnTo>
                  <a:pt x="544616" y="97031"/>
                </a:lnTo>
                <a:lnTo>
                  <a:pt x="595058" y="86883"/>
                </a:lnTo>
                <a:lnTo>
                  <a:pt x="645691" y="78433"/>
                </a:lnTo>
                <a:lnTo>
                  <a:pt x="696702" y="72820"/>
                </a:lnTo>
                <a:lnTo>
                  <a:pt x="748278" y="71187"/>
                </a:lnTo>
                <a:lnTo>
                  <a:pt x="800607" y="74675"/>
                </a:lnTo>
                <a:lnTo>
                  <a:pt x="846483" y="82367"/>
                </a:lnTo>
                <a:lnTo>
                  <a:pt x="892013" y="93863"/>
                </a:lnTo>
                <a:lnTo>
                  <a:pt x="937258" y="108278"/>
                </a:lnTo>
                <a:lnTo>
                  <a:pt x="982279" y="124724"/>
                </a:lnTo>
                <a:lnTo>
                  <a:pt x="1027138" y="142315"/>
                </a:lnTo>
                <a:lnTo>
                  <a:pt x="1071895" y="160164"/>
                </a:lnTo>
                <a:lnTo>
                  <a:pt x="1116614" y="177384"/>
                </a:lnTo>
                <a:lnTo>
                  <a:pt x="1161353" y="193088"/>
                </a:lnTo>
                <a:lnTo>
                  <a:pt x="1206176" y="206390"/>
                </a:lnTo>
                <a:lnTo>
                  <a:pt x="1251143" y="216403"/>
                </a:lnTo>
                <a:lnTo>
                  <a:pt x="1296315" y="222239"/>
                </a:lnTo>
                <a:lnTo>
                  <a:pt x="1341755" y="223011"/>
                </a:lnTo>
                <a:lnTo>
                  <a:pt x="1389602" y="218135"/>
                </a:lnTo>
                <a:lnTo>
                  <a:pt x="1435157" y="207731"/>
                </a:lnTo>
                <a:lnTo>
                  <a:pt x="1478886" y="192892"/>
                </a:lnTo>
                <a:lnTo>
                  <a:pt x="1521255" y="174708"/>
                </a:lnTo>
                <a:lnTo>
                  <a:pt x="1562729" y="154271"/>
                </a:lnTo>
                <a:lnTo>
                  <a:pt x="1603775" y="132673"/>
                </a:lnTo>
                <a:lnTo>
                  <a:pt x="1644859" y="111006"/>
                </a:lnTo>
                <a:lnTo>
                  <a:pt x="1686447" y="90359"/>
                </a:lnTo>
                <a:lnTo>
                  <a:pt x="1729005" y="71826"/>
                </a:lnTo>
                <a:lnTo>
                  <a:pt x="1772998" y="56498"/>
                </a:lnTo>
                <a:lnTo>
                  <a:pt x="1818894" y="45465"/>
                </a:lnTo>
                <a:lnTo>
                  <a:pt x="1864276" y="39636"/>
                </a:lnTo>
                <a:lnTo>
                  <a:pt x="1910085" y="38270"/>
                </a:lnTo>
                <a:lnTo>
                  <a:pt x="1956259" y="40749"/>
                </a:lnTo>
                <a:lnTo>
                  <a:pt x="2002739" y="46455"/>
                </a:lnTo>
                <a:lnTo>
                  <a:pt x="2049462" y="54768"/>
                </a:lnTo>
                <a:lnTo>
                  <a:pt x="2096368" y="65070"/>
                </a:lnTo>
                <a:lnTo>
                  <a:pt x="2143396" y="76742"/>
                </a:lnTo>
                <a:lnTo>
                  <a:pt x="2190485" y="89166"/>
                </a:lnTo>
                <a:lnTo>
                  <a:pt x="2237574" y="101722"/>
                </a:lnTo>
                <a:lnTo>
                  <a:pt x="2284603" y="113791"/>
                </a:lnTo>
                <a:lnTo>
                  <a:pt x="2336173" y="125350"/>
                </a:lnTo>
                <a:lnTo>
                  <a:pt x="2387825" y="135554"/>
                </a:lnTo>
                <a:lnTo>
                  <a:pt x="2439530" y="144405"/>
                </a:lnTo>
                <a:lnTo>
                  <a:pt x="2491259" y="151903"/>
                </a:lnTo>
                <a:lnTo>
                  <a:pt x="2542984" y="158051"/>
                </a:lnTo>
                <a:lnTo>
                  <a:pt x="2594675" y="162848"/>
                </a:lnTo>
                <a:lnTo>
                  <a:pt x="2646305" y="166297"/>
                </a:lnTo>
                <a:lnTo>
                  <a:pt x="2697844" y="168399"/>
                </a:lnTo>
                <a:lnTo>
                  <a:pt x="2749264" y="169154"/>
                </a:lnTo>
                <a:lnTo>
                  <a:pt x="2800535" y="168564"/>
                </a:lnTo>
                <a:lnTo>
                  <a:pt x="2851630" y="166631"/>
                </a:lnTo>
                <a:lnTo>
                  <a:pt x="2902519" y="163354"/>
                </a:lnTo>
                <a:lnTo>
                  <a:pt x="2953173" y="158737"/>
                </a:lnTo>
                <a:lnTo>
                  <a:pt x="3003564" y="152779"/>
                </a:lnTo>
                <a:lnTo>
                  <a:pt x="3053664" y="145482"/>
                </a:lnTo>
                <a:lnTo>
                  <a:pt x="3103443" y="136847"/>
                </a:lnTo>
                <a:lnTo>
                  <a:pt x="3152872" y="126876"/>
                </a:lnTo>
                <a:lnTo>
                  <a:pt x="3201923" y="115569"/>
                </a:lnTo>
              </a:path>
            </a:pathLst>
          </a:custGeom>
          <a:ln w="76199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8751" y="2491739"/>
            <a:ext cx="1218565" cy="946785"/>
          </a:xfrm>
          <a:custGeom>
            <a:avLst/>
            <a:gdLst/>
            <a:ahLst/>
            <a:cxnLst/>
            <a:rect l="l" t="t" r="r" b="b"/>
            <a:pathLst>
              <a:path w="1218564" h="946785">
                <a:moveTo>
                  <a:pt x="149255" y="576834"/>
                </a:moveTo>
                <a:lnTo>
                  <a:pt x="141140" y="576834"/>
                </a:lnTo>
                <a:lnTo>
                  <a:pt x="103893" y="583285"/>
                </a:lnTo>
                <a:lnTo>
                  <a:pt x="42618" y="628598"/>
                </a:lnTo>
                <a:lnTo>
                  <a:pt x="20757" y="663259"/>
                </a:lnTo>
                <a:lnTo>
                  <a:pt x="6189" y="703124"/>
                </a:lnTo>
                <a:lnTo>
                  <a:pt x="0" y="746092"/>
                </a:lnTo>
                <a:lnTo>
                  <a:pt x="3270" y="790063"/>
                </a:lnTo>
                <a:lnTo>
                  <a:pt x="17084" y="832938"/>
                </a:lnTo>
                <a:lnTo>
                  <a:pt x="42524" y="872617"/>
                </a:lnTo>
                <a:lnTo>
                  <a:pt x="81865" y="908417"/>
                </a:lnTo>
                <a:lnTo>
                  <a:pt x="126249" y="931084"/>
                </a:lnTo>
                <a:lnTo>
                  <a:pt x="174062" y="942965"/>
                </a:lnTo>
                <a:lnTo>
                  <a:pt x="223690" y="946404"/>
                </a:lnTo>
                <a:lnTo>
                  <a:pt x="244767" y="945886"/>
                </a:lnTo>
                <a:lnTo>
                  <a:pt x="265760" y="944451"/>
                </a:lnTo>
                <a:lnTo>
                  <a:pt x="286546" y="942278"/>
                </a:lnTo>
                <a:lnTo>
                  <a:pt x="307002" y="939546"/>
                </a:lnTo>
                <a:lnTo>
                  <a:pt x="408446" y="924556"/>
                </a:lnTo>
                <a:lnTo>
                  <a:pt x="458913" y="917726"/>
                </a:lnTo>
                <a:lnTo>
                  <a:pt x="509330" y="911637"/>
                </a:lnTo>
                <a:lnTo>
                  <a:pt x="559787" y="906513"/>
                </a:lnTo>
                <a:lnTo>
                  <a:pt x="610374" y="902577"/>
                </a:lnTo>
                <a:lnTo>
                  <a:pt x="661180" y="900051"/>
                </a:lnTo>
                <a:lnTo>
                  <a:pt x="712297" y="899160"/>
                </a:lnTo>
                <a:lnTo>
                  <a:pt x="1099454" y="899160"/>
                </a:lnTo>
                <a:lnTo>
                  <a:pt x="1099865" y="899033"/>
                </a:lnTo>
                <a:lnTo>
                  <a:pt x="219842" y="899033"/>
                </a:lnTo>
                <a:lnTo>
                  <a:pt x="179261" y="896139"/>
                </a:lnTo>
                <a:lnTo>
                  <a:pt x="140457" y="886174"/>
                </a:lnTo>
                <a:lnTo>
                  <a:pt x="104792" y="867207"/>
                </a:lnTo>
                <a:lnTo>
                  <a:pt x="73627" y="837311"/>
                </a:lnTo>
                <a:lnTo>
                  <a:pt x="49781" y="796838"/>
                </a:lnTo>
                <a:lnTo>
                  <a:pt x="40727" y="757277"/>
                </a:lnTo>
                <a:lnTo>
                  <a:pt x="44450" y="719965"/>
                </a:lnTo>
                <a:lnTo>
                  <a:pt x="82169" y="657452"/>
                </a:lnTo>
                <a:lnTo>
                  <a:pt x="146819" y="620013"/>
                </a:lnTo>
                <a:lnTo>
                  <a:pt x="184205" y="614045"/>
                </a:lnTo>
                <a:lnTo>
                  <a:pt x="238406" y="614045"/>
                </a:lnTo>
                <a:lnTo>
                  <a:pt x="234967" y="604774"/>
                </a:lnTo>
                <a:lnTo>
                  <a:pt x="220139" y="579755"/>
                </a:lnTo>
                <a:lnTo>
                  <a:pt x="166171" y="579755"/>
                </a:lnTo>
                <a:lnTo>
                  <a:pt x="157637" y="577723"/>
                </a:lnTo>
                <a:lnTo>
                  <a:pt x="149255" y="576834"/>
                </a:lnTo>
                <a:close/>
              </a:path>
              <a:path w="1218564" h="946785">
                <a:moveTo>
                  <a:pt x="1099454" y="899160"/>
                </a:moveTo>
                <a:lnTo>
                  <a:pt x="712297" y="899160"/>
                </a:lnTo>
                <a:lnTo>
                  <a:pt x="729396" y="899271"/>
                </a:lnTo>
                <a:lnTo>
                  <a:pt x="746561" y="899668"/>
                </a:lnTo>
                <a:lnTo>
                  <a:pt x="788118" y="901863"/>
                </a:lnTo>
                <a:lnTo>
                  <a:pt x="882009" y="910942"/>
                </a:lnTo>
                <a:lnTo>
                  <a:pt x="931636" y="914912"/>
                </a:lnTo>
                <a:lnTo>
                  <a:pt x="981245" y="916559"/>
                </a:lnTo>
                <a:lnTo>
                  <a:pt x="1026890" y="914670"/>
                </a:lnTo>
                <a:lnTo>
                  <a:pt x="1070206" y="908186"/>
                </a:lnTo>
                <a:lnTo>
                  <a:pt x="1099454" y="899160"/>
                </a:lnTo>
                <a:close/>
              </a:path>
              <a:path w="1218564" h="946785">
                <a:moveTo>
                  <a:pt x="739462" y="848360"/>
                </a:moveTo>
                <a:lnTo>
                  <a:pt x="725289" y="848360"/>
                </a:lnTo>
                <a:lnTo>
                  <a:pt x="675556" y="849101"/>
                </a:lnTo>
                <a:lnTo>
                  <a:pt x="625933" y="851243"/>
                </a:lnTo>
                <a:lnTo>
                  <a:pt x="576393" y="854662"/>
                </a:lnTo>
                <a:lnTo>
                  <a:pt x="526912" y="859234"/>
                </a:lnTo>
                <a:lnTo>
                  <a:pt x="477463" y="864836"/>
                </a:lnTo>
                <a:lnTo>
                  <a:pt x="428020" y="871345"/>
                </a:lnTo>
                <a:lnTo>
                  <a:pt x="378557" y="878636"/>
                </a:lnTo>
                <a:lnTo>
                  <a:pt x="329049" y="886587"/>
                </a:lnTo>
                <a:lnTo>
                  <a:pt x="302970" y="891049"/>
                </a:lnTo>
                <a:lnTo>
                  <a:pt x="275788" y="895048"/>
                </a:lnTo>
                <a:lnTo>
                  <a:pt x="247935" y="897927"/>
                </a:lnTo>
                <a:lnTo>
                  <a:pt x="219842" y="899033"/>
                </a:lnTo>
                <a:lnTo>
                  <a:pt x="1099865" y="899033"/>
                </a:lnTo>
                <a:lnTo>
                  <a:pt x="1110067" y="895884"/>
                </a:lnTo>
                <a:lnTo>
                  <a:pt x="1145345" y="876538"/>
                </a:lnTo>
                <a:lnTo>
                  <a:pt x="1152943" y="869442"/>
                </a:lnTo>
                <a:lnTo>
                  <a:pt x="976927" y="869442"/>
                </a:lnTo>
                <a:lnTo>
                  <a:pt x="926560" y="867348"/>
                </a:lnTo>
                <a:lnTo>
                  <a:pt x="876321" y="862321"/>
                </a:lnTo>
                <a:lnTo>
                  <a:pt x="784304" y="851007"/>
                </a:lnTo>
                <a:lnTo>
                  <a:pt x="746561" y="848487"/>
                </a:lnTo>
                <a:lnTo>
                  <a:pt x="739462" y="848360"/>
                </a:lnTo>
                <a:close/>
              </a:path>
              <a:path w="1218564" h="946785">
                <a:moveTo>
                  <a:pt x="1095236" y="440055"/>
                </a:moveTo>
                <a:lnTo>
                  <a:pt x="917745" y="440055"/>
                </a:lnTo>
                <a:lnTo>
                  <a:pt x="960863" y="443663"/>
                </a:lnTo>
                <a:lnTo>
                  <a:pt x="1002787" y="454262"/>
                </a:lnTo>
                <a:lnTo>
                  <a:pt x="1042445" y="471512"/>
                </a:lnTo>
                <a:lnTo>
                  <a:pt x="1078765" y="495073"/>
                </a:lnTo>
                <a:lnTo>
                  <a:pt x="1110674" y="524605"/>
                </a:lnTo>
                <a:lnTo>
                  <a:pt x="1137100" y="559768"/>
                </a:lnTo>
                <a:lnTo>
                  <a:pt x="1156972" y="600222"/>
                </a:lnTo>
                <a:lnTo>
                  <a:pt x="1169217" y="645628"/>
                </a:lnTo>
                <a:lnTo>
                  <a:pt x="1172763" y="695645"/>
                </a:lnTo>
                <a:lnTo>
                  <a:pt x="1166538" y="749935"/>
                </a:lnTo>
                <a:lnTo>
                  <a:pt x="1148074" y="799281"/>
                </a:lnTo>
                <a:lnTo>
                  <a:pt x="1117369" y="833533"/>
                </a:lnTo>
                <a:lnTo>
                  <a:pt x="1076936" y="855063"/>
                </a:lnTo>
                <a:lnTo>
                  <a:pt x="1029284" y="866242"/>
                </a:lnTo>
                <a:lnTo>
                  <a:pt x="976927" y="869442"/>
                </a:lnTo>
                <a:lnTo>
                  <a:pt x="1152943" y="869442"/>
                </a:lnTo>
                <a:lnTo>
                  <a:pt x="1174914" y="848922"/>
                </a:lnTo>
                <a:lnTo>
                  <a:pt x="1197647" y="811813"/>
                </a:lnTo>
                <a:lnTo>
                  <a:pt x="1212418" y="763986"/>
                </a:lnTo>
                <a:lnTo>
                  <a:pt x="1218100" y="704215"/>
                </a:lnTo>
                <a:lnTo>
                  <a:pt x="1214650" y="650739"/>
                </a:lnTo>
                <a:lnTo>
                  <a:pt x="1203595" y="600427"/>
                </a:lnTo>
                <a:lnTo>
                  <a:pt x="1185704" y="553860"/>
                </a:lnTo>
                <a:lnTo>
                  <a:pt x="1161744" y="511617"/>
                </a:lnTo>
                <a:lnTo>
                  <a:pt x="1132486" y="474281"/>
                </a:lnTo>
                <a:lnTo>
                  <a:pt x="1098697" y="442431"/>
                </a:lnTo>
                <a:lnTo>
                  <a:pt x="1095236" y="440055"/>
                </a:lnTo>
                <a:close/>
              </a:path>
              <a:path w="1218564" h="946785">
                <a:moveTo>
                  <a:pt x="238406" y="614045"/>
                </a:moveTo>
                <a:lnTo>
                  <a:pt x="184205" y="614045"/>
                </a:lnTo>
                <a:lnTo>
                  <a:pt x="188513" y="621071"/>
                </a:lnTo>
                <a:lnTo>
                  <a:pt x="212145" y="650621"/>
                </a:lnTo>
                <a:lnTo>
                  <a:pt x="217365" y="650621"/>
                </a:lnTo>
                <a:lnTo>
                  <a:pt x="229195" y="646154"/>
                </a:lnTo>
                <a:lnTo>
                  <a:pt x="237825" y="634888"/>
                </a:lnTo>
                <a:lnTo>
                  <a:pt x="240620" y="620013"/>
                </a:lnTo>
                <a:lnTo>
                  <a:pt x="238406" y="614045"/>
                </a:lnTo>
                <a:close/>
              </a:path>
              <a:path w="1218564" h="946785">
                <a:moveTo>
                  <a:pt x="455008" y="0"/>
                </a:moveTo>
                <a:lnTo>
                  <a:pt x="400809" y="5476"/>
                </a:lnTo>
                <a:lnTo>
                  <a:pt x="346219" y="22479"/>
                </a:lnTo>
                <a:lnTo>
                  <a:pt x="307544" y="42609"/>
                </a:lnTo>
                <a:lnTo>
                  <a:pt x="272290" y="68290"/>
                </a:lnTo>
                <a:lnTo>
                  <a:pt x="240594" y="98891"/>
                </a:lnTo>
                <a:lnTo>
                  <a:pt x="212594" y="133781"/>
                </a:lnTo>
                <a:lnTo>
                  <a:pt x="188429" y="172328"/>
                </a:lnTo>
                <a:lnTo>
                  <a:pt x="168234" y="213903"/>
                </a:lnTo>
                <a:lnTo>
                  <a:pt x="152149" y="257873"/>
                </a:lnTo>
                <a:lnTo>
                  <a:pt x="140311" y="303608"/>
                </a:lnTo>
                <a:lnTo>
                  <a:pt x="132857" y="350478"/>
                </a:lnTo>
                <a:lnTo>
                  <a:pt x="129946" y="397513"/>
                </a:lnTo>
                <a:lnTo>
                  <a:pt x="129952" y="398587"/>
                </a:lnTo>
                <a:lnTo>
                  <a:pt x="131653" y="445095"/>
                </a:lnTo>
                <a:lnTo>
                  <a:pt x="138178" y="491582"/>
                </a:lnTo>
                <a:lnTo>
                  <a:pt x="149638" y="536678"/>
                </a:lnTo>
                <a:lnTo>
                  <a:pt x="166171" y="579755"/>
                </a:lnTo>
                <a:lnTo>
                  <a:pt x="220139" y="579755"/>
                </a:lnTo>
                <a:lnTo>
                  <a:pt x="213213" y="568069"/>
                </a:lnTo>
                <a:lnTo>
                  <a:pt x="196941" y="528384"/>
                </a:lnTo>
                <a:lnTo>
                  <a:pt x="185959" y="486433"/>
                </a:lnTo>
                <a:lnTo>
                  <a:pt x="180175" y="443663"/>
                </a:lnTo>
                <a:lnTo>
                  <a:pt x="179196" y="402971"/>
                </a:lnTo>
                <a:lnTo>
                  <a:pt x="179189" y="397513"/>
                </a:lnTo>
                <a:lnTo>
                  <a:pt x="182837" y="354120"/>
                </a:lnTo>
                <a:lnTo>
                  <a:pt x="191098" y="310244"/>
                </a:lnTo>
                <a:lnTo>
                  <a:pt x="203689" y="267671"/>
                </a:lnTo>
                <a:lnTo>
                  <a:pt x="220420" y="227117"/>
                </a:lnTo>
                <a:lnTo>
                  <a:pt x="241098" y="189295"/>
                </a:lnTo>
                <a:lnTo>
                  <a:pt x="265532" y="154920"/>
                </a:lnTo>
                <a:lnTo>
                  <a:pt x="293528" y="124705"/>
                </a:lnTo>
                <a:lnTo>
                  <a:pt x="324897" y="99365"/>
                </a:lnTo>
                <a:lnTo>
                  <a:pt x="359445" y="79614"/>
                </a:lnTo>
                <a:lnTo>
                  <a:pt x="396981" y="66167"/>
                </a:lnTo>
                <a:lnTo>
                  <a:pt x="444182" y="58666"/>
                </a:lnTo>
                <a:lnTo>
                  <a:pt x="459529" y="58166"/>
                </a:lnTo>
                <a:lnTo>
                  <a:pt x="630886" y="58166"/>
                </a:lnTo>
                <a:lnTo>
                  <a:pt x="618894" y="49696"/>
                </a:lnTo>
                <a:lnTo>
                  <a:pt x="580115" y="28675"/>
                </a:lnTo>
                <a:lnTo>
                  <a:pt x="539644" y="13065"/>
                </a:lnTo>
                <a:lnTo>
                  <a:pt x="497827" y="3346"/>
                </a:lnTo>
                <a:lnTo>
                  <a:pt x="455008" y="0"/>
                </a:lnTo>
                <a:close/>
              </a:path>
              <a:path w="1218564" h="946785">
                <a:moveTo>
                  <a:pt x="630886" y="58166"/>
                </a:moveTo>
                <a:lnTo>
                  <a:pt x="459529" y="58166"/>
                </a:lnTo>
                <a:lnTo>
                  <a:pt x="501902" y="61935"/>
                </a:lnTo>
                <a:lnTo>
                  <a:pt x="542505" y="72795"/>
                </a:lnTo>
                <a:lnTo>
                  <a:pt x="581148" y="90072"/>
                </a:lnTo>
                <a:lnTo>
                  <a:pt x="617644" y="113095"/>
                </a:lnTo>
                <a:lnTo>
                  <a:pt x="651803" y="141191"/>
                </a:lnTo>
                <a:lnTo>
                  <a:pt x="683438" y="173688"/>
                </a:lnTo>
                <a:lnTo>
                  <a:pt x="712359" y="209912"/>
                </a:lnTo>
                <a:lnTo>
                  <a:pt x="738378" y="249192"/>
                </a:lnTo>
                <a:lnTo>
                  <a:pt x="761308" y="290855"/>
                </a:lnTo>
                <a:lnTo>
                  <a:pt x="780958" y="334229"/>
                </a:lnTo>
                <a:lnTo>
                  <a:pt x="797141" y="378640"/>
                </a:lnTo>
                <a:lnTo>
                  <a:pt x="809668" y="423418"/>
                </a:lnTo>
                <a:lnTo>
                  <a:pt x="809668" y="426212"/>
                </a:lnTo>
                <a:lnTo>
                  <a:pt x="812081" y="429895"/>
                </a:lnTo>
                <a:lnTo>
                  <a:pt x="815383" y="431800"/>
                </a:lnTo>
                <a:lnTo>
                  <a:pt x="816875" y="440370"/>
                </a:lnTo>
                <a:lnTo>
                  <a:pt x="820939" y="447214"/>
                </a:lnTo>
                <a:lnTo>
                  <a:pt x="826956" y="451748"/>
                </a:lnTo>
                <a:lnTo>
                  <a:pt x="834306" y="453390"/>
                </a:lnTo>
                <a:lnTo>
                  <a:pt x="836338" y="453390"/>
                </a:lnTo>
                <a:lnTo>
                  <a:pt x="838624" y="453009"/>
                </a:lnTo>
                <a:lnTo>
                  <a:pt x="840783" y="452247"/>
                </a:lnTo>
                <a:lnTo>
                  <a:pt x="859720" y="446859"/>
                </a:lnTo>
                <a:lnTo>
                  <a:pt x="878930" y="443055"/>
                </a:lnTo>
                <a:lnTo>
                  <a:pt x="898308" y="440799"/>
                </a:lnTo>
                <a:lnTo>
                  <a:pt x="917745" y="440055"/>
                </a:lnTo>
                <a:lnTo>
                  <a:pt x="1095236" y="440055"/>
                </a:lnTo>
                <a:lnTo>
                  <a:pt x="1061148" y="416648"/>
                </a:lnTo>
                <a:lnTo>
                  <a:pt x="1032169" y="402971"/>
                </a:lnTo>
                <a:lnTo>
                  <a:pt x="834941" y="402971"/>
                </a:lnTo>
                <a:lnTo>
                  <a:pt x="826890" y="354905"/>
                </a:lnTo>
                <a:lnTo>
                  <a:pt x="814047" y="307920"/>
                </a:lnTo>
                <a:lnTo>
                  <a:pt x="796756" y="262497"/>
                </a:lnTo>
                <a:lnTo>
                  <a:pt x="775361" y="219117"/>
                </a:lnTo>
                <a:lnTo>
                  <a:pt x="750207" y="178261"/>
                </a:lnTo>
                <a:lnTo>
                  <a:pt x="721639" y="140409"/>
                </a:lnTo>
                <a:lnTo>
                  <a:pt x="690001" y="106044"/>
                </a:lnTo>
                <a:lnTo>
                  <a:pt x="655638" y="75646"/>
                </a:lnTo>
                <a:lnTo>
                  <a:pt x="630886" y="58166"/>
                </a:lnTo>
                <a:close/>
              </a:path>
              <a:path w="1218564" h="946785">
                <a:moveTo>
                  <a:pt x="933620" y="381508"/>
                </a:moveTo>
                <a:lnTo>
                  <a:pt x="908950" y="382807"/>
                </a:lnTo>
                <a:lnTo>
                  <a:pt x="884185" y="386762"/>
                </a:lnTo>
                <a:lnTo>
                  <a:pt x="859468" y="393455"/>
                </a:lnTo>
                <a:lnTo>
                  <a:pt x="834941" y="402971"/>
                </a:lnTo>
                <a:lnTo>
                  <a:pt x="1032169" y="402971"/>
                </a:lnTo>
                <a:lnTo>
                  <a:pt x="1020606" y="397513"/>
                </a:lnTo>
                <a:lnTo>
                  <a:pt x="977840" y="385606"/>
                </a:lnTo>
                <a:lnTo>
                  <a:pt x="933620" y="381508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07997" y="771144"/>
            <a:ext cx="1058545" cy="759460"/>
          </a:xfrm>
          <a:custGeom>
            <a:avLst/>
            <a:gdLst/>
            <a:ahLst/>
            <a:cxnLst/>
            <a:rect l="l" t="t" r="r" b="b"/>
            <a:pathLst>
              <a:path w="1058545" h="759460">
                <a:moveTo>
                  <a:pt x="568611" y="602106"/>
                </a:moveTo>
                <a:lnTo>
                  <a:pt x="546990" y="602106"/>
                </a:lnTo>
                <a:lnTo>
                  <a:pt x="566900" y="643614"/>
                </a:lnTo>
                <a:lnTo>
                  <a:pt x="594592" y="679487"/>
                </a:lnTo>
                <a:lnTo>
                  <a:pt x="628683" y="709342"/>
                </a:lnTo>
                <a:lnTo>
                  <a:pt x="667791" y="732794"/>
                </a:lnTo>
                <a:lnTo>
                  <a:pt x="710532" y="749459"/>
                </a:lnTo>
                <a:lnTo>
                  <a:pt x="755524" y="758951"/>
                </a:lnTo>
                <a:lnTo>
                  <a:pt x="756667" y="758951"/>
                </a:lnTo>
                <a:lnTo>
                  <a:pt x="763140" y="756826"/>
                </a:lnTo>
                <a:lnTo>
                  <a:pt x="767494" y="751570"/>
                </a:lnTo>
                <a:lnTo>
                  <a:pt x="769133" y="744860"/>
                </a:lnTo>
                <a:lnTo>
                  <a:pt x="767462" y="738377"/>
                </a:lnTo>
                <a:lnTo>
                  <a:pt x="761105" y="726820"/>
                </a:lnTo>
                <a:lnTo>
                  <a:pt x="729743" y="726820"/>
                </a:lnTo>
                <a:lnTo>
                  <a:pt x="685867" y="711982"/>
                </a:lnTo>
                <a:lnTo>
                  <a:pt x="646746" y="689340"/>
                </a:lnTo>
                <a:lnTo>
                  <a:pt x="612380" y="659932"/>
                </a:lnTo>
                <a:lnTo>
                  <a:pt x="582769" y="624794"/>
                </a:lnTo>
                <a:lnTo>
                  <a:pt x="568611" y="602106"/>
                </a:lnTo>
                <a:close/>
              </a:path>
              <a:path w="1058545" h="759460">
                <a:moveTo>
                  <a:pt x="705359" y="574801"/>
                </a:moveTo>
                <a:lnTo>
                  <a:pt x="696977" y="574801"/>
                </a:lnTo>
                <a:lnTo>
                  <a:pt x="691008" y="580897"/>
                </a:lnTo>
                <a:lnTo>
                  <a:pt x="695167" y="624236"/>
                </a:lnTo>
                <a:lnTo>
                  <a:pt x="714392" y="693848"/>
                </a:lnTo>
                <a:lnTo>
                  <a:pt x="729743" y="726820"/>
                </a:lnTo>
                <a:lnTo>
                  <a:pt x="761105" y="726820"/>
                </a:lnTo>
                <a:lnTo>
                  <a:pt x="749357" y="705463"/>
                </a:lnTo>
                <a:lnTo>
                  <a:pt x="735204" y="670798"/>
                </a:lnTo>
                <a:lnTo>
                  <a:pt x="725243" y="634775"/>
                </a:lnTo>
                <a:lnTo>
                  <a:pt x="719710" y="597788"/>
                </a:lnTo>
                <a:lnTo>
                  <a:pt x="828369" y="597788"/>
                </a:lnTo>
                <a:lnTo>
                  <a:pt x="872515" y="586218"/>
                </a:lnTo>
                <a:lnTo>
                  <a:pt x="896549" y="575309"/>
                </a:lnTo>
                <a:lnTo>
                  <a:pt x="707772" y="575309"/>
                </a:lnTo>
                <a:lnTo>
                  <a:pt x="706502" y="575055"/>
                </a:lnTo>
                <a:lnTo>
                  <a:pt x="705359" y="574801"/>
                </a:lnTo>
                <a:close/>
              </a:path>
              <a:path w="1058545" h="759460">
                <a:moveTo>
                  <a:pt x="605537" y="0"/>
                </a:moveTo>
                <a:lnTo>
                  <a:pt x="560611" y="777"/>
                </a:lnTo>
                <a:lnTo>
                  <a:pt x="467746" y="5519"/>
                </a:lnTo>
                <a:lnTo>
                  <a:pt x="419216" y="9191"/>
                </a:lnTo>
                <a:lnTo>
                  <a:pt x="370624" y="14287"/>
                </a:lnTo>
                <a:lnTo>
                  <a:pt x="322310" y="21288"/>
                </a:lnTo>
                <a:lnTo>
                  <a:pt x="274615" y="30675"/>
                </a:lnTo>
                <a:lnTo>
                  <a:pt x="227877" y="42925"/>
                </a:lnTo>
                <a:lnTo>
                  <a:pt x="182637" y="59789"/>
                </a:lnTo>
                <a:lnTo>
                  <a:pt x="140484" y="82235"/>
                </a:lnTo>
                <a:lnTo>
                  <a:pt x="102269" y="109762"/>
                </a:lnTo>
                <a:lnTo>
                  <a:pt x="68841" y="141874"/>
                </a:lnTo>
                <a:lnTo>
                  <a:pt x="41051" y="178069"/>
                </a:lnTo>
                <a:lnTo>
                  <a:pt x="19747" y="217850"/>
                </a:lnTo>
                <a:lnTo>
                  <a:pt x="5780" y="260717"/>
                </a:lnTo>
                <a:lnTo>
                  <a:pt x="0" y="306171"/>
                </a:lnTo>
                <a:lnTo>
                  <a:pt x="3255" y="353713"/>
                </a:lnTo>
                <a:lnTo>
                  <a:pt x="16397" y="402843"/>
                </a:lnTo>
                <a:lnTo>
                  <a:pt x="38695" y="449212"/>
                </a:lnTo>
                <a:lnTo>
                  <a:pt x="68752" y="489441"/>
                </a:lnTo>
                <a:lnTo>
                  <a:pt x="105602" y="523124"/>
                </a:lnTo>
                <a:lnTo>
                  <a:pt x="148281" y="549851"/>
                </a:lnTo>
                <a:lnTo>
                  <a:pt x="195823" y="569213"/>
                </a:lnTo>
                <a:lnTo>
                  <a:pt x="246255" y="582878"/>
                </a:lnTo>
                <a:lnTo>
                  <a:pt x="298495" y="593092"/>
                </a:lnTo>
                <a:lnTo>
                  <a:pt x="351886" y="600093"/>
                </a:lnTo>
                <a:lnTo>
                  <a:pt x="405769" y="604119"/>
                </a:lnTo>
                <a:lnTo>
                  <a:pt x="459487" y="605408"/>
                </a:lnTo>
                <a:lnTo>
                  <a:pt x="481696" y="605196"/>
                </a:lnTo>
                <a:lnTo>
                  <a:pt x="503715" y="604567"/>
                </a:lnTo>
                <a:lnTo>
                  <a:pt x="525495" y="603533"/>
                </a:lnTo>
                <a:lnTo>
                  <a:pt x="546990" y="602106"/>
                </a:lnTo>
                <a:lnTo>
                  <a:pt x="568611" y="602106"/>
                </a:lnTo>
                <a:lnTo>
                  <a:pt x="557912" y="584961"/>
                </a:lnTo>
                <a:lnTo>
                  <a:pt x="557618" y="584453"/>
                </a:lnTo>
                <a:lnTo>
                  <a:pt x="544577" y="584453"/>
                </a:lnTo>
                <a:lnTo>
                  <a:pt x="442825" y="577209"/>
                </a:lnTo>
                <a:lnTo>
                  <a:pt x="391964" y="572658"/>
                </a:lnTo>
                <a:lnTo>
                  <a:pt x="341194" y="566917"/>
                </a:lnTo>
                <a:lnTo>
                  <a:pt x="290577" y="559561"/>
                </a:lnTo>
                <a:lnTo>
                  <a:pt x="246049" y="551231"/>
                </a:lnTo>
                <a:lnTo>
                  <a:pt x="202728" y="539554"/>
                </a:lnTo>
                <a:lnTo>
                  <a:pt x="161575" y="523013"/>
                </a:lnTo>
                <a:lnTo>
                  <a:pt x="123546" y="500089"/>
                </a:lnTo>
                <a:lnTo>
                  <a:pt x="89600" y="469264"/>
                </a:lnTo>
                <a:lnTo>
                  <a:pt x="61365" y="430726"/>
                </a:lnTo>
                <a:lnTo>
                  <a:pt x="42565" y="390226"/>
                </a:lnTo>
                <a:lnTo>
                  <a:pt x="32647" y="348629"/>
                </a:lnTo>
                <a:lnTo>
                  <a:pt x="31072" y="307119"/>
                </a:lnTo>
                <a:lnTo>
                  <a:pt x="31155" y="306171"/>
                </a:lnTo>
                <a:lnTo>
                  <a:pt x="37251" y="265610"/>
                </a:lnTo>
                <a:lnTo>
                  <a:pt x="50668" y="225918"/>
                </a:lnTo>
                <a:lnTo>
                  <a:pt x="70758" y="188592"/>
                </a:lnTo>
                <a:lnTo>
                  <a:pt x="96970" y="154498"/>
                </a:lnTo>
                <a:lnTo>
                  <a:pt x="128750" y="124502"/>
                </a:lnTo>
                <a:lnTo>
                  <a:pt x="165547" y="99468"/>
                </a:lnTo>
                <a:lnTo>
                  <a:pt x="206808" y="80263"/>
                </a:lnTo>
                <a:lnTo>
                  <a:pt x="253827" y="65018"/>
                </a:lnTo>
                <a:lnTo>
                  <a:pt x="302649" y="52849"/>
                </a:lnTo>
                <a:lnTo>
                  <a:pt x="352831" y="43491"/>
                </a:lnTo>
                <a:lnTo>
                  <a:pt x="403929" y="36676"/>
                </a:lnTo>
                <a:lnTo>
                  <a:pt x="455501" y="32139"/>
                </a:lnTo>
                <a:lnTo>
                  <a:pt x="507103" y="29612"/>
                </a:lnTo>
                <a:lnTo>
                  <a:pt x="558293" y="28828"/>
                </a:lnTo>
                <a:lnTo>
                  <a:pt x="814537" y="28828"/>
                </a:lnTo>
                <a:lnTo>
                  <a:pt x="810134" y="27177"/>
                </a:lnTo>
                <a:lnTo>
                  <a:pt x="759985" y="14091"/>
                </a:lnTo>
                <a:lnTo>
                  <a:pt x="708979" y="5730"/>
                </a:lnTo>
                <a:lnTo>
                  <a:pt x="657401" y="1299"/>
                </a:lnTo>
                <a:lnTo>
                  <a:pt x="605537" y="0"/>
                </a:lnTo>
                <a:close/>
              </a:path>
              <a:path w="1058545" h="759460">
                <a:moveTo>
                  <a:pt x="828369" y="597788"/>
                </a:moveTo>
                <a:lnTo>
                  <a:pt x="719710" y="597788"/>
                </a:lnTo>
                <a:lnTo>
                  <a:pt x="733539" y="600102"/>
                </a:lnTo>
                <a:lnTo>
                  <a:pt x="747380" y="601726"/>
                </a:lnTo>
                <a:lnTo>
                  <a:pt x="761198" y="602682"/>
                </a:lnTo>
                <a:lnTo>
                  <a:pt x="774955" y="602995"/>
                </a:lnTo>
                <a:lnTo>
                  <a:pt x="824851" y="598710"/>
                </a:lnTo>
                <a:lnTo>
                  <a:pt x="828369" y="597788"/>
                </a:lnTo>
                <a:close/>
              </a:path>
              <a:path w="1058545" h="759460">
                <a:moveTo>
                  <a:pt x="553975" y="581278"/>
                </a:moveTo>
                <a:lnTo>
                  <a:pt x="548768" y="581278"/>
                </a:lnTo>
                <a:lnTo>
                  <a:pt x="546228" y="582294"/>
                </a:lnTo>
                <a:lnTo>
                  <a:pt x="544577" y="584453"/>
                </a:lnTo>
                <a:lnTo>
                  <a:pt x="557618" y="584453"/>
                </a:lnTo>
                <a:lnTo>
                  <a:pt x="556515" y="582548"/>
                </a:lnTo>
                <a:lnTo>
                  <a:pt x="553975" y="581278"/>
                </a:lnTo>
                <a:close/>
              </a:path>
              <a:path w="1058545" h="759460">
                <a:moveTo>
                  <a:pt x="721361" y="568325"/>
                </a:moveTo>
                <a:lnTo>
                  <a:pt x="715265" y="568325"/>
                </a:lnTo>
                <a:lnTo>
                  <a:pt x="710439" y="570991"/>
                </a:lnTo>
                <a:lnTo>
                  <a:pt x="707772" y="575309"/>
                </a:lnTo>
                <a:lnTo>
                  <a:pt x="896549" y="575309"/>
                </a:lnTo>
                <a:lnTo>
                  <a:pt x="899627" y="573913"/>
                </a:lnTo>
                <a:lnTo>
                  <a:pt x="775209" y="573913"/>
                </a:lnTo>
                <a:lnTo>
                  <a:pt x="762472" y="573599"/>
                </a:lnTo>
                <a:lnTo>
                  <a:pt x="749603" y="572642"/>
                </a:lnTo>
                <a:lnTo>
                  <a:pt x="736615" y="571019"/>
                </a:lnTo>
                <a:lnTo>
                  <a:pt x="723520" y="568705"/>
                </a:lnTo>
                <a:lnTo>
                  <a:pt x="722504" y="568451"/>
                </a:lnTo>
                <a:lnTo>
                  <a:pt x="721361" y="568325"/>
                </a:lnTo>
                <a:close/>
              </a:path>
              <a:path w="1058545" h="759460">
                <a:moveTo>
                  <a:pt x="814537" y="28828"/>
                </a:moveTo>
                <a:lnTo>
                  <a:pt x="558293" y="28828"/>
                </a:lnTo>
                <a:lnTo>
                  <a:pt x="581548" y="28969"/>
                </a:lnTo>
                <a:lnTo>
                  <a:pt x="604601" y="29384"/>
                </a:lnTo>
                <a:lnTo>
                  <a:pt x="649860" y="30987"/>
                </a:lnTo>
                <a:lnTo>
                  <a:pt x="695231" y="34743"/>
                </a:lnTo>
                <a:lnTo>
                  <a:pt x="741446" y="41875"/>
                </a:lnTo>
                <a:lnTo>
                  <a:pt x="787505" y="52696"/>
                </a:lnTo>
                <a:lnTo>
                  <a:pt x="832409" y="67521"/>
                </a:lnTo>
                <a:lnTo>
                  <a:pt x="875158" y="86661"/>
                </a:lnTo>
                <a:lnTo>
                  <a:pt x="914753" y="110431"/>
                </a:lnTo>
                <a:lnTo>
                  <a:pt x="950193" y="139142"/>
                </a:lnTo>
                <a:lnTo>
                  <a:pt x="980479" y="173110"/>
                </a:lnTo>
                <a:lnTo>
                  <a:pt x="1004611" y="212646"/>
                </a:lnTo>
                <a:lnTo>
                  <a:pt x="1021589" y="258063"/>
                </a:lnTo>
                <a:lnTo>
                  <a:pt x="1029734" y="307119"/>
                </a:lnTo>
                <a:lnTo>
                  <a:pt x="1028299" y="354456"/>
                </a:lnTo>
                <a:lnTo>
                  <a:pt x="1018145" y="399264"/>
                </a:lnTo>
                <a:lnTo>
                  <a:pt x="1000133" y="440730"/>
                </a:lnTo>
                <a:lnTo>
                  <a:pt x="975123" y="478043"/>
                </a:lnTo>
                <a:lnTo>
                  <a:pt x="943975" y="510392"/>
                </a:lnTo>
                <a:lnTo>
                  <a:pt x="907549" y="536965"/>
                </a:lnTo>
                <a:lnTo>
                  <a:pt x="866706" y="556950"/>
                </a:lnTo>
                <a:lnTo>
                  <a:pt x="822306" y="569537"/>
                </a:lnTo>
                <a:lnTo>
                  <a:pt x="775209" y="573913"/>
                </a:lnTo>
                <a:lnTo>
                  <a:pt x="899627" y="573913"/>
                </a:lnTo>
                <a:lnTo>
                  <a:pt x="957073" y="538781"/>
                </a:lnTo>
                <a:lnTo>
                  <a:pt x="991932" y="504924"/>
                </a:lnTo>
                <a:lnTo>
                  <a:pt x="1020486" y="465032"/>
                </a:lnTo>
                <a:lnTo>
                  <a:pt x="1041718" y="419648"/>
                </a:lnTo>
                <a:lnTo>
                  <a:pt x="1054609" y="369315"/>
                </a:lnTo>
                <a:lnTo>
                  <a:pt x="1058329" y="320943"/>
                </a:lnTo>
                <a:lnTo>
                  <a:pt x="1053885" y="274931"/>
                </a:lnTo>
                <a:lnTo>
                  <a:pt x="1041992" y="231574"/>
                </a:lnTo>
                <a:lnTo>
                  <a:pt x="1023363" y="191166"/>
                </a:lnTo>
                <a:lnTo>
                  <a:pt x="998713" y="154003"/>
                </a:lnTo>
                <a:lnTo>
                  <a:pt x="968756" y="120379"/>
                </a:lnTo>
                <a:lnTo>
                  <a:pt x="934206" y="90590"/>
                </a:lnTo>
                <a:lnTo>
                  <a:pt x="895776" y="64930"/>
                </a:lnTo>
                <a:lnTo>
                  <a:pt x="854181" y="43694"/>
                </a:lnTo>
                <a:lnTo>
                  <a:pt x="814537" y="28828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80272" y="1030224"/>
            <a:ext cx="109148" cy="1219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644" y="1039367"/>
            <a:ext cx="107708" cy="1082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24354" y="1010411"/>
            <a:ext cx="106465" cy="14173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94620" y="541019"/>
            <a:ext cx="297815" cy="344805"/>
          </a:xfrm>
          <a:custGeom>
            <a:avLst/>
            <a:gdLst/>
            <a:ahLst/>
            <a:cxnLst/>
            <a:rect l="l" t="t" r="r" b="b"/>
            <a:pathLst>
              <a:path w="297814" h="344805">
                <a:moveTo>
                  <a:pt x="227546" y="325627"/>
                </a:moveTo>
                <a:lnTo>
                  <a:pt x="152745" y="325627"/>
                </a:lnTo>
                <a:lnTo>
                  <a:pt x="160998" y="326318"/>
                </a:lnTo>
                <a:lnTo>
                  <a:pt x="169048" y="328390"/>
                </a:lnTo>
                <a:lnTo>
                  <a:pt x="176694" y="331843"/>
                </a:lnTo>
                <a:lnTo>
                  <a:pt x="183733" y="336676"/>
                </a:lnTo>
                <a:lnTo>
                  <a:pt x="189067" y="342010"/>
                </a:lnTo>
                <a:lnTo>
                  <a:pt x="195671" y="344424"/>
                </a:lnTo>
                <a:lnTo>
                  <a:pt x="202021" y="344424"/>
                </a:lnTo>
                <a:lnTo>
                  <a:pt x="213471" y="341808"/>
                </a:lnTo>
                <a:lnTo>
                  <a:pt x="222849" y="334644"/>
                </a:lnTo>
                <a:lnTo>
                  <a:pt x="227546" y="325627"/>
                </a:lnTo>
                <a:close/>
              </a:path>
              <a:path w="297814" h="344805">
                <a:moveTo>
                  <a:pt x="152364" y="0"/>
                </a:moveTo>
                <a:lnTo>
                  <a:pt x="145252" y="0"/>
                </a:lnTo>
                <a:lnTo>
                  <a:pt x="137364" y="1067"/>
                </a:lnTo>
                <a:lnTo>
                  <a:pt x="92477" y="56288"/>
                </a:lnTo>
                <a:lnTo>
                  <a:pt x="68648" y="99020"/>
                </a:lnTo>
                <a:lnTo>
                  <a:pt x="46265" y="142538"/>
                </a:lnTo>
                <a:lnTo>
                  <a:pt x="24875" y="186581"/>
                </a:lnTo>
                <a:lnTo>
                  <a:pt x="4028" y="230885"/>
                </a:lnTo>
                <a:lnTo>
                  <a:pt x="1234" y="236346"/>
                </a:lnTo>
                <a:lnTo>
                  <a:pt x="91" y="242696"/>
                </a:lnTo>
                <a:lnTo>
                  <a:pt x="853" y="248538"/>
                </a:lnTo>
                <a:lnTo>
                  <a:pt x="0" y="259437"/>
                </a:lnTo>
                <a:lnTo>
                  <a:pt x="37433" y="286263"/>
                </a:lnTo>
                <a:lnTo>
                  <a:pt x="89118" y="294639"/>
                </a:lnTo>
                <a:lnTo>
                  <a:pt x="89118" y="303656"/>
                </a:lnTo>
                <a:lnTo>
                  <a:pt x="89880" y="311912"/>
                </a:lnTo>
                <a:lnTo>
                  <a:pt x="91912" y="319785"/>
                </a:lnTo>
                <a:lnTo>
                  <a:pt x="95849" y="327278"/>
                </a:lnTo>
                <a:lnTo>
                  <a:pt x="98262" y="332485"/>
                </a:lnTo>
                <a:lnTo>
                  <a:pt x="103596" y="335406"/>
                </a:lnTo>
                <a:lnTo>
                  <a:pt x="111089" y="335406"/>
                </a:lnTo>
                <a:lnTo>
                  <a:pt x="113375" y="334899"/>
                </a:lnTo>
                <a:lnTo>
                  <a:pt x="115407" y="333882"/>
                </a:lnTo>
                <a:lnTo>
                  <a:pt x="125113" y="333882"/>
                </a:lnTo>
                <a:lnTo>
                  <a:pt x="126583" y="333501"/>
                </a:lnTo>
                <a:lnTo>
                  <a:pt x="129504" y="331596"/>
                </a:lnTo>
                <a:lnTo>
                  <a:pt x="136743" y="327659"/>
                </a:lnTo>
                <a:lnTo>
                  <a:pt x="144744" y="325627"/>
                </a:lnTo>
                <a:lnTo>
                  <a:pt x="227546" y="325627"/>
                </a:lnTo>
                <a:lnTo>
                  <a:pt x="228417" y="323957"/>
                </a:lnTo>
                <a:lnTo>
                  <a:pt x="228437" y="310768"/>
                </a:lnTo>
                <a:lnTo>
                  <a:pt x="226863" y="302416"/>
                </a:lnTo>
                <a:lnTo>
                  <a:pt x="225754" y="293957"/>
                </a:lnTo>
                <a:lnTo>
                  <a:pt x="225097" y="285426"/>
                </a:lnTo>
                <a:lnTo>
                  <a:pt x="224881" y="276859"/>
                </a:lnTo>
                <a:lnTo>
                  <a:pt x="240946" y="276240"/>
                </a:lnTo>
                <a:lnTo>
                  <a:pt x="249027" y="275842"/>
                </a:lnTo>
                <a:lnTo>
                  <a:pt x="292891" y="256369"/>
                </a:lnTo>
                <a:lnTo>
                  <a:pt x="297779" y="242315"/>
                </a:lnTo>
                <a:lnTo>
                  <a:pt x="297616" y="226750"/>
                </a:lnTo>
                <a:lnTo>
                  <a:pt x="296406" y="222630"/>
                </a:lnTo>
                <a:lnTo>
                  <a:pt x="80863" y="222630"/>
                </a:lnTo>
                <a:lnTo>
                  <a:pt x="86451" y="213994"/>
                </a:lnTo>
                <a:lnTo>
                  <a:pt x="293870" y="213994"/>
                </a:lnTo>
                <a:lnTo>
                  <a:pt x="293143" y="211518"/>
                </a:lnTo>
                <a:lnTo>
                  <a:pt x="286384" y="196953"/>
                </a:lnTo>
                <a:lnTo>
                  <a:pt x="279364" y="183387"/>
                </a:lnTo>
                <a:lnTo>
                  <a:pt x="271581" y="168124"/>
                </a:lnTo>
                <a:lnTo>
                  <a:pt x="246471" y="123189"/>
                </a:lnTo>
                <a:lnTo>
                  <a:pt x="207641" y="64214"/>
                </a:lnTo>
                <a:lnTo>
                  <a:pt x="164358" y="8679"/>
                </a:lnTo>
                <a:lnTo>
                  <a:pt x="159222" y="2666"/>
                </a:lnTo>
                <a:lnTo>
                  <a:pt x="152364" y="0"/>
                </a:lnTo>
                <a:close/>
              </a:path>
              <a:path w="297814" h="344805">
                <a:moveTo>
                  <a:pt x="125113" y="333882"/>
                </a:moveTo>
                <a:lnTo>
                  <a:pt x="115407" y="333882"/>
                </a:lnTo>
                <a:lnTo>
                  <a:pt x="116804" y="334263"/>
                </a:lnTo>
                <a:lnTo>
                  <a:pt x="118328" y="334390"/>
                </a:lnTo>
                <a:lnTo>
                  <a:pt x="123154" y="334390"/>
                </a:lnTo>
                <a:lnTo>
                  <a:pt x="125113" y="333882"/>
                </a:lnTo>
                <a:close/>
              </a:path>
              <a:path w="297814" h="344805">
                <a:moveTo>
                  <a:pt x="293870" y="213994"/>
                </a:moveTo>
                <a:lnTo>
                  <a:pt x="86451" y="213994"/>
                </a:lnTo>
                <a:lnTo>
                  <a:pt x="85943" y="216788"/>
                </a:lnTo>
                <a:lnTo>
                  <a:pt x="86451" y="219963"/>
                </a:lnTo>
                <a:lnTo>
                  <a:pt x="86705" y="222630"/>
                </a:lnTo>
                <a:lnTo>
                  <a:pt x="296406" y="222630"/>
                </a:lnTo>
                <a:lnTo>
                  <a:pt x="293870" y="213994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34260" y="547116"/>
            <a:ext cx="453390" cy="601980"/>
          </a:xfrm>
          <a:custGeom>
            <a:avLst/>
            <a:gdLst/>
            <a:ahLst/>
            <a:cxnLst/>
            <a:rect l="l" t="t" r="r" b="b"/>
            <a:pathLst>
              <a:path w="453389" h="601980">
                <a:moveTo>
                  <a:pt x="376809" y="597535"/>
                </a:moveTo>
                <a:lnTo>
                  <a:pt x="252348" y="597535"/>
                </a:lnTo>
                <a:lnTo>
                  <a:pt x="256539" y="597662"/>
                </a:lnTo>
                <a:lnTo>
                  <a:pt x="274736" y="598497"/>
                </a:lnTo>
                <a:lnTo>
                  <a:pt x="314654" y="601358"/>
                </a:lnTo>
                <a:lnTo>
                  <a:pt x="335279" y="601980"/>
                </a:lnTo>
                <a:lnTo>
                  <a:pt x="355617" y="601124"/>
                </a:lnTo>
                <a:lnTo>
                  <a:pt x="375110" y="598090"/>
                </a:lnTo>
                <a:lnTo>
                  <a:pt x="376809" y="597535"/>
                </a:lnTo>
                <a:close/>
              </a:path>
              <a:path w="453389" h="601980">
                <a:moveTo>
                  <a:pt x="84200" y="422148"/>
                </a:moveTo>
                <a:lnTo>
                  <a:pt x="50006" y="429168"/>
                </a:lnTo>
                <a:lnTo>
                  <a:pt x="21621" y="448786"/>
                </a:lnTo>
                <a:lnTo>
                  <a:pt x="3476" y="478833"/>
                </a:lnTo>
                <a:lnTo>
                  <a:pt x="0" y="517144"/>
                </a:lnTo>
                <a:lnTo>
                  <a:pt x="7695" y="543494"/>
                </a:lnTo>
                <a:lnTo>
                  <a:pt x="43041" y="579955"/>
                </a:lnTo>
                <a:lnTo>
                  <a:pt x="90608" y="594250"/>
                </a:lnTo>
                <a:lnTo>
                  <a:pt x="136872" y="598429"/>
                </a:lnTo>
                <a:lnTo>
                  <a:pt x="160527" y="598805"/>
                </a:lnTo>
                <a:lnTo>
                  <a:pt x="181578" y="598606"/>
                </a:lnTo>
                <a:lnTo>
                  <a:pt x="223250" y="597733"/>
                </a:lnTo>
                <a:lnTo>
                  <a:pt x="376809" y="597535"/>
                </a:lnTo>
                <a:lnTo>
                  <a:pt x="393197" y="592175"/>
                </a:lnTo>
                <a:lnTo>
                  <a:pt x="409320" y="582676"/>
                </a:lnTo>
                <a:lnTo>
                  <a:pt x="411366" y="580517"/>
                </a:lnTo>
                <a:lnTo>
                  <a:pt x="321563" y="580517"/>
                </a:lnTo>
                <a:lnTo>
                  <a:pt x="303131" y="580189"/>
                </a:lnTo>
                <a:lnTo>
                  <a:pt x="248284" y="577850"/>
                </a:lnTo>
                <a:lnTo>
                  <a:pt x="153034" y="575945"/>
                </a:lnTo>
                <a:lnTo>
                  <a:pt x="149225" y="575818"/>
                </a:lnTo>
                <a:lnTo>
                  <a:pt x="125475" y="575818"/>
                </a:lnTo>
                <a:lnTo>
                  <a:pt x="106425" y="575486"/>
                </a:lnTo>
                <a:lnTo>
                  <a:pt x="52704" y="563753"/>
                </a:lnTo>
                <a:lnTo>
                  <a:pt x="21558" y="523255"/>
                </a:lnTo>
                <a:lnTo>
                  <a:pt x="19665" y="497226"/>
                </a:lnTo>
                <a:lnTo>
                  <a:pt x="27939" y="472186"/>
                </a:lnTo>
                <a:lnTo>
                  <a:pt x="40653" y="456761"/>
                </a:lnTo>
                <a:lnTo>
                  <a:pt x="56880" y="446230"/>
                </a:lnTo>
                <a:lnTo>
                  <a:pt x="75463" y="440199"/>
                </a:lnTo>
                <a:lnTo>
                  <a:pt x="95250" y="438276"/>
                </a:lnTo>
                <a:lnTo>
                  <a:pt x="133984" y="438276"/>
                </a:lnTo>
                <a:lnTo>
                  <a:pt x="133350" y="437896"/>
                </a:lnTo>
                <a:lnTo>
                  <a:pt x="132206" y="437134"/>
                </a:lnTo>
                <a:lnTo>
                  <a:pt x="130682" y="436372"/>
                </a:lnTo>
                <a:lnTo>
                  <a:pt x="135381" y="435991"/>
                </a:lnTo>
                <a:lnTo>
                  <a:pt x="137562" y="431926"/>
                </a:lnTo>
                <a:lnTo>
                  <a:pt x="124332" y="431926"/>
                </a:lnTo>
                <a:lnTo>
                  <a:pt x="114490" y="427559"/>
                </a:lnTo>
                <a:lnTo>
                  <a:pt x="104457" y="424513"/>
                </a:lnTo>
                <a:lnTo>
                  <a:pt x="94329" y="422729"/>
                </a:lnTo>
                <a:lnTo>
                  <a:pt x="84200" y="422148"/>
                </a:lnTo>
                <a:close/>
              </a:path>
              <a:path w="453389" h="601980">
                <a:moveTo>
                  <a:pt x="408375" y="396494"/>
                </a:moveTo>
                <a:lnTo>
                  <a:pt x="347344" y="396494"/>
                </a:lnTo>
                <a:lnTo>
                  <a:pt x="383922" y="405022"/>
                </a:lnTo>
                <a:lnTo>
                  <a:pt x="412702" y="428244"/>
                </a:lnTo>
                <a:lnTo>
                  <a:pt x="429694" y="462609"/>
                </a:lnTo>
                <a:lnTo>
                  <a:pt x="430910" y="504571"/>
                </a:lnTo>
                <a:lnTo>
                  <a:pt x="430529" y="504571"/>
                </a:lnTo>
                <a:lnTo>
                  <a:pt x="420276" y="537269"/>
                </a:lnTo>
                <a:lnTo>
                  <a:pt x="376862" y="574186"/>
                </a:lnTo>
                <a:lnTo>
                  <a:pt x="336295" y="580389"/>
                </a:lnTo>
                <a:lnTo>
                  <a:pt x="328929" y="580517"/>
                </a:lnTo>
                <a:lnTo>
                  <a:pt x="411366" y="580517"/>
                </a:lnTo>
                <a:lnTo>
                  <a:pt x="429726" y="561133"/>
                </a:lnTo>
                <a:lnTo>
                  <a:pt x="444071" y="534733"/>
                </a:lnTo>
                <a:lnTo>
                  <a:pt x="452058" y="505666"/>
                </a:lnTo>
                <a:lnTo>
                  <a:pt x="453389" y="476123"/>
                </a:lnTo>
                <a:lnTo>
                  <a:pt x="442779" y="436100"/>
                </a:lnTo>
                <a:lnTo>
                  <a:pt x="418798" y="403399"/>
                </a:lnTo>
                <a:lnTo>
                  <a:pt x="408375" y="396494"/>
                </a:lnTo>
                <a:close/>
              </a:path>
              <a:path w="453389" h="601980">
                <a:moveTo>
                  <a:pt x="133984" y="438276"/>
                </a:moveTo>
                <a:lnTo>
                  <a:pt x="95250" y="438276"/>
                </a:lnTo>
                <a:lnTo>
                  <a:pt x="104775" y="438697"/>
                </a:lnTo>
                <a:lnTo>
                  <a:pt x="114204" y="439927"/>
                </a:lnTo>
                <a:lnTo>
                  <a:pt x="123396" y="441920"/>
                </a:lnTo>
                <a:lnTo>
                  <a:pt x="132206" y="444626"/>
                </a:lnTo>
                <a:lnTo>
                  <a:pt x="132714" y="444881"/>
                </a:lnTo>
                <a:lnTo>
                  <a:pt x="136144" y="444881"/>
                </a:lnTo>
                <a:lnTo>
                  <a:pt x="137032" y="440436"/>
                </a:lnTo>
                <a:lnTo>
                  <a:pt x="134619" y="438658"/>
                </a:lnTo>
                <a:lnTo>
                  <a:pt x="133984" y="438276"/>
                </a:lnTo>
                <a:close/>
              </a:path>
              <a:path w="453389" h="601980">
                <a:moveTo>
                  <a:pt x="210692" y="0"/>
                </a:moveTo>
                <a:lnTo>
                  <a:pt x="204596" y="0"/>
                </a:lnTo>
                <a:lnTo>
                  <a:pt x="201167" y="1778"/>
                </a:lnTo>
                <a:lnTo>
                  <a:pt x="199135" y="4953"/>
                </a:lnTo>
                <a:lnTo>
                  <a:pt x="177244" y="46216"/>
                </a:lnTo>
                <a:lnTo>
                  <a:pt x="154860" y="87201"/>
                </a:lnTo>
                <a:lnTo>
                  <a:pt x="131952" y="127904"/>
                </a:lnTo>
                <a:lnTo>
                  <a:pt x="108495" y="168322"/>
                </a:lnTo>
                <a:lnTo>
                  <a:pt x="84459" y="208449"/>
                </a:lnTo>
                <a:lnTo>
                  <a:pt x="59816" y="248285"/>
                </a:lnTo>
                <a:lnTo>
                  <a:pt x="55879" y="254888"/>
                </a:lnTo>
                <a:lnTo>
                  <a:pt x="60959" y="263651"/>
                </a:lnTo>
                <a:lnTo>
                  <a:pt x="68833" y="264033"/>
                </a:lnTo>
                <a:lnTo>
                  <a:pt x="86776" y="265666"/>
                </a:lnTo>
                <a:lnTo>
                  <a:pt x="104647" y="266906"/>
                </a:lnTo>
                <a:lnTo>
                  <a:pt x="122519" y="267694"/>
                </a:lnTo>
                <a:lnTo>
                  <a:pt x="140462" y="267970"/>
                </a:lnTo>
                <a:lnTo>
                  <a:pt x="140462" y="268732"/>
                </a:lnTo>
                <a:lnTo>
                  <a:pt x="140081" y="269113"/>
                </a:lnTo>
                <a:lnTo>
                  <a:pt x="139337" y="283686"/>
                </a:lnTo>
                <a:lnTo>
                  <a:pt x="139223" y="299910"/>
                </a:lnTo>
                <a:lnTo>
                  <a:pt x="139866" y="315297"/>
                </a:lnTo>
                <a:lnTo>
                  <a:pt x="141123" y="329564"/>
                </a:lnTo>
                <a:lnTo>
                  <a:pt x="141223" y="331850"/>
                </a:lnTo>
                <a:lnTo>
                  <a:pt x="141604" y="332994"/>
                </a:lnTo>
                <a:lnTo>
                  <a:pt x="142494" y="333756"/>
                </a:lnTo>
                <a:lnTo>
                  <a:pt x="122493" y="354738"/>
                </a:lnTo>
                <a:lnTo>
                  <a:pt x="110696" y="379507"/>
                </a:lnTo>
                <a:lnTo>
                  <a:pt x="110257" y="405943"/>
                </a:lnTo>
                <a:lnTo>
                  <a:pt x="124332" y="431926"/>
                </a:lnTo>
                <a:lnTo>
                  <a:pt x="137562" y="431926"/>
                </a:lnTo>
                <a:lnTo>
                  <a:pt x="138175" y="430784"/>
                </a:lnTo>
                <a:lnTo>
                  <a:pt x="136144" y="426466"/>
                </a:lnTo>
                <a:lnTo>
                  <a:pt x="128926" y="387054"/>
                </a:lnTo>
                <a:lnTo>
                  <a:pt x="145748" y="356441"/>
                </a:lnTo>
                <a:lnTo>
                  <a:pt x="178024" y="336615"/>
                </a:lnTo>
                <a:lnTo>
                  <a:pt x="217169" y="329564"/>
                </a:lnTo>
                <a:lnTo>
                  <a:pt x="279087" y="329564"/>
                </a:lnTo>
                <a:lnTo>
                  <a:pt x="279286" y="326263"/>
                </a:lnTo>
                <a:lnTo>
                  <a:pt x="153542" y="326263"/>
                </a:lnTo>
                <a:lnTo>
                  <a:pt x="154751" y="313047"/>
                </a:lnTo>
                <a:lnTo>
                  <a:pt x="154875" y="311100"/>
                </a:lnTo>
                <a:lnTo>
                  <a:pt x="155279" y="299910"/>
                </a:lnTo>
                <a:lnTo>
                  <a:pt x="155162" y="284523"/>
                </a:lnTo>
                <a:lnTo>
                  <a:pt x="155075" y="282434"/>
                </a:lnTo>
                <a:lnTo>
                  <a:pt x="154312" y="269621"/>
                </a:lnTo>
                <a:lnTo>
                  <a:pt x="154232" y="267493"/>
                </a:lnTo>
                <a:lnTo>
                  <a:pt x="151891" y="264413"/>
                </a:lnTo>
                <a:lnTo>
                  <a:pt x="152653" y="262000"/>
                </a:lnTo>
                <a:lnTo>
                  <a:pt x="151129" y="259334"/>
                </a:lnTo>
                <a:lnTo>
                  <a:pt x="101854" y="248247"/>
                </a:lnTo>
                <a:lnTo>
                  <a:pt x="86232" y="245872"/>
                </a:lnTo>
                <a:lnTo>
                  <a:pt x="112186" y="203317"/>
                </a:lnTo>
                <a:lnTo>
                  <a:pt x="137561" y="160373"/>
                </a:lnTo>
                <a:lnTo>
                  <a:pt x="162265" y="117014"/>
                </a:lnTo>
                <a:lnTo>
                  <a:pt x="186207" y="73217"/>
                </a:lnTo>
                <a:lnTo>
                  <a:pt x="209295" y="28956"/>
                </a:lnTo>
                <a:lnTo>
                  <a:pt x="234849" y="28956"/>
                </a:lnTo>
                <a:lnTo>
                  <a:pt x="215264" y="2921"/>
                </a:lnTo>
                <a:lnTo>
                  <a:pt x="213232" y="888"/>
                </a:lnTo>
                <a:lnTo>
                  <a:pt x="210692" y="0"/>
                </a:lnTo>
                <a:close/>
              </a:path>
              <a:path w="453389" h="601980">
                <a:moveTo>
                  <a:pt x="279087" y="329564"/>
                </a:moveTo>
                <a:lnTo>
                  <a:pt x="217169" y="329564"/>
                </a:lnTo>
                <a:lnTo>
                  <a:pt x="242847" y="332946"/>
                </a:lnTo>
                <a:lnTo>
                  <a:pt x="265239" y="343471"/>
                </a:lnTo>
                <a:lnTo>
                  <a:pt x="281820" y="361711"/>
                </a:lnTo>
                <a:lnTo>
                  <a:pt x="290067" y="388238"/>
                </a:lnTo>
                <a:lnTo>
                  <a:pt x="290448" y="389763"/>
                </a:lnTo>
                <a:lnTo>
                  <a:pt x="290829" y="391413"/>
                </a:lnTo>
                <a:lnTo>
                  <a:pt x="291591" y="392557"/>
                </a:lnTo>
                <a:lnTo>
                  <a:pt x="289192" y="398083"/>
                </a:lnTo>
                <a:lnTo>
                  <a:pt x="290306" y="403431"/>
                </a:lnTo>
                <a:lnTo>
                  <a:pt x="293967" y="407469"/>
                </a:lnTo>
                <a:lnTo>
                  <a:pt x="299212" y="409067"/>
                </a:lnTo>
                <a:lnTo>
                  <a:pt x="301116" y="409067"/>
                </a:lnTo>
                <a:lnTo>
                  <a:pt x="303021" y="408432"/>
                </a:lnTo>
                <a:lnTo>
                  <a:pt x="305053" y="407162"/>
                </a:lnTo>
                <a:lnTo>
                  <a:pt x="315733" y="402387"/>
                </a:lnTo>
                <a:lnTo>
                  <a:pt x="326389" y="399065"/>
                </a:lnTo>
                <a:lnTo>
                  <a:pt x="336950" y="397125"/>
                </a:lnTo>
                <a:lnTo>
                  <a:pt x="347344" y="396494"/>
                </a:lnTo>
                <a:lnTo>
                  <a:pt x="408375" y="396494"/>
                </a:lnTo>
                <a:lnTo>
                  <a:pt x="386330" y="381888"/>
                </a:lnTo>
                <a:lnTo>
                  <a:pt x="308609" y="381888"/>
                </a:lnTo>
                <a:lnTo>
                  <a:pt x="305075" y="366980"/>
                </a:lnTo>
                <a:lnTo>
                  <a:pt x="298815" y="353202"/>
                </a:lnTo>
                <a:lnTo>
                  <a:pt x="290054" y="340973"/>
                </a:lnTo>
                <a:lnTo>
                  <a:pt x="279019" y="330708"/>
                </a:lnTo>
                <a:lnTo>
                  <a:pt x="279087" y="329564"/>
                </a:lnTo>
                <a:close/>
              </a:path>
              <a:path w="453389" h="601980">
                <a:moveTo>
                  <a:pt x="346963" y="373253"/>
                </a:moveTo>
                <a:lnTo>
                  <a:pt x="337381" y="373780"/>
                </a:lnTo>
                <a:lnTo>
                  <a:pt x="327739" y="375380"/>
                </a:lnTo>
                <a:lnTo>
                  <a:pt x="318121" y="378075"/>
                </a:lnTo>
                <a:lnTo>
                  <a:pt x="308609" y="381888"/>
                </a:lnTo>
                <a:lnTo>
                  <a:pt x="386330" y="381888"/>
                </a:lnTo>
                <a:lnTo>
                  <a:pt x="385506" y="381343"/>
                </a:lnTo>
                <a:lnTo>
                  <a:pt x="346963" y="373253"/>
                </a:lnTo>
                <a:close/>
              </a:path>
              <a:path w="453389" h="601980">
                <a:moveTo>
                  <a:pt x="213613" y="310261"/>
                </a:moveTo>
                <a:lnTo>
                  <a:pt x="171241" y="317458"/>
                </a:lnTo>
                <a:lnTo>
                  <a:pt x="153542" y="326263"/>
                </a:lnTo>
                <a:lnTo>
                  <a:pt x="279286" y="326263"/>
                </a:lnTo>
                <a:lnTo>
                  <a:pt x="279424" y="323976"/>
                </a:lnTo>
                <a:lnTo>
                  <a:pt x="268350" y="323976"/>
                </a:lnTo>
                <a:lnTo>
                  <a:pt x="255797" y="317922"/>
                </a:lnTo>
                <a:lnTo>
                  <a:pt x="242315" y="313642"/>
                </a:lnTo>
                <a:lnTo>
                  <a:pt x="228167" y="311100"/>
                </a:lnTo>
                <a:lnTo>
                  <a:pt x="213613" y="310261"/>
                </a:lnTo>
                <a:close/>
              </a:path>
              <a:path w="453389" h="601980">
                <a:moveTo>
                  <a:pt x="274827" y="254000"/>
                </a:moveTo>
                <a:lnTo>
                  <a:pt x="270001" y="254000"/>
                </a:lnTo>
                <a:lnTo>
                  <a:pt x="266445" y="257048"/>
                </a:lnTo>
                <a:lnTo>
                  <a:pt x="267624" y="308280"/>
                </a:lnTo>
                <a:lnTo>
                  <a:pt x="268350" y="323976"/>
                </a:lnTo>
                <a:lnTo>
                  <a:pt x="279424" y="323976"/>
                </a:lnTo>
                <a:lnTo>
                  <a:pt x="279946" y="315297"/>
                </a:lnTo>
                <a:lnTo>
                  <a:pt x="280672" y="297878"/>
                </a:lnTo>
                <a:lnTo>
                  <a:pt x="281108" y="282434"/>
                </a:lnTo>
                <a:lnTo>
                  <a:pt x="281431" y="266446"/>
                </a:lnTo>
                <a:lnTo>
                  <a:pt x="361881" y="266446"/>
                </a:lnTo>
                <a:lnTo>
                  <a:pt x="364616" y="264668"/>
                </a:lnTo>
                <a:lnTo>
                  <a:pt x="361588" y="257048"/>
                </a:lnTo>
                <a:lnTo>
                  <a:pt x="360511" y="254508"/>
                </a:lnTo>
                <a:lnTo>
                  <a:pt x="276606" y="254508"/>
                </a:lnTo>
                <a:lnTo>
                  <a:pt x="275716" y="254126"/>
                </a:lnTo>
                <a:lnTo>
                  <a:pt x="274827" y="254000"/>
                </a:lnTo>
                <a:close/>
              </a:path>
              <a:path w="453389" h="601980">
                <a:moveTo>
                  <a:pt x="361295" y="266826"/>
                </a:moveTo>
                <a:lnTo>
                  <a:pt x="307975" y="266826"/>
                </a:lnTo>
                <a:lnTo>
                  <a:pt x="318262" y="266993"/>
                </a:lnTo>
                <a:lnTo>
                  <a:pt x="328549" y="267493"/>
                </a:lnTo>
                <a:lnTo>
                  <a:pt x="338836" y="268327"/>
                </a:lnTo>
                <a:lnTo>
                  <a:pt x="349122" y="269494"/>
                </a:lnTo>
                <a:lnTo>
                  <a:pt x="349503" y="269621"/>
                </a:lnTo>
                <a:lnTo>
                  <a:pt x="356996" y="269621"/>
                </a:lnTo>
                <a:lnTo>
                  <a:pt x="361295" y="266826"/>
                </a:lnTo>
                <a:close/>
              </a:path>
              <a:path w="453389" h="601980">
                <a:moveTo>
                  <a:pt x="361881" y="266446"/>
                </a:moveTo>
                <a:lnTo>
                  <a:pt x="281431" y="266446"/>
                </a:lnTo>
                <a:lnTo>
                  <a:pt x="282956" y="267208"/>
                </a:lnTo>
                <a:lnTo>
                  <a:pt x="284479" y="267588"/>
                </a:lnTo>
                <a:lnTo>
                  <a:pt x="286512" y="267588"/>
                </a:lnTo>
                <a:lnTo>
                  <a:pt x="293623" y="266954"/>
                </a:lnTo>
                <a:lnTo>
                  <a:pt x="300863" y="266826"/>
                </a:lnTo>
                <a:lnTo>
                  <a:pt x="361295" y="266826"/>
                </a:lnTo>
                <a:lnTo>
                  <a:pt x="361881" y="266446"/>
                </a:lnTo>
                <a:close/>
              </a:path>
              <a:path w="453389" h="601980">
                <a:moveTo>
                  <a:pt x="302640" y="247014"/>
                </a:moveTo>
                <a:lnTo>
                  <a:pt x="297179" y="247014"/>
                </a:lnTo>
                <a:lnTo>
                  <a:pt x="291591" y="247142"/>
                </a:lnTo>
                <a:lnTo>
                  <a:pt x="286131" y="247523"/>
                </a:lnTo>
                <a:lnTo>
                  <a:pt x="281813" y="247523"/>
                </a:lnTo>
                <a:lnTo>
                  <a:pt x="277875" y="250571"/>
                </a:lnTo>
                <a:lnTo>
                  <a:pt x="276606" y="254508"/>
                </a:lnTo>
                <a:lnTo>
                  <a:pt x="360511" y="254508"/>
                </a:lnTo>
                <a:lnTo>
                  <a:pt x="358035" y="248666"/>
                </a:lnTo>
                <a:lnTo>
                  <a:pt x="336041" y="248666"/>
                </a:lnTo>
                <a:lnTo>
                  <a:pt x="327608" y="247925"/>
                </a:lnTo>
                <a:lnTo>
                  <a:pt x="319246" y="247411"/>
                </a:lnTo>
                <a:lnTo>
                  <a:pt x="310931" y="247112"/>
                </a:lnTo>
                <a:lnTo>
                  <a:pt x="302640" y="247014"/>
                </a:lnTo>
                <a:close/>
              </a:path>
              <a:path w="453389" h="601980">
                <a:moveTo>
                  <a:pt x="234849" y="28956"/>
                </a:moveTo>
                <a:lnTo>
                  <a:pt x="209295" y="28956"/>
                </a:lnTo>
                <a:lnTo>
                  <a:pt x="239375" y="69984"/>
                </a:lnTo>
                <a:lnTo>
                  <a:pt x="267114" y="112548"/>
                </a:lnTo>
                <a:lnTo>
                  <a:pt x="292488" y="156569"/>
                </a:lnTo>
                <a:lnTo>
                  <a:pt x="315472" y="201968"/>
                </a:lnTo>
                <a:lnTo>
                  <a:pt x="336041" y="248666"/>
                </a:lnTo>
                <a:lnTo>
                  <a:pt x="358035" y="248666"/>
                </a:lnTo>
                <a:lnTo>
                  <a:pt x="342514" y="212053"/>
                </a:lnTo>
                <a:lnTo>
                  <a:pt x="321192" y="167814"/>
                </a:lnTo>
                <a:lnTo>
                  <a:pt x="297767" y="124682"/>
                </a:lnTo>
                <a:lnTo>
                  <a:pt x="272278" y="82756"/>
                </a:lnTo>
                <a:lnTo>
                  <a:pt x="244764" y="42136"/>
                </a:lnTo>
                <a:lnTo>
                  <a:pt x="234849" y="2895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95076" y="1589532"/>
            <a:ext cx="351790" cy="367665"/>
          </a:xfrm>
          <a:custGeom>
            <a:avLst/>
            <a:gdLst/>
            <a:ahLst/>
            <a:cxnLst/>
            <a:rect l="l" t="t" r="r" b="b"/>
            <a:pathLst>
              <a:path w="351790" h="367664">
                <a:moveTo>
                  <a:pt x="29165" y="100329"/>
                </a:moveTo>
                <a:lnTo>
                  <a:pt x="27857" y="100329"/>
                </a:lnTo>
                <a:lnTo>
                  <a:pt x="7763" y="109182"/>
                </a:lnTo>
                <a:lnTo>
                  <a:pt x="0" y="129428"/>
                </a:lnTo>
                <a:lnTo>
                  <a:pt x="4933" y="151604"/>
                </a:lnTo>
                <a:lnTo>
                  <a:pt x="22929" y="166242"/>
                </a:lnTo>
                <a:lnTo>
                  <a:pt x="26117" y="167258"/>
                </a:lnTo>
                <a:lnTo>
                  <a:pt x="39489" y="181256"/>
                </a:lnTo>
                <a:lnTo>
                  <a:pt x="53289" y="194849"/>
                </a:lnTo>
                <a:lnTo>
                  <a:pt x="67422" y="208014"/>
                </a:lnTo>
                <a:lnTo>
                  <a:pt x="81794" y="220725"/>
                </a:lnTo>
                <a:lnTo>
                  <a:pt x="73642" y="247090"/>
                </a:lnTo>
                <a:lnTo>
                  <a:pt x="65306" y="273430"/>
                </a:lnTo>
                <a:lnTo>
                  <a:pt x="56794" y="299771"/>
                </a:lnTo>
                <a:lnTo>
                  <a:pt x="48113" y="326135"/>
                </a:lnTo>
                <a:lnTo>
                  <a:pt x="46957" y="342905"/>
                </a:lnTo>
                <a:lnTo>
                  <a:pt x="53833" y="355901"/>
                </a:lnTo>
                <a:lnTo>
                  <a:pt x="66117" y="364301"/>
                </a:lnTo>
                <a:lnTo>
                  <a:pt x="81184" y="367283"/>
                </a:lnTo>
                <a:lnTo>
                  <a:pt x="89388" y="367283"/>
                </a:lnTo>
                <a:lnTo>
                  <a:pt x="97694" y="364743"/>
                </a:lnTo>
                <a:lnTo>
                  <a:pt x="178860" y="293623"/>
                </a:lnTo>
                <a:lnTo>
                  <a:pt x="296709" y="293623"/>
                </a:lnTo>
                <a:lnTo>
                  <a:pt x="296811" y="281398"/>
                </a:lnTo>
                <a:lnTo>
                  <a:pt x="293223" y="255825"/>
                </a:lnTo>
                <a:lnTo>
                  <a:pt x="286588" y="231181"/>
                </a:lnTo>
                <a:lnTo>
                  <a:pt x="277666" y="207263"/>
                </a:lnTo>
                <a:lnTo>
                  <a:pt x="341039" y="151891"/>
                </a:lnTo>
                <a:lnTo>
                  <a:pt x="351193" y="134693"/>
                </a:lnTo>
                <a:lnTo>
                  <a:pt x="348262" y="116411"/>
                </a:lnTo>
                <a:lnTo>
                  <a:pt x="344484" y="111887"/>
                </a:lnTo>
                <a:lnTo>
                  <a:pt x="109556" y="111887"/>
                </a:lnTo>
                <a:lnTo>
                  <a:pt x="97457" y="111565"/>
                </a:lnTo>
                <a:lnTo>
                  <a:pt x="85356" y="110648"/>
                </a:lnTo>
                <a:lnTo>
                  <a:pt x="73255" y="109208"/>
                </a:lnTo>
                <a:lnTo>
                  <a:pt x="61156" y="107314"/>
                </a:lnTo>
                <a:lnTo>
                  <a:pt x="57118" y="104647"/>
                </a:lnTo>
                <a:lnTo>
                  <a:pt x="52152" y="102869"/>
                </a:lnTo>
                <a:lnTo>
                  <a:pt x="47224" y="102362"/>
                </a:lnTo>
                <a:lnTo>
                  <a:pt x="31934" y="100583"/>
                </a:lnTo>
                <a:lnTo>
                  <a:pt x="29165" y="100329"/>
                </a:lnTo>
                <a:close/>
              </a:path>
              <a:path w="351790" h="367664">
                <a:moveTo>
                  <a:pt x="296709" y="293623"/>
                </a:moveTo>
                <a:lnTo>
                  <a:pt x="178860" y="293623"/>
                </a:lnTo>
                <a:lnTo>
                  <a:pt x="195719" y="304909"/>
                </a:lnTo>
                <a:lnTo>
                  <a:pt x="212578" y="315801"/>
                </a:lnTo>
                <a:lnTo>
                  <a:pt x="251631" y="340232"/>
                </a:lnTo>
                <a:lnTo>
                  <a:pt x="257092" y="341756"/>
                </a:lnTo>
                <a:lnTo>
                  <a:pt x="262553" y="341756"/>
                </a:lnTo>
                <a:lnTo>
                  <a:pt x="296589" y="308101"/>
                </a:lnTo>
                <a:lnTo>
                  <a:pt x="296709" y="293623"/>
                </a:lnTo>
                <a:close/>
              </a:path>
              <a:path w="351790" h="367664">
                <a:moveTo>
                  <a:pt x="169449" y="0"/>
                </a:moveTo>
                <a:lnTo>
                  <a:pt x="134068" y="46039"/>
                </a:lnTo>
                <a:lnTo>
                  <a:pt x="127792" y="67960"/>
                </a:lnTo>
                <a:lnTo>
                  <a:pt x="115042" y="111887"/>
                </a:lnTo>
                <a:lnTo>
                  <a:pt x="344484" y="111887"/>
                </a:lnTo>
                <a:lnTo>
                  <a:pt x="335878" y="101582"/>
                </a:lnTo>
                <a:lnTo>
                  <a:pt x="333221" y="100583"/>
                </a:lnTo>
                <a:lnTo>
                  <a:pt x="225596" y="100583"/>
                </a:lnTo>
                <a:lnTo>
                  <a:pt x="218829" y="84222"/>
                </a:lnTo>
                <a:lnTo>
                  <a:pt x="213372" y="67516"/>
                </a:lnTo>
                <a:lnTo>
                  <a:pt x="209201" y="50452"/>
                </a:lnTo>
                <a:lnTo>
                  <a:pt x="206292" y="33019"/>
                </a:lnTo>
                <a:lnTo>
                  <a:pt x="201805" y="19341"/>
                </a:lnTo>
                <a:lnTo>
                  <a:pt x="193162" y="8937"/>
                </a:lnTo>
                <a:lnTo>
                  <a:pt x="181873" y="2319"/>
                </a:lnTo>
                <a:lnTo>
                  <a:pt x="169449" y="0"/>
                </a:lnTo>
                <a:close/>
              </a:path>
              <a:path w="351790" h="367664">
                <a:moveTo>
                  <a:pt x="307511" y="94487"/>
                </a:moveTo>
                <a:lnTo>
                  <a:pt x="302431" y="94487"/>
                </a:lnTo>
                <a:lnTo>
                  <a:pt x="283032" y="94851"/>
                </a:lnTo>
                <a:lnTo>
                  <a:pt x="263728" y="95964"/>
                </a:lnTo>
                <a:lnTo>
                  <a:pt x="244567" y="97863"/>
                </a:lnTo>
                <a:lnTo>
                  <a:pt x="225596" y="100583"/>
                </a:lnTo>
                <a:lnTo>
                  <a:pt x="333221" y="100583"/>
                </a:lnTo>
                <a:lnTo>
                  <a:pt x="317671" y="94741"/>
                </a:lnTo>
                <a:lnTo>
                  <a:pt x="307511" y="94487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81535" y="1588008"/>
            <a:ext cx="390525" cy="363220"/>
          </a:xfrm>
          <a:custGeom>
            <a:avLst/>
            <a:gdLst/>
            <a:ahLst/>
            <a:cxnLst/>
            <a:rect l="l" t="t" r="r" b="b"/>
            <a:pathLst>
              <a:path w="390525" h="363219">
                <a:moveTo>
                  <a:pt x="213447" y="282955"/>
                </a:moveTo>
                <a:lnTo>
                  <a:pt x="183537" y="282955"/>
                </a:lnTo>
                <a:lnTo>
                  <a:pt x="208692" y="304053"/>
                </a:lnTo>
                <a:lnTo>
                  <a:pt x="261593" y="343249"/>
                </a:lnTo>
                <a:lnTo>
                  <a:pt x="293112" y="362711"/>
                </a:lnTo>
                <a:lnTo>
                  <a:pt x="301494" y="362711"/>
                </a:lnTo>
                <a:lnTo>
                  <a:pt x="307082" y="357885"/>
                </a:lnTo>
                <a:lnTo>
                  <a:pt x="307082" y="350773"/>
                </a:lnTo>
                <a:lnTo>
                  <a:pt x="308101" y="328675"/>
                </a:lnTo>
                <a:lnTo>
                  <a:pt x="283714" y="328675"/>
                </a:lnTo>
                <a:lnTo>
                  <a:pt x="213447" y="282955"/>
                </a:lnTo>
                <a:close/>
              </a:path>
              <a:path w="390525" h="363219">
                <a:moveTo>
                  <a:pt x="63573" y="117982"/>
                </a:moveTo>
                <a:lnTo>
                  <a:pt x="11744" y="118490"/>
                </a:lnTo>
                <a:lnTo>
                  <a:pt x="4999" y="120574"/>
                </a:lnTo>
                <a:lnTo>
                  <a:pt x="844" y="125729"/>
                </a:lnTo>
                <a:lnTo>
                  <a:pt x="0" y="132314"/>
                </a:lnTo>
                <a:lnTo>
                  <a:pt x="3184" y="138683"/>
                </a:lnTo>
                <a:lnTo>
                  <a:pt x="23801" y="161176"/>
                </a:lnTo>
                <a:lnTo>
                  <a:pt x="45732" y="182133"/>
                </a:lnTo>
                <a:lnTo>
                  <a:pt x="68935" y="201495"/>
                </a:lnTo>
                <a:lnTo>
                  <a:pt x="93367" y="219201"/>
                </a:lnTo>
                <a:lnTo>
                  <a:pt x="81030" y="250043"/>
                </a:lnTo>
                <a:lnTo>
                  <a:pt x="71542" y="282479"/>
                </a:lnTo>
                <a:lnTo>
                  <a:pt x="63492" y="315249"/>
                </a:lnTo>
                <a:lnTo>
                  <a:pt x="55470" y="347090"/>
                </a:lnTo>
                <a:lnTo>
                  <a:pt x="53921" y="354075"/>
                </a:lnTo>
                <a:lnTo>
                  <a:pt x="59280" y="362330"/>
                </a:lnTo>
                <a:lnTo>
                  <a:pt x="67433" y="362330"/>
                </a:lnTo>
                <a:lnTo>
                  <a:pt x="68653" y="362076"/>
                </a:lnTo>
                <a:lnTo>
                  <a:pt x="69923" y="361568"/>
                </a:lnTo>
                <a:lnTo>
                  <a:pt x="101484" y="346910"/>
                </a:lnTo>
                <a:lnTo>
                  <a:pt x="130462" y="329183"/>
                </a:lnTo>
                <a:lnTo>
                  <a:pt x="84794" y="329183"/>
                </a:lnTo>
                <a:lnTo>
                  <a:pt x="92565" y="301628"/>
                </a:lnTo>
                <a:lnTo>
                  <a:pt x="99668" y="273621"/>
                </a:lnTo>
                <a:lnTo>
                  <a:pt x="105077" y="245423"/>
                </a:lnTo>
                <a:lnTo>
                  <a:pt x="107769" y="217296"/>
                </a:lnTo>
                <a:lnTo>
                  <a:pt x="112747" y="211962"/>
                </a:lnTo>
                <a:lnTo>
                  <a:pt x="111858" y="202945"/>
                </a:lnTo>
                <a:lnTo>
                  <a:pt x="105508" y="198500"/>
                </a:lnTo>
                <a:lnTo>
                  <a:pt x="88181" y="185336"/>
                </a:lnTo>
                <a:lnTo>
                  <a:pt x="71364" y="171576"/>
                </a:lnTo>
                <a:lnTo>
                  <a:pt x="55052" y="157245"/>
                </a:lnTo>
                <a:lnTo>
                  <a:pt x="39239" y="142366"/>
                </a:lnTo>
                <a:lnTo>
                  <a:pt x="61953" y="142275"/>
                </a:lnTo>
                <a:lnTo>
                  <a:pt x="84662" y="141636"/>
                </a:lnTo>
                <a:lnTo>
                  <a:pt x="129409" y="136525"/>
                </a:lnTo>
                <a:lnTo>
                  <a:pt x="134400" y="131571"/>
                </a:lnTo>
                <a:lnTo>
                  <a:pt x="136191" y="131571"/>
                </a:lnTo>
                <a:lnTo>
                  <a:pt x="137563" y="130682"/>
                </a:lnTo>
                <a:lnTo>
                  <a:pt x="138452" y="128904"/>
                </a:lnTo>
                <a:lnTo>
                  <a:pt x="141999" y="122554"/>
                </a:lnTo>
                <a:lnTo>
                  <a:pt x="128520" y="122554"/>
                </a:lnTo>
                <a:lnTo>
                  <a:pt x="112463" y="120286"/>
                </a:lnTo>
                <a:lnTo>
                  <a:pt x="96242" y="118887"/>
                </a:lnTo>
                <a:lnTo>
                  <a:pt x="79923" y="118179"/>
                </a:lnTo>
                <a:lnTo>
                  <a:pt x="63573" y="117982"/>
                </a:lnTo>
                <a:close/>
              </a:path>
              <a:path w="390525" h="363219">
                <a:moveTo>
                  <a:pt x="177657" y="262636"/>
                </a:moveTo>
                <a:lnTo>
                  <a:pt x="171675" y="262636"/>
                </a:lnTo>
                <a:lnTo>
                  <a:pt x="168665" y="263778"/>
                </a:lnTo>
                <a:lnTo>
                  <a:pt x="166404" y="266318"/>
                </a:lnTo>
                <a:lnTo>
                  <a:pt x="148077" y="284481"/>
                </a:lnTo>
                <a:lnTo>
                  <a:pt x="128304" y="301132"/>
                </a:lnTo>
                <a:lnTo>
                  <a:pt x="107179" y="316093"/>
                </a:lnTo>
                <a:lnTo>
                  <a:pt x="84794" y="329183"/>
                </a:lnTo>
                <a:lnTo>
                  <a:pt x="130462" y="329183"/>
                </a:lnTo>
                <a:lnTo>
                  <a:pt x="131111" y="328787"/>
                </a:lnTo>
                <a:lnTo>
                  <a:pt x="158548" y="307401"/>
                </a:lnTo>
                <a:lnTo>
                  <a:pt x="183537" y="282955"/>
                </a:lnTo>
                <a:lnTo>
                  <a:pt x="213447" y="282955"/>
                </a:lnTo>
                <a:lnTo>
                  <a:pt x="212402" y="282277"/>
                </a:lnTo>
                <a:lnTo>
                  <a:pt x="188464" y="267207"/>
                </a:lnTo>
                <a:lnTo>
                  <a:pt x="187359" y="266318"/>
                </a:lnTo>
                <a:lnTo>
                  <a:pt x="182648" y="266318"/>
                </a:lnTo>
                <a:lnTo>
                  <a:pt x="180628" y="263778"/>
                </a:lnTo>
                <a:lnTo>
                  <a:pt x="177657" y="262636"/>
                </a:lnTo>
                <a:close/>
              </a:path>
              <a:path w="390525" h="363219">
                <a:moveTo>
                  <a:pt x="388235" y="132841"/>
                </a:moveTo>
                <a:lnTo>
                  <a:pt x="263394" y="132841"/>
                </a:lnTo>
                <a:lnTo>
                  <a:pt x="273878" y="134895"/>
                </a:lnTo>
                <a:lnTo>
                  <a:pt x="284492" y="136318"/>
                </a:lnTo>
                <a:lnTo>
                  <a:pt x="295130" y="137146"/>
                </a:lnTo>
                <a:lnTo>
                  <a:pt x="305685" y="137413"/>
                </a:lnTo>
                <a:lnTo>
                  <a:pt x="317431" y="137987"/>
                </a:lnTo>
                <a:lnTo>
                  <a:pt x="329069" y="138382"/>
                </a:lnTo>
                <a:lnTo>
                  <a:pt x="340636" y="138610"/>
                </a:lnTo>
                <a:lnTo>
                  <a:pt x="352167" y="138683"/>
                </a:lnTo>
                <a:lnTo>
                  <a:pt x="337894" y="157767"/>
                </a:lnTo>
                <a:lnTo>
                  <a:pt x="322179" y="175720"/>
                </a:lnTo>
                <a:lnTo>
                  <a:pt x="305108" y="192458"/>
                </a:lnTo>
                <a:lnTo>
                  <a:pt x="286762" y="207899"/>
                </a:lnTo>
                <a:lnTo>
                  <a:pt x="286381" y="207899"/>
                </a:lnTo>
                <a:lnTo>
                  <a:pt x="284984" y="209295"/>
                </a:lnTo>
                <a:lnTo>
                  <a:pt x="284095" y="210565"/>
                </a:lnTo>
                <a:lnTo>
                  <a:pt x="283206" y="212343"/>
                </a:lnTo>
                <a:lnTo>
                  <a:pt x="277745" y="212851"/>
                </a:lnTo>
                <a:lnTo>
                  <a:pt x="273681" y="217804"/>
                </a:lnTo>
                <a:lnTo>
                  <a:pt x="274570" y="223138"/>
                </a:lnTo>
                <a:lnTo>
                  <a:pt x="280523" y="276097"/>
                </a:lnTo>
                <a:lnTo>
                  <a:pt x="282746" y="301628"/>
                </a:lnTo>
                <a:lnTo>
                  <a:pt x="282864" y="304053"/>
                </a:lnTo>
                <a:lnTo>
                  <a:pt x="283714" y="328675"/>
                </a:lnTo>
                <a:lnTo>
                  <a:pt x="308101" y="328675"/>
                </a:lnTo>
                <a:lnTo>
                  <a:pt x="308463" y="320827"/>
                </a:lnTo>
                <a:lnTo>
                  <a:pt x="308130" y="290179"/>
                </a:lnTo>
                <a:lnTo>
                  <a:pt x="305368" y="259601"/>
                </a:lnTo>
                <a:lnTo>
                  <a:pt x="299462" y="229869"/>
                </a:lnTo>
                <a:lnTo>
                  <a:pt x="300351" y="229488"/>
                </a:lnTo>
                <a:lnTo>
                  <a:pt x="301240" y="228980"/>
                </a:lnTo>
                <a:lnTo>
                  <a:pt x="302129" y="228600"/>
                </a:lnTo>
                <a:lnTo>
                  <a:pt x="327603" y="208333"/>
                </a:lnTo>
                <a:lnTo>
                  <a:pt x="350564" y="185435"/>
                </a:lnTo>
                <a:lnTo>
                  <a:pt x="370834" y="160180"/>
                </a:lnTo>
                <a:lnTo>
                  <a:pt x="388235" y="132841"/>
                </a:lnTo>
                <a:close/>
              </a:path>
              <a:path w="390525" h="363219">
                <a:moveTo>
                  <a:pt x="186039" y="266064"/>
                </a:moveTo>
                <a:lnTo>
                  <a:pt x="183308" y="266064"/>
                </a:lnTo>
                <a:lnTo>
                  <a:pt x="182648" y="266318"/>
                </a:lnTo>
                <a:lnTo>
                  <a:pt x="187359" y="266318"/>
                </a:lnTo>
                <a:lnTo>
                  <a:pt x="186039" y="266064"/>
                </a:lnTo>
                <a:close/>
              </a:path>
              <a:path w="390525" h="363219">
                <a:moveTo>
                  <a:pt x="219534" y="35432"/>
                </a:moveTo>
                <a:lnTo>
                  <a:pt x="191639" y="35432"/>
                </a:lnTo>
                <a:lnTo>
                  <a:pt x="202908" y="58467"/>
                </a:lnTo>
                <a:lnTo>
                  <a:pt x="213229" y="81454"/>
                </a:lnTo>
                <a:lnTo>
                  <a:pt x="222993" y="105298"/>
                </a:lnTo>
                <a:lnTo>
                  <a:pt x="231771" y="128904"/>
                </a:lnTo>
                <a:lnTo>
                  <a:pt x="233930" y="134492"/>
                </a:lnTo>
                <a:lnTo>
                  <a:pt x="238883" y="137287"/>
                </a:lnTo>
                <a:lnTo>
                  <a:pt x="248662" y="137287"/>
                </a:lnTo>
                <a:lnTo>
                  <a:pt x="253234" y="135000"/>
                </a:lnTo>
                <a:lnTo>
                  <a:pt x="255647" y="130175"/>
                </a:lnTo>
                <a:lnTo>
                  <a:pt x="388979" y="130175"/>
                </a:lnTo>
                <a:lnTo>
                  <a:pt x="390160" y="125936"/>
                </a:lnTo>
                <a:lnTo>
                  <a:pt x="388299" y="119411"/>
                </a:lnTo>
                <a:lnTo>
                  <a:pt x="387009" y="118109"/>
                </a:lnTo>
                <a:lnTo>
                  <a:pt x="254758" y="118109"/>
                </a:lnTo>
                <a:lnTo>
                  <a:pt x="243765" y="89279"/>
                </a:lnTo>
                <a:lnTo>
                  <a:pt x="231676" y="60912"/>
                </a:lnTo>
                <a:lnTo>
                  <a:pt x="219534" y="35432"/>
                </a:lnTo>
                <a:close/>
              </a:path>
              <a:path w="390525" h="363219">
                <a:moveTo>
                  <a:pt x="388979" y="130175"/>
                </a:moveTo>
                <a:lnTo>
                  <a:pt x="255647" y="130175"/>
                </a:lnTo>
                <a:lnTo>
                  <a:pt x="258441" y="131571"/>
                </a:lnTo>
                <a:lnTo>
                  <a:pt x="261489" y="132841"/>
                </a:lnTo>
                <a:lnTo>
                  <a:pt x="261743" y="133095"/>
                </a:lnTo>
                <a:lnTo>
                  <a:pt x="262124" y="133222"/>
                </a:lnTo>
                <a:lnTo>
                  <a:pt x="262759" y="133222"/>
                </a:lnTo>
                <a:lnTo>
                  <a:pt x="263140" y="133095"/>
                </a:lnTo>
                <a:lnTo>
                  <a:pt x="263394" y="132841"/>
                </a:lnTo>
                <a:lnTo>
                  <a:pt x="388235" y="132841"/>
                </a:lnTo>
                <a:lnTo>
                  <a:pt x="388979" y="130175"/>
                </a:lnTo>
                <a:close/>
              </a:path>
              <a:path w="390525" h="363219">
                <a:moveTo>
                  <a:pt x="197608" y="0"/>
                </a:moveTo>
                <a:lnTo>
                  <a:pt x="189734" y="0"/>
                </a:lnTo>
                <a:lnTo>
                  <a:pt x="185797" y="2031"/>
                </a:lnTo>
                <a:lnTo>
                  <a:pt x="166688" y="33168"/>
                </a:lnTo>
                <a:lnTo>
                  <a:pt x="151280" y="61991"/>
                </a:lnTo>
                <a:lnTo>
                  <a:pt x="138247" y="91886"/>
                </a:lnTo>
                <a:lnTo>
                  <a:pt x="128520" y="122554"/>
                </a:lnTo>
                <a:lnTo>
                  <a:pt x="141999" y="122554"/>
                </a:lnTo>
                <a:lnTo>
                  <a:pt x="151638" y="105298"/>
                </a:lnTo>
                <a:lnTo>
                  <a:pt x="164531" y="81787"/>
                </a:lnTo>
                <a:lnTo>
                  <a:pt x="177682" y="58467"/>
                </a:lnTo>
                <a:lnTo>
                  <a:pt x="191639" y="35432"/>
                </a:lnTo>
                <a:lnTo>
                  <a:pt x="219534" y="35432"/>
                </a:lnTo>
                <a:lnTo>
                  <a:pt x="218397" y="33045"/>
                </a:lnTo>
                <a:lnTo>
                  <a:pt x="203831" y="5714"/>
                </a:lnTo>
                <a:lnTo>
                  <a:pt x="201545" y="2031"/>
                </a:lnTo>
                <a:lnTo>
                  <a:pt x="197608" y="0"/>
                </a:lnTo>
                <a:close/>
              </a:path>
              <a:path w="390525" h="363219">
                <a:moveTo>
                  <a:pt x="294636" y="112521"/>
                </a:moveTo>
                <a:lnTo>
                  <a:pt x="288794" y="112521"/>
                </a:lnTo>
                <a:lnTo>
                  <a:pt x="280119" y="112716"/>
                </a:lnTo>
                <a:lnTo>
                  <a:pt x="271491" y="113506"/>
                </a:lnTo>
                <a:lnTo>
                  <a:pt x="263005" y="115200"/>
                </a:lnTo>
                <a:lnTo>
                  <a:pt x="254758" y="118109"/>
                </a:lnTo>
                <a:lnTo>
                  <a:pt x="387009" y="118109"/>
                </a:lnTo>
                <a:lnTo>
                  <a:pt x="383485" y="114553"/>
                </a:lnTo>
                <a:lnTo>
                  <a:pt x="376551" y="112649"/>
                </a:lnTo>
                <a:lnTo>
                  <a:pt x="300478" y="112649"/>
                </a:lnTo>
                <a:lnTo>
                  <a:pt x="294636" y="11252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44740" y="545591"/>
            <a:ext cx="734060" cy="650875"/>
          </a:xfrm>
          <a:custGeom>
            <a:avLst/>
            <a:gdLst/>
            <a:ahLst/>
            <a:cxnLst/>
            <a:rect l="l" t="t" r="r" b="b"/>
            <a:pathLst>
              <a:path w="734059" h="650875">
                <a:moveTo>
                  <a:pt x="19684" y="0"/>
                </a:moveTo>
                <a:lnTo>
                  <a:pt x="12445" y="0"/>
                </a:lnTo>
                <a:lnTo>
                  <a:pt x="8762" y="2540"/>
                </a:lnTo>
                <a:lnTo>
                  <a:pt x="8762" y="7493"/>
                </a:lnTo>
                <a:lnTo>
                  <a:pt x="9554" y="60706"/>
                </a:lnTo>
                <a:lnTo>
                  <a:pt x="10399" y="113919"/>
                </a:lnTo>
                <a:lnTo>
                  <a:pt x="11287" y="167132"/>
                </a:lnTo>
                <a:lnTo>
                  <a:pt x="13146" y="273558"/>
                </a:lnTo>
                <a:lnTo>
                  <a:pt x="14096" y="326771"/>
                </a:lnTo>
                <a:lnTo>
                  <a:pt x="14761" y="381561"/>
                </a:lnTo>
                <a:lnTo>
                  <a:pt x="15206" y="436462"/>
                </a:lnTo>
                <a:lnTo>
                  <a:pt x="15852" y="491399"/>
                </a:lnTo>
                <a:lnTo>
                  <a:pt x="17120" y="546300"/>
                </a:lnTo>
                <a:lnTo>
                  <a:pt x="19430" y="601091"/>
                </a:lnTo>
                <a:lnTo>
                  <a:pt x="14858" y="601472"/>
                </a:lnTo>
                <a:lnTo>
                  <a:pt x="10667" y="601980"/>
                </a:lnTo>
                <a:lnTo>
                  <a:pt x="5714" y="602234"/>
                </a:lnTo>
                <a:lnTo>
                  <a:pt x="1142" y="602742"/>
                </a:lnTo>
                <a:lnTo>
                  <a:pt x="20574" y="614553"/>
                </a:lnTo>
                <a:lnTo>
                  <a:pt x="20931" y="622548"/>
                </a:lnTo>
                <a:lnTo>
                  <a:pt x="21431" y="630507"/>
                </a:lnTo>
                <a:lnTo>
                  <a:pt x="22109" y="638746"/>
                </a:lnTo>
                <a:lnTo>
                  <a:pt x="22859" y="646176"/>
                </a:lnTo>
                <a:lnTo>
                  <a:pt x="22859" y="649224"/>
                </a:lnTo>
                <a:lnTo>
                  <a:pt x="25018" y="650748"/>
                </a:lnTo>
                <a:lnTo>
                  <a:pt x="29336" y="650748"/>
                </a:lnTo>
                <a:lnTo>
                  <a:pt x="31623" y="649224"/>
                </a:lnTo>
                <a:lnTo>
                  <a:pt x="31623" y="646176"/>
                </a:lnTo>
                <a:lnTo>
                  <a:pt x="31914" y="638395"/>
                </a:lnTo>
                <a:lnTo>
                  <a:pt x="32165" y="630507"/>
                </a:lnTo>
                <a:lnTo>
                  <a:pt x="32319" y="623887"/>
                </a:lnTo>
                <a:lnTo>
                  <a:pt x="32384" y="616458"/>
                </a:lnTo>
                <a:lnTo>
                  <a:pt x="74678" y="616458"/>
                </a:lnTo>
                <a:lnTo>
                  <a:pt x="78739" y="616108"/>
                </a:lnTo>
                <a:lnTo>
                  <a:pt x="90598" y="614366"/>
                </a:lnTo>
                <a:lnTo>
                  <a:pt x="102361" y="611886"/>
                </a:lnTo>
                <a:lnTo>
                  <a:pt x="733211" y="611886"/>
                </a:lnTo>
                <a:lnTo>
                  <a:pt x="731543" y="607254"/>
                </a:lnTo>
                <a:lnTo>
                  <a:pt x="725804" y="604647"/>
                </a:lnTo>
                <a:lnTo>
                  <a:pt x="609562" y="600329"/>
                </a:lnTo>
                <a:lnTo>
                  <a:pt x="33146" y="600329"/>
                </a:lnTo>
                <a:lnTo>
                  <a:pt x="33588" y="545629"/>
                </a:lnTo>
                <a:lnTo>
                  <a:pt x="32933" y="490850"/>
                </a:lnTo>
                <a:lnTo>
                  <a:pt x="31638" y="436066"/>
                </a:lnTo>
                <a:lnTo>
                  <a:pt x="30159" y="381348"/>
                </a:lnTo>
                <a:lnTo>
                  <a:pt x="28955" y="326771"/>
                </a:lnTo>
                <a:lnTo>
                  <a:pt x="23240" y="7493"/>
                </a:lnTo>
                <a:lnTo>
                  <a:pt x="23240" y="2540"/>
                </a:lnTo>
                <a:lnTo>
                  <a:pt x="19684" y="0"/>
                </a:lnTo>
                <a:close/>
              </a:path>
              <a:path w="734059" h="650875">
                <a:moveTo>
                  <a:pt x="733440" y="612521"/>
                </a:moveTo>
                <a:lnTo>
                  <a:pt x="398144" y="612521"/>
                </a:lnTo>
                <a:lnTo>
                  <a:pt x="458849" y="613487"/>
                </a:lnTo>
                <a:lnTo>
                  <a:pt x="725804" y="620649"/>
                </a:lnTo>
                <a:lnTo>
                  <a:pt x="726185" y="620649"/>
                </a:lnTo>
                <a:lnTo>
                  <a:pt x="731734" y="618184"/>
                </a:lnTo>
                <a:lnTo>
                  <a:pt x="733469" y="612898"/>
                </a:lnTo>
                <a:lnTo>
                  <a:pt x="733440" y="612521"/>
                </a:lnTo>
                <a:close/>
              </a:path>
              <a:path w="734059" h="650875">
                <a:moveTo>
                  <a:pt x="74678" y="616458"/>
                </a:moveTo>
                <a:lnTo>
                  <a:pt x="32384" y="616458"/>
                </a:lnTo>
                <a:lnTo>
                  <a:pt x="39877" y="617093"/>
                </a:lnTo>
                <a:lnTo>
                  <a:pt x="47370" y="617474"/>
                </a:lnTo>
                <a:lnTo>
                  <a:pt x="54736" y="617474"/>
                </a:lnTo>
                <a:lnTo>
                  <a:pt x="66786" y="617136"/>
                </a:lnTo>
                <a:lnTo>
                  <a:pt x="74678" y="616458"/>
                </a:lnTo>
                <a:close/>
              </a:path>
              <a:path w="734059" h="650875">
                <a:moveTo>
                  <a:pt x="733211" y="611886"/>
                </a:moveTo>
                <a:lnTo>
                  <a:pt x="102361" y="611886"/>
                </a:lnTo>
                <a:lnTo>
                  <a:pt x="127246" y="613326"/>
                </a:lnTo>
                <a:lnTo>
                  <a:pt x="152177" y="614267"/>
                </a:lnTo>
                <a:lnTo>
                  <a:pt x="177157" y="614779"/>
                </a:lnTo>
                <a:lnTo>
                  <a:pt x="202183" y="614934"/>
                </a:lnTo>
                <a:lnTo>
                  <a:pt x="383539" y="612521"/>
                </a:lnTo>
                <a:lnTo>
                  <a:pt x="733440" y="612521"/>
                </a:lnTo>
                <a:lnTo>
                  <a:pt x="733211" y="611886"/>
                </a:lnTo>
                <a:close/>
              </a:path>
              <a:path w="734059" h="650875">
                <a:moveTo>
                  <a:pt x="116331" y="593471"/>
                </a:moveTo>
                <a:lnTo>
                  <a:pt x="113410" y="593471"/>
                </a:lnTo>
                <a:lnTo>
                  <a:pt x="93190" y="595560"/>
                </a:lnTo>
                <a:lnTo>
                  <a:pt x="73088" y="597328"/>
                </a:lnTo>
                <a:lnTo>
                  <a:pt x="33146" y="600329"/>
                </a:lnTo>
                <a:lnTo>
                  <a:pt x="609562" y="600329"/>
                </a:lnTo>
                <a:lnTo>
                  <a:pt x="458849" y="596838"/>
                </a:lnTo>
                <a:lnTo>
                  <a:pt x="405383" y="596138"/>
                </a:lnTo>
                <a:lnTo>
                  <a:pt x="119125" y="596138"/>
                </a:lnTo>
                <a:lnTo>
                  <a:pt x="118109" y="594487"/>
                </a:lnTo>
                <a:lnTo>
                  <a:pt x="116331" y="593471"/>
                </a:lnTo>
                <a:close/>
              </a:path>
              <a:path w="734059" h="650875">
                <a:moveTo>
                  <a:pt x="219709" y="592836"/>
                </a:moveTo>
                <a:lnTo>
                  <a:pt x="194403" y="592994"/>
                </a:lnTo>
                <a:lnTo>
                  <a:pt x="169179" y="593534"/>
                </a:lnTo>
                <a:lnTo>
                  <a:pt x="144075" y="594550"/>
                </a:lnTo>
                <a:lnTo>
                  <a:pt x="119125" y="596138"/>
                </a:lnTo>
                <a:lnTo>
                  <a:pt x="405383" y="596138"/>
                </a:lnTo>
                <a:lnTo>
                  <a:pt x="266420" y="593280"/>
                </a:lnTo>
                <a:lnTo>
                  <a:pt x="219709" y="59283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41564" y="492251"/>
            <a:ext cx="181610" cy="586740"/>
          </a:xfrm>
          <a:custGeom>
            <a:avLst/>
            <a:gdLst/>
            <a:ahLst/>
            <a:cxnLst/>
            <a:rect l="l" t="t" r="r" b="b"/>
            <a:pathLst>
              <a:path w="181609" h="586740">
                <a:moveTo>
                  <a:pt x="180339" y="16637"/>
                </a:moveTo>
                <a:lnTo>
                  <a:pt x="143382" y="16637"/>
                </a:lnTo>
                <a:lnTo>
                  <a:pt x="151002" y="17145"/>
                </a:lnTo>
                <a:lnTo>
                  <a:pt x="157352" y="18287"/>
                </a:lnTo>
                <a:lnTo>
                  <a:pt x="153493" y="65749"/>
                </a:lnTo>
                <a:lnTo>
                  <a:pt x="150861" y="113458"/>
                </a:lnTo>
                <a:lnTo>
                  <a:pt x="149161" y="161321"/>
                </a:lnTo>
                <a:lnTo>
                  <a:pt x="148068" y="211083"/>
                </a:lnTo>
                <a:lnTo>
                  <a:pt x="147357" y="258001"/>
                </a:lnTo>
                <a:lnTo>
                  <a:pt x="146684" y="304926"/>
                </a:lnTo>
                <a:lnTo>
                  <a:pt x="146101" y="351801"/>
                </a:lnTo>
                <a:lnTo>
                  <a:pt x="145697" y="398789"/>
                </a:lnTo>
                <a:lnTo>
                  <a:pt x="145780" y="445833"/>
                </a:lnTo>
                <a:lnTo>
                  <a:pt x="146656" y="492877"/>
                </a:lnTo>
                <a:lnTo>
                  <a:pt x="148634" y="539865"/>
                </a:lnTo>
                <a:lnTo>
                  <a:pt x="152018" y="586739"/>
                </a:lnTo>
                <a:lnTo>
                  <a:pt x="161543" y="586739"/>
                </a:lnTo>
                <a:lnTo>
                  <a:pt x="162902" y="539865"/>
                </a:lnTo>
                <a:lnTo>
                  <a:pt x="163392" y="492877"/>
                </a:lnTo>
                <a:lnTo>
                  <a:pt x="163353" y="445833"/>
                </a:lnTo>
                <a:lnTo>
                  <a:pt x="163124" y="398789"/>
                </a:lnTo>
                <a:lnTo>
                  <a:pt x="163043" y="351801"/>
                </a:lnTo>
                <a:lnTo>
                  <a:pt x="163449" y="304926"/>
                </a:lnTo>
                <a:lnTo>
                  <a:pt x="164606" y="257147"/>
                </a:lnTo>
                <a:lnTo>
                  <a:pt x="166318" y="209248"/>
                </a:lnTo>
                <a:lnTo>
                  <a:pt x="168279" y="161321"/>
                </a:lnTo>
                <a:lnTo>
                  <a:pt x="170052" y="117296"/>
                </a:lnTo>
                <a:lnTo>
                  <a:pt x="171624" y="70441"/>
                </a:lnTo>
                <a:lnTo>
                  <a:pt x="172592" y="23622"/>
                </a:lnTo>
                <a:lnTo>
                  <a:pt x="173735" y="23240"/>
                </a:lnTo>
                <a:lnTo>
                  <a:pt x="176021" y="21717"/>
                </a:lnTo>
                <a:lnTo>
                  <a:pt x="177545" y="19431"/>
                </a:lnTo>
                <a:lnTo>
                  <a:pt x="180339" y="16637"/>
                </a:lnTo>
                <a:close/>
              </a:path>
              <a:path w="181609" h="586740">
                <a:moveTo>
                  <a:pt x="98297" y="1650"/>
                </a:moveTo>
                <a:lnTo>
                  <a:pt x="92963" y="1650"/>
                </a:lnTo>
                <a:lnTo>
                  <a:pt x="69651" y="2000"/>
                </a:lnTo>
                <a:lnTo>
                  <a:pt x="46386" y="3016"/>
                </a:lnTo>
                <a:lnTo>
                  <a:pt x="23169" y="4651"/>
                </a:lnTo>
                <a:lnTo>
                  <a:pt x="0" y="6858"/>
                </a:lnTo>
                <a:lnTo>
                  <a:pt x="1142" y="17907"/>
                </a:lnTo>
                <a:lnTo>
                  <a:pt x="12001" y="18293"/>
                </a:lnTo>
                <a:lnTo>
                  <a:pt x="22859" y="18526"/>
                </a:lnTo>
                <a:lnTo>
                  <a:pt x="44576" y="18669"/>
                </a:lnTo>
                <a:lnTo>
                  <a:pt x="51815" y="18669"/>
                </a:lnTo>
                <a:lnTo>
                  <a:pt x="59054" y="18542"/>
                </a:lnTo>
                <a:lnTo>
                  <a:pt x="91793" y="18542"/>
                </a:lnTo>
                <a:lnTo>
                  <a:pt x="97466" y="18351"/>
                </a:lnTo>
                <a:lnTo>
                  <a:pt x="122140" y="16954"/>
                </a:lnTo>
                <a:lnTo>
                  <a:pt x="135381" y="16637"/>
                </a:lnTo>
                <a:lnTo>
                  <a:pt x="180339" y="16637"/>
                </a:lnTo>
                <a:lnTo>
                  <a:pt x="181355" y="15621"/>
                </a:lnTo>
                <a:lnTo>
                  <a:pt x="180593" y="9144"/>
                </a:lnTo>
                <a:lnTo>
                  <a:pt x="176021" y="6476"/>
                </a:lnTo>
                <a:lnTo>
                  <a:pt x="169787" y="3321"/>
                </a:lnTo>
                <a:lnTo>
                  <a:pt x="164614" y="1905"/>
                </a:lnTo>
                <a:lnTo>
                  <a:pt x="108965" y="1905"/>
                </a:lnTo>
                <a:lnTo>
                  <a:pt x="98297" y="1650"/>
                </a:lnTo>
                <a:close/>
              </a:path>
              <a:path w="181609" h="586740">
                <a:moveTo>
                  <a:pt x="91793" y="18542"/>
                </a:moveTo>
                <a:lnTo>
                  <a:pt x="73532" y="18542"/>
                </a:lnTo>
                <a:lnTo>
                  <a:pt x="80771" y="18669"/>
                </a:lnTo>
                <a:lnTo>
                  <a:pt x="88010" y="18669"/>
                </a:lnTo>
                <a:lnTo>
                  <a:pt x="91793" y="18542"/>
                </a:lnTo>
                <a:close/>
              </a:path>
              <a:path w="181609" h="586740">
                <a:moveTo>
                  <a:pt x="146176" y="0"/>
                </a:moveTo>
                <a:lnTo>
                  <a:pt x="136130" y="297"/>
                </a:lnTo>
                <a:lnTo>
                  <a:pt x="117084" y="1607"/>
                </a:lnTo>
                <a:lnTo>
                  <a:pt x="108965" y="1905"/>
                </a:lnTo>
                <a:lnTo>
                  <a:pt x="164614" y="1905"/>
                </a:lnTo>
                <a:lnTo>
                  <a:pt x="162528" y="1333"/>
                </a:lnTo>
                <a:lnTo>
                  <a:pt x="154555" y="297"/>
                </a:lnTo>
                <a:lnTo>
                  <a:pt x="14617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28356" y="499872"/>
            <a:ext cx="184150" cy="594360"/>
          </a:xfrm>
          <a:custGeom>
            <a:avLst/>
            <a:gdLst/>
            <a:ahLst/>
            <a:cxnLst/>
            <a:rect l="l" t="t" r="r" b="b"/>
            <a:pathLst>
              <a:path w="184150" h="594360">
                <a:moveTo>
                  <a:pt x="183502" y="586866"/>
                </a:moveTo>
                <a:lnTo>
                  <a:pt x="12065" y="586866"/>
                </a:lnTo>
                <a:lnTo>
                  <a:pt x="40356" y="590180"/>
                </a:lnTo>
                <a:lnTo>
                  <a:pt x="68659" y="592518"/>
                </a:lnTo>
                <a:lnTo>
                  <a:pt x="96986" y="593903"/>
                </a:lnTo>
                <a:lnTo>
                  <a:pt x="125349" y="594360"/>
                </a:lnTo>
                <a:lnTo>
                  <a:pt x="137806" y="594266"/>
                </a:lnTo>
                <a:lnTo>
                  <a:pt x="150241" y="593994"/>
                </a:lnTo>
                <a:lnTo>
                  <a:pt x="162675" y="593556"/>
                </a:lnTo>
                <a:lnTo>
                  <a:pt x="183134" y="592581"/>
                </a:lnTo>
                <a:lnTo>
                  <a:pt x="183502" y="586866"/>
                </a:lnTo>
                <a:close/>
              </a:path>
              <a:path w="184150" h="594360">
                <a:moveTo>
                  <a:pt x="8127" y="0"/>
                </a:moveTo>
                <a:lnTo>
                  <a:pt x="3428" y="0"/>
                </a:lnTo>
                <a:lnTo>
                  <a:pt x="0" y="3048"/>
                </a:lnTo>
                <a:lnTo>
                  <a:pt x="253" y="7238"/>
                </a:lnTo>
                <a:lnTo>
                  <a:pt x="349" y="58721"/>
                </a:lnTo>
                <a:lnTo>
                  <a:pt x="811" y="106463"/>
                </a:lnTo>
                <a:lnTo>
                  <a:pt x="1473" y="154241"/>
                </a:lnTo>
                <a:lnTo>
                  <a:pt x="2161" y="202019"/>
                </a:lnTo>
                <a:lnTo>
                  <a:pt x="2701" y="249761"/>
                </a:lnTo>
                <a:lnTo>
                  <a:pt x="2918" y="297433"/>
                </a:lnTo>
                <a:lnTo>
                  <a:pt x="2573" y="345457"/>
                </a:lnTo>
                <a:lnTo>
                  <a:pt x="1792" y="393878"/>
                </a:lnTo>
                <a:lnTo>
                  <a:pt x="968" y="442293"/>
                </a:lnTo>
                <a:lnTo>
                  <a:pt x="493" y="490676"/>
                </a:lnTo>
                <a:lnTo>
                  <a:pt x="760" y="539002"/>
                </a:lnTo>
                <a:lnTo>
                  <a:pt x="2147" y="586866"/>
                </a:lnTo>
                <a:lnTo>
                  <a:pt x="2159" y="590423"/>
                </a:lnTo>
                <a:lnTo>
                  <a:pt x="4699" y="592074"/>
                </a:lnTo>
                <a:lnTo>
                  <a:pt x="9651" y="592074"/>
                </a:lnTo>
                <a:lnTo>
                  <a:pt x="12065" y="590423"/>
                </a:lnTo>
                <a:lnTo>
                  <a:pt x="12065" y="586866"/>
                </a:lnTo>
                <a:lnTo>
                  <a:pt x="183502" y="586866"/>
                </a:lnTo>
                <a:lnTo>
                  <a:pt x="183896" y="580770"/>
                </a:lnTo>
                <a:lnTo>
                  <a:pt x="175895" y="579627"/>
                </a:lnTo>
                <a:lnTo>
                  <a:pt x="175895" y="578865"/>
                </a:lnTo>
                <a:lnTo>
                  <a:pt x="166370" y="578485"/>
                </a:lnTo>
                <a:lnTo>
                  <a:pt x="152932" y="577341"/>
                </a:lnTo>
                <a:lnTo>
                  <a:pt x="12826" y="577341"/>
                </a:lnTo>
                <a:lnTo>
                  <a:pt x="16072" y="530917"/>
                </a:lnTo>
                <a:lnTo>
                  <a:pt x="17921" y="484283"/>
                </a:lnTo>
                <a:lnTo>
                  <a:pt x="18732" y="437530"/>
                </a:lnTo>
                <a:lnTo>
                  <a:pt x="18866" y="390746"/>
                </a:lnTo>
                <a:lnTo>
                  <a:pt x="18683" y="344017"/>
                </a:lnTo>
                <a:lnTo>
                  <a:pt x="18543" y="297052"/>
                </a:lnTo>
                <a:lnTo>
                  <a:pt x="18793" y="248827"/>
                </a:lnTo>
                <a:lnTo>
                  <a:pt x="18923" y="200551"/>
                </a:lnTo>
                <a:lnTo>
                  <a:pt x="18796" y="154241"/>
                </a:lnTo>
                <a:lnTo>
                  <a:pt x="18240" y="106463"/>
                </a:lnTo>
                <a:lnTo>
                  <a:pt x="17107" y="58721"/>
                </a:lnTo>
                <a:lnTo>
                  <a:pt x="15240" y="11049"/>
                </a:lnTo>
                <a:lnTo>
                  <a:pt x="13702" y="762"/>
                </a:lnTo>
                <a:lnTo>
                  <a:pt x="10160" y="762"/>
                </a:lnTo>
                <a:lnTo>
                  <a:pt x="9144" y="253"/>
                </a:lnTo>
                <a:lnTo>
                  <a:pt x="8127" y="0"/>
                </a:lnTo>
                <a:close/>
              </a:path>
              <a:path w="184150" h="594360">
                <a:moveTo>
                  <a:pt x="83312" y="574420"/>
                </a:moveTo>
                <a:lnTo>
                  <a:pt x="65690" y="574609"/>
                </a:lnTo>
                <a:lnTo>
                  <a:pt x="48069" y="575167"/>
                </a:lnTo>
                <a:lnTo>
                  <a:pt x="30448" y="576081"/>
                </a:lnTo>
                <a:lnTo>
                  <a:pt x="12826" y="577341"/>
                </a:lnTo>
                <a:lnTo>
                  <a:pt x="152932" y="577341"/>
                </a:lnTo>
                <a:lnTo>
                  <a:pt x="145676" y="576724"/>
                </a:lnTo>
                <a:lnTo>
                  <a:pt x="124936" y="575452"/>
                </a:lnTo>
                <a:lnTo>
                  <a:pt x="104147" y="574680"/>
                </a:lnTo>
                <a:lnTo>
                  <a:pt x="83312" y="574420"/>
                </a:lnTo>
                <a:close/>
              </a:path>
              <a:path w="184150" h="594360">
                <a:moveTo>
                  <a:pt x="13589" y="0"/>
                </a:moveTo>
                <a:lnTo>
                  <a:pt x="11811" y="0"/>
                </a:lnTo>
                <a:lnTo>
                  <a:pt x="10922" y="380"/>
                </a:lnTo>
                <a:lnTo>
                  <a:pt x="10160" y="762"/>
                </a:lnTo>
                <a:lnTo>
                  <a:pt x="13702" y="762"/>
                </a:lnTo>
                <a:lnTo>
                  <a:pt x="13589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720583" y="615695"/>
            <a:ext cx="157480" cy="485140"/>
          </a:xfrm>
          <a:custGeom>
            <a:avLst/>
            <a:gdLst/>
            <a:ahLst/>
            <a:cxnLst/>
            <a:rect l="l" t="t" r="r" b="b"/>
            <a:pathLst>
              <a:path w="157479" h="485140">
                <a:moveTo>
                  <a:pt x="49657" y="464946"/>
                </a:moveTo>
                <a:lnTo>
                  <a:pt x="9144" y="475361"/>
                </a:lnTo>
                <a:lnTo>
                  <a:pt x="25767" y="479863"/>
                </a:lnTo>
                <a:lnTo>
                  <a:pt x="43259" y="482711"/>
                </a:lnTo>
                <a:lnTo>
                  <a:pt x="61346" y="484201"/>
                </a:lnTo>
                <a:lnTo>
                  <a:pt x="79756" y="484631"/>
                </a:lnTo>
                <a:lnTo>
                  <a:pt x="95418" y="484381"/>
                </a:lnTo>
                <a:lnTo>
                  <a:pt x="110855" y="483774"/>
                </a:lnTo>
                <a:lnTo>
                  <a:pt x="140335" y="482345"/>
                </a:lnTo>
                <a:lnTo>
                  <a:pt x="142621" y="482345"/>
                </a:lnTo>
                <a:lnTo>
                  <a:pt x="144525" y="481583"/>
                </a:lnTo>
                <a:lnTo>
                  <a:pt x="146050" y="479678"/>
                </a:lnTo>
                <a:lnTo>
                  <a:pt x="148209" y="479170"/>
                </a:lnTo>
                <a:lnTo>
                  <a:pt x="149860" y="477265"/>
                </a:lnTo>
                <a:lnTo>
                  <a:pt x="149860" y="475106"/>
                </a:lnTo>
                <a:lnTo>
                  <a:pt x="150164" y="467232"/>
                </a:lnTo>
                <a:lnTo>
                  <a:pt x="129032" y="467232"/>
                </a:lnTo>
                <a:lnTo>
                  <a:pt x="109414" y="466875"/>
                </a:lnTo>
                <a:lnTo>
                  <a:pt x="69560" y="465304"/>
                </a:lnTo>
                <a:lnTo>
                  <a:pt x="49657" y="464946"/>
                </a:lnTo>
                <a:close/>
              </a:path>
              <a:path w="157479" h="485140">
                <a:moveTo>
                  <a:pt x="154914" y="18923"/>
                </a:moveTo>
                <a:lnTo>
                  <a:pt x="142240" y="18923"/>
                </a:lnTo>
                <a:lnTo>
                  <a:pt x="141941" y="19619"/>
                </a:lnTo>
                <a:lnTo>
                  <a:pt x="141859" y="20827"/>
                </a:lnTo>
                <a:lnTo>
                  <a:pt x="138703" y="77404"/>
                </a:lnTo>
                <a:lnTo>
                  <a:pt x="138049" y="134350"/>
                </a:lnTo>
                <a:lnTo>
                  <a:pt x="138537" y="191367"/>
                </a:lnTo>
                <a:lnTo>
                  <a:pt x="138811" y="248157"/>
                </a:lnTo>
                <a:lnTo>
                  <a:pt x="138279" y="304567"/>
                </a:lnTo>
                <a:lnTo>
                  <a:pt x="138049" y="357489"/>
                </a:lnTo>
                <a:lnTo>
                  <a:pt x="138382" y="412267"/>
                </a:lnTo>
                <a:lnTo>
                  <a:pt x="139573" y="467105"/>
                </a:lnTo>
                <a:lnTo>
                  <a:pt x="136017" y="467105"/>
                </a:lnTo>
                <a:lnTo>
                  <a:pt x="132588" y="467232"/>
                </a:lnTo>
                <a:lnTo>
                  <a:pt x="150164" y="467232"/>
                </a:lnTo>
                <a:lnTo>
                  <a:pt x="152060" y="418197"/>
                </a:lnTo>
                <a:lnTo>
                  <a:pt x="153368" y="361299"/>
                </a:lnTo>
                <a:lnTo>
                  <a:pt x="154146" y="302781"/>
                </a:lnTo>
                <a:lnTo>
                  <a:pt x="154686" y="248157"/>
                </a:lnTo>
                <a:lnTo>
                  <a:pt x="155602" y="191367"/>
                </a:lnTo>
                <a:lnTo>
                  <a:pt x="156876" y="134350"/>
                </a:lnTo>
                <a:lnTo>
                  <a:pt x="157150" y="77404"/>
                </a:lnTo>
                <a:lnTo>
                  <a:pt x="155067" y="20827"/>
                </a:lnTo>
                <a:lnTo>
                  <a:pt x="155067" y="19303"/>
                </a:lnTo>
                <a:lnTo>
                  <a:pt x="154914" y="18923"/>
                </a:lnTo>
                <a:close/>
              </a:path>
              <a:path w="157479" h="485140">
                <a:moveTo>
                  <a:pt x="69723" y="0"/>
                </a:moveTo>
                <a:lnTo>
                  <a:pt x="18180" y="2571"/>
                </a:lnTo>
                <a:lnTo>
                  <a:pt x="0" y="15493"/>
                </a:lnTo>
                <a:lnTo>
                  <a:pt x="19603" y="17615"/>
                </a:lnTo>
                <a:lnTo>
                  <a:pt x="39481" y="18938"/>
                </a:lnTo>
                <a:lnTo>
                  <a:pt x="59525" y="19619"/>
                </a:lnTo>
                <a:lnTo>
                  <a:pt x="79629" y="19812"/>
                </a:lnTo>
                <a:lnTo>
                  <a:pt x="142240" y="18923"/>
                </a:lnTo>
                <a:lnTo>
                  <a:pt x="154914" y="18923"/>
                </a:lnTo>
                <a:lnTo>
                  <a:pt x="154305" y="17399"/>
                </a:lnTo>
                <a:lnTo>
                  <a:pt x="153162" y="16255"/>
                </a:lnTo>
                <a:lnTo>
                  <a:pt x="156972" y="11302"/>
                </a:lnTo>
                <a:lnTo>
                  <a:pt x="153543" y="4190"/>
                </a:lnTo>
                <a:lnTo>
                  <a:pt x="128498" y="2250"/>
                </a:lnTo>
                <a:lnTo>
                  <a:pt x="109108" y="1079"/>
                </a:lnTo>
                <a:lnTo>
                  <a:pt x="89457" y="289"/>
                </a:lnTo>
                <a:lnTo>
                  <a:pt x="6972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712964" y="630936"/>
            <a:ext cx="151130" cy="452755"/>
          </a:xfrm>
          <a:custGeom>
            <a:avLst/>
            <a:gdLst/>
            <a:ahLst/>
            <a:cxnLst/>
            <a:rect l="l" t="t" r="r" b="b"/>
            <a:pathLst>
              <a:path w="151129" h="452755">
                <a:moveTo>
                  <a:pt x="148164" y="450341"/>
                </a:moveTo>
                <a:lnTo>
                  <a:pt x="57403" y="450341"/>
                </a:lnTo>
                <a:lnTo>
                  <a:pt x="77497" y="450699"/>
                </a:lnTo>
                <a:lnTo>
                  <a:pt x="117732" y="452270"/>
                </a:lnTo>
                <a:lnTo>
                  <a:pt x="137540" y="452627"/>
                </a:lnTo>
                <a:lnTo>
                  <a:pt x="144652" y="452627"/>
                </a:lnTo>
                <a:lnTo>
                  <a:pt x="148208" y="452500"/>
                </a:lnTo>
                <a:lnTo>
                  <a:pt x="148164" y="450341"/>
                </a:lnTo>
                <a:close/>
              </a:path>
              <a:path w="151129" h="452755">
                <a:moveTo>
                  <a:pt x="0" y="0"/>
                </a:moveTo>
                <a:lnTo>
                  <a:pt x="6637" y="54375"/>
                </a:lnTo>
                <a:lnTo>
                  <a:pt x="11096" y="109251"/>
                </a:lnTo>
                <a:lnTo>
                  <a:pt x="14198" y="164270"/>
                </a:lnTo>
                <a:lnTo>
                  <a:pt x="16763" y="219075"/>
                </a:lnTo>
                <a:lnTo>
                  <a:pt x="19002" y="265540"/>
                </a:lnTo>
                <a:lnTo>
                  <a:pt x="20740" y="312213"/>
                </a:lnTo>
                <a:lnTo>
                  <a:pt x="21601" y="358996"/>
                </a:lnTo>
                <a:lnTo>
                  <a:pt x="21205" y="405791"/>
                </a:lnTo>
                <a:lnTo>
                  <a:pt x="19176" y="452500"/>
                </a:lnTo>
                <a:lnTo>
                  <a:pt x="28578" y="451467"/>
                </a:lnTo>
                <a:lnTo>
                  <a:pt x="38100" y="450802"/>
                </a:lnTo>
                <a:lnTo>
                  <a:pt x="47716" y="450447"/>
                </a:lnTo>
                <a:lnTo>
                  <a:pt x="57403" y="450341"/>
                </a:lnTo>
                <a:lnTo>
                  <a:pt x="148164" y="450341"/>
                </a:lnTo>
                <a:lnTo>
                  <a:pt x="147071" y="397644"/>
                </a:lnTo>
                <a:lnTo>
                  <a:pt x="146827" y="342836"/>
                </a:lnTo>
                <a:lnTo>
                  <a:pt x="147083" y="288123"/>
                </a:lnTo>
                <a:lnTo>
                  <a:pt x="147446" y="233552"/>
                </a:lnTo>
                <a:lnTo>
                  <a:pt x="147226" y="176742"/>
                </a:lnTo>
                <a:lnTo>
                  <a:pt x="146827" y="119681"/>
                </a:lnTo>
                <a:lnTo>
                  <a:pt x="147500" y="62692"/>
                </a:lnTo>
                <a:lnTo>
                  <a:pt x="150494" y="6096"/>
                </a:lnTo>
                <a:lnTo>
                  <a:pt x="150494" y="5714"/>
                </a:lnTo>
                <a:lnTo>
                  <a:pt x="150812" y="5079"/>
                </a:lnTo>
                <a:lnTo>
                  <a:pt x="85725" y="5079"/>
                </a:lnTo>
                <a:lnTo>
                  <a:pt x="65907" y="4893"/>
                </a:lnTo>
                <a:lnTo>
                  <a:pt x="46148" y="4254"/>
                </a:lnTo>
                <a:lnTo>
                  <a:pt x="26556" y="3044"/>
                </a:lnTo>
                <a:lnTo>
                  <a:pt x="7238" y="1142"/>
                </a:lnTo>
                <a:lnTo>
                  <a:pt x="2666" y="380"/>
                </a:lnTo>
                <a:lnTo>
                  <a:pt x="0" y="0"/>
                </a:lnTo>
                <a:close/>
              </a:path>
              <a:path w="151129" h="452755">
                <a:moveTo>
                  <a:pt x="150875" y="4190"/>
                </a:moveTo>
                <a:lnTo>
                  <a:pt x="85725" y="5079"/>
                </a:lnTo>
                <a:lnTo>
                  <a:pt x="150812" y="5079"/>
                </a:lnTo>
                <a:lnTo>
                  <a:pt x="150875" y="419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97723" y="620268"/>
            <a:ext cx="36195" cy="471170"/>
          </a:xfrm>
          <a:custGeom>
            <a:avLst/>
            <a:gdLst/>
            <a:ahLst/>
            <a:cxnLst/>
            <a:rect l="l" t="t" r="r" b="b"/>
            <a:pathLst>
              <a:path w="36195" h="471169">
                <a:moveTo>
                  <a:pt x="9017" y="2286"/>
                </a:moveTo>
                <a:lnTo>
                  <a:pt x="3809" y="2286"/>
                </a:lnTo>
                <a:lnTo>
                  <a:pt x="253" y="4953"/>
                </a:lnTo>
                <a:lnTo>
                  <a:pt x="0" y="9144"/>
                </a:lnTo>
                <a:lnTo>
                  <a:pt x="3405" y="65942"/>
                </a:lnTo>
                <a:lnTo>
                  <a:pt x="12215" y="179254"/>
                </a:lnTo>
                <a:lnTo>
                  <a:pt x="15621" y="235839"/>
                </a:lnTo>
                <a:lnTo>
                  <a:pt x="17531" y="292703"/>
                </a:lnTo>
                <a:lnTo>
                  <a:pt x="18621" y="349567"/>
                </a:lnTo>
                <a:lnTo>
                  <a:pt x="19639" y="406431"/>
                </a:lnTo>
                <a:lnTo>
                  <a:pt x="21301" y="462153"/>
                </a:lnTo>
                <a:lnTo>
                  <a:pt x="21335" y="466344"/>
                </a:lnTo>
                <a:lnTo>
                  <a:pt x="24002" y="468630"/>
                </a:lnTo>
                <a:lnTo>
                  <a:pt x="27050" y="469011"/>
                </a:lnTo>
                <a:lnTo>
                  <a:pt x="27812" y="469773"/>
                </a:lnTo>
                <a:lnTo>
                  <a:pt x="30099" y="470916"/>
                </a:lnTo>
                <a:lnTo>
                  <a:pt x="30860" y="470916"/>
                </a:lnTo>
                <a:lnTo>
                  <a:pt x="33527" y="462153"/>
                </a:lnTo>
                <a:lnTo>
                  <a:pt x="35411" y="415628"/>
                </a:lnTo>
                <a:lnTo>
                  <a:pt x="35795" y="368939"/>
                </a:lnTo>
                <a:lnTo>
                  <a:pt x="35009" y="322194"/>
                </a:lnTo>
                <a:lnTo>
                  <a:pt x="33381" y="275505"/>
                </a:lnTo>
                <a:lnTo>
                  <a:pt x="31242" y="228981"/>
                </a:lnTo>
                <a:lnTo>
                  <a:pt x="28676" y="174170"/>
                </a:lnTo>
                <a:lnTo>
                  <a:pt x="25574" y="119110"/>
                </a:lnTo>
                <a:lnTo>
                  <a:pt x="21115" y="64121"/>
                </a:lnTo>
                <a:lnTo>
                  <a:pt x="14477" y="9525"/>
                </a:lnTo>
                <a:lnTo>
                  <a:pt x="21880" y="9525"/>
                </a:lnTo>
                <a:lnTo>
                  <a:pt x="22751" y="3429"/>
                </a:lnTo>
                <a:lnTo>
                  <a:pt x="11810" y="3429"/>
                </a:lnTo>
                <a:lnTo>
                  <a:pt x="10541" y="2667"/>
                </a:lnTo>
                <a:lnTo>
                  <a:pt x="9017" y="2286"/>
                </a:lnTo>
                <a:close/>
              </a:path>
              <a:path w="36195" h="471169">
                <a:moveTo>
                  <a:pt x="21880" y="9525"/>
                </a:moveTo>
                <a:lnTo>
                  <a:pt x="14477" y="9525"/>
                </a:lnTo>
                <a:lnTo>
                  <a:pt x="17145" y="9906"/>
                </a:lnTo>
                <a:lnTo>
                  <a:pt x="21717" y="10668"/>
                </a:lnTo>
                <a:lnTo>
                  <a:pt x="21880" y="9525"/>
                </a:lnTo>
                <a:close/>
              </a:path>
              <a:path w="36195" h="471169">
                <a:moveTo>
                  <a:pt x="23241" y="0"/>
                </a:moveTo>
                <a:lnTo>
                  <a:pt x="20193" y="381"/>
                </a:lnTo>
                <a:lnTo>
                  <a:pt x="17145" y="1143"/>
                </a:lnTo>
                <a:lnTo>
                  <a:pt x="14097" y="1524"/>
                </a:lnTo>
                <a:lnTo>
                  <a:pt x="12953" y="1905"/>
                </a:lnTo>
                <a:lnTo>
                  <a:pt x="12192" y="2667"/>
                </a:lnTo>
                <a:lnTo>
                  <a:pt x="11810" y="3429"/>
                </a:lnTo>
                <a:lnTo>
                  <a:pt x="22751" y="3429"/>
                </a:lnTo>
                <a:lnTo>
                  <a:pt x="23241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516471" y="722376"/>
            <a:ext cx="163195" cy="376555"/>
          </a:xfrm>
          <a:custGeom>
            <a:avLst/>
            <a:gdLst/>
            <a:ahLst/>
            <a:cxnLst/>
            <a:rect l="l" t="t" r="r" b="b"/>
            <a:pathLst>
              <a:path w="163195" h="376555">
                <a:moveTo>
                  <a:pt x="160373" y="372490"/>
                </a:moveTo>
                <a:lnTo>
                  <a:pt x="19835" y="372490"/>
                </a:lnTo>
                <a:lnTo>
                  <a:pt x="20089" y="374396"/>
                </a:lnTo>
                <a:lnTo>
                  <a:pt x="21740" y="375538"/>
                </a:lnTo>
                <a:lnTo>
                  <a:pt x="23518" y="375538"/>
                </a:lnTo>
                <a:lnTo>
                  <a:pt x="34091" y="375945"/>
                </a:lnTo>
                <a:lnTo>
                  <a:pt x="44663" y="376221"/>
                </a:lnTo>
                <a:lnTo>
                  <a:pt x="55236" y="376378"/>
                </a:lnTo>
                <a:lnTo>
                  <a:pt x="65809" y="376427"/>
                </a:lnTo>
                <a:lnTo>
                  <a:pt x="87919" y="376229"/>
                </a:lnTo>
                <a:lnTo>
                  <a:pt x="110005" y="375697"/>
                </a:lnTo>
                <a:lnTo>
                  <a:pt x="153820" y="374014"/>
                </a:lnTo>
                <a:lnTo>
                  <a:pt x="159916" y="373634"/>
                </a:lnTo>
                <a:lnTo>
                  <a:pt x="160373" y="372490"/>
                </a:lnTo>
                <a:close/>
              </a:path>
              <a:path w="163195" h="376555">
                <a:moveTo>
                  <a:pt x="7516" y="0"/>
                </a:moveTo>
                <a:lnTo>
                  <a:pt x="3325" y="0"/>
                </a:lnTo>
                <a:lnTo>
                  <a:pt x="277" y="3428"/>
                </a:lnTo>
                <a:lnTo>
                  <a:pt x="125" y="4952"/>
                </a:lnTo>
                <a:lnTo>
                  <a:pt x="0" y="19431"/>
                </a:lnTo>
                <a:lnTo>
                  <a:pt x="334" y="58758"/>
                </a:lnTo>
                <a:lnTo>
                  <a:pt x="598" y="110485"/>
                </a:lnTo>
                <a:lnTo>
                  <a:pt x="1076" y="162320"/>
                </a:lnTo>
                <a:lnTo>
                  <a:pt x="2153" y="214159"/>
                </a:lnTo>
                <a:lnTo>
                  <a:pt x="4217" y="265900"/>
                </a:lnTo>
                <a:lnTo>
                  <a:pt x="7654" y="317441"/>
                </a:lnTo>
                <a:lnTo>
                  <a:pt x="12850" y="368681"/>
                </a:lnTo>
                <a:lnTo>
                  <a:pt x="15390" y="372999"/>
                </a:lnTo>
                <a:lnTo>
                  <a:pt x="18438" y="372999"/>
                </a:lnTo>
                <a:lnTo>
                  <a:pt x="19073" y="372745"/>
                </a:lnTo>
                <a:lnTo>
                  <a:pt x="19835" y="372490"/>
                </a:lnTo>
                <a:lnTo>
                  <a:pt x="160373" y="372490"/>
                </a:lnTo>
                <a:lnTo>
                  <a:pt x="162659" y="366775"/>
                </a:lnTo>
                <a:lnTo>
                  <a:pt x="22502" y="366775"/>
                </a:lnTo>
                <a:lnTo>
                  <a:pt x="23479" y="317441"/>
                </a:lnTo>
                <a:lnTo>
                  <a:pt x="23228" y="266426"/>
                </a:lnTo>
                <a:lnTo>
                  <a:pt x="22059" y="216153"/>
                </a:lnTo>
                <a:lnTo>
                  <a:pt x="20212" y="162320"/>
                </a:lnTo>
                <a:lnTo>
                  <a:pt x="18446" y="115589"/>
                </a:lnTo>
                <a:lnTo>
                  <a:pt x="16717" y="65370"/>
                </a:lnTo>
                <a:lnTo>
                  <a:pt x="15517" y="15239"/>
                </a:lnTo>
                <a:lnTo>
                  <a:pt x="151178" y="15239"/>
                </a:lnTo>
                <a:lnTo>
                  <a:pt x="151026" y="14859"/>
                </a:lnTo>
                <a:lnTo>
                  <a:pt x="150010" y="13715"/>
                </a:lnTo>
                <a:lnTo>
                  <a:pt x="150772" y="9144"/>
                </a:lnTo>
                <a:lnTo>
                  <a:pt x="147597" y="4952"/>
                </a:lnTo>
                <a:lnTo>
                  <a:pt x="143025" y="4572"/>
                </a:lnTo>
                <a:lnTo>
                  <a:pt x="7516" y="0"/>
                </a:lnTo>
                <a:close/>
              </a:path>
              <a:path w="163195" h="376555">
                <a:moveTo>
                  <a:pt x="151178" y="15239"/>
                </a:moveTo>
                <a:lnTo>
                  <a:pt x="15517" y="15239"/>
                </a:lnTo>
                <a:lnTo>
                  <a:pt x="136167" y="19431"/>
                </a:lnTo>
                <a:lnTo>
                  <a:pt x="135786" y="19431"/>
                </a:lnTo>
                <a:lnTo>
                  <a:pt x="134363" y="67789"/>
                </a:lnTo>
                <a:lnTo>
                  <a:pt x="133648" y="110485"/>
                </a:lnTo>
                <a:lnTo>
                  <a:pt x="133627" y="165862"/>
                </a:lnTo>
                <a:lnTo>
                  <a:pt x="134846" y="214159"/>
                </a:lnTo>
                <a:lnTo>
                  <a:pt x="137560" y="263559"/>
                </a:lnTo>
                <a:lnTo>
                  <a:pt x="141944" y="311839"/>
                </a:lnTo>
                <a:lnTo>
                  <a:pt x="148359" y="359918"/>
                </a:lnTo>
                <a:lnTo>
                  <a:pt x="117137" y="360608"/>
                </a:lnTo>
                <a:lnTo>
                  <a:pt x="85843" y="361727"/>
                </a:lnTo>
                <a:lnTo>
                  <a:pt x="54597" y="363561"/>
                </a:lnTo>
                <a:lnTo>
                  <a:pt x="23518" y="366395"/>
                </a:lnTo>
                <a:lnTo>
                  <a:pt x="23137" y="366395"/>
                </a:lnTo>
                <a:lnTo>
                  <a:pt x="22756" y="366775"/>
                </a:lnTo>
                <a:lnTo>
                  <a:pt x="162659" y="366775"/>
                </a:lnTo>
                <a:lnTo>
                  <a:pt x="162964" y="366013"/>
                </a:lnTo>
                <a:lnTo>
                  <a:pt x="159122" y="361823"/>
                </a:lnTo>
                <a:lnTo>
                  <a:pt x="158773" y="361823"/>
                </a:lnTo>
                <a:lnTo>
                  <a:pt x="157741" y="311839"/>
                </a:lnTo>
                <a:lnTo>
                  <a:pt x="156240" y="263291"/>
                </a:lnTo>
                <a:lnTo>
                  <a:pt x="154511" y="214159"/>
                </a:lnTo>
                <a:lnTo>
                  <a:pt x="152900" y="165862"/>
                </a:lnTo>
                <a:lnTo>
                  <a:pt x="151647" y="116551"/>
                </a:lnTo>
                <a:lnTo>
                  <a:pt x="151099" y="67789"/>
                </a:lnTo>
                <a:lnTo>
                  <a:pt x="151534" y="18287"/>
                </a:lnTo>
                <a:lnTo>
                  <a:pt x="151788" y="16763"/>
                </a:lnTo>
                <a:lnTo>
                  <a:pt x="151178" y="15239"/>
                </a:lnTo>
                <a:close/>
              </a:path>
              <a:path w="163195" h="376555">
                <a:moveTo>
                  <a:pt x="158773" y="361441"/>
                </a:moveTo>
                <a:lnTo>
                  <a:pt x="158773" y="361823"/>
                </a:lnTo>
                <a:lnTo>
                  <a:pt x="159122" y="361823"/>
                </a:lnTo>
                <a:lnTo>
                  <a:pt x="158773" y="36144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4272" y="3834384"/>
            <a:ext cx="784390" cy="7040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45807" y="888491"/>
            <a:ext cx="342900" cy="441959"/>
          </a:xfrm>
          <a:custGeom>
            <a:avLst/>
            <a:gdLst/>
            <a:ahLst/>
            <a:cxnLst/>
            <a:rect l="l" t="t" r="r" b="b"/>
            <a:pathLst>
              <a:path w="342900" h="441959">
                <a:moveTo>
                  <a:pt x="0" y="441960"/>
                </a:moveTo>
                <a:lnTo>
                  <a:pt x="21288" y="377475"/>
                </a:lnTo>
                <a:lnTo>
                  <a:pt x="45720" y="314325"/>
                </a:lnTo>
                <a:lnTo>
                  <a:pt x="64899" y="270287"/>
                </a:lnTo>
                <a:lnTo>
                  <a:pt x="84884" y="226550"/>
                </a:lnTo>
                <a:lnTo>
                  <a:pt x="104866" y="182760"/>
                </a:lnTo>
                <a:lnTo>
                  <a:pt x="124031" y="138562"/>
                </a:lnTo>
                <a:lnTo>
                  <a:pt x="141571" y="93606"/>
                </a:lnTo>
                <a:lnTo>
                  <a:pt x="156674" y="47536"/>
                </a:lnTo>
                <a:lnTo>
                  <a:pt x="168528" y="0"/>
                </a:lnTo>
                <a:lnTo>
                  <a:pt x="195574" y="43351"/>
                </a:lnTo>
                <a:lnTo>
                  <a:pt x="220160" y="88568"/>
                </a:lnTo>
                <a:lnTo>
                  <a:pt x="242469" y="135407"/>
                </a:lnTo>
                <a:lnTo>
                  <a:pt x="262683" y="183626"/>
                </a:lnTo>
                <a:lnTo>
                  <a:pt x="280987" y="232981"/>
                </a:lnTo>
                <a:lnTo>
                  <a:pt x="297562" y="283231"/>
                </a:lnTo>
                <a:lnTo>
                  <a:pt x="312593" y="334133"/>
                </a:lnTo>
                <a:lnTo>
                  <a:pt x="326263" y="385445"/>
                </a:lnTo>
                <a:lnTo>
                  <a:pt x="328648" y="393898"/>
                </a:lnTo>
                <a:lnTo>
                  <a:pt x="332104" y="401542"/>
                </a:lnTo>
                <a:lnTo>
                  <a:pt x="336800" y="407233"/>
                </a:lnTo>
                <a:lnTo>
                  <a:pt x="342900" y="409829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4952" y="492251"/>
            <a:ext cx="323215" cy="396240"/>
          </a:xfrm>
          <a:custGeom>
            <a:avLst/>
            <a:gdLst/>
            <a:ahLst/>
            <a:cxnLst/>
            <a:rect l="l" t="t" r="r" b="b"/>
            <a:pathLst>
              <a:path w="323215" h="396240">
                <a:moveTo>
                  <a:pt x="0" y="396239"/>
                </a:moveTo>
                <a:lnTo>
                  <a:pt x="19555" y="351318"/>
                </a:lnTo>
                <a:lnTo>
                  <a:pt x="39522" y="306635"/>
                </a:lnTo>
                <a:lnTo>
                  <a:pt x="59887" y="262184"/>
                </a:lnTo>
                <a:lnTo>
                  <a:pt x="80638" y="217959"/>
                </a:lnTo>
                <a:lnTo>
                  <a:pt x="101762" y="173953"/>
                </a:lnTo>
                <a:lnTo>
                  <a:pt x="123246" y="130160"/>
                </a:lnTo>
                <a:lnTo>
                  <a:pt x="145078" y="86575"/>
                </a:lnTo>
                <a:lnTo>
                  <a:pt x="167246" y="43190"/>
                </a:lnTo>
                <a:lnTo>
                  <a:pt x="189738" y="0"/>
                </a:lnTo>
                <a:lnTo>
                  <a:pt x="214073" y="48306"/>
                </a:lnTo>
                <a:lnTo>
                  <a:pt x="236668" y="97313"/>
                </a:lnTo>
                <a:lnTo>
                  <a:pt x="257511" y="147003"/>
                </a:lnTo>
                <a:lnTo>
                  <a:pt x="276588" y="197363"/>
                </a:lnTo>
                <a:lnTo>
                  <a:pt x="293885" y="248375"/>
                </a:lnTo>
                <a:lnTo>
                  <a:pt x="309389" y="300025"/>
                </a:lnTo>
                <a:lnTo>
                  <a:pt x="323088" y="352298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40248" y="4390644"/>
            <a:ext cx="126841" cy="1264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93595" y="4276381"/>
            <a:ext cx="77231" cy="914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781768" y="1479803"/>
            <a:ext cx="126841" cy="12649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20665" y="1353311"/>
            <a:ext cx="422909" cy="379730"/>
          </a:xfrm>
          <a:custGeom>
            <a:avLst/>
            <a:gdLst/>
            <a:ahLst/>
            <a:cxnLst/>
            <a:rect l="l" t="t" r="r" b="b"/>
            <a:pathLst>
              <a:path w="422910" h="379730">
                <a:moveTo>
                  <a:pt x="119665" y="156972"/>
                </a:moveTo>
                <a:lnTo>
                  <a:pt x="118014" y="156972"/>
                </a:lnTo>
                <a:lnTo>
                  <a:pt x="96389" y="161934"/>
                </a:lnTo>
                <a:lnTo>
                  <a:pt x="77787" y="175148"/>
                </a:lnTo>
                <a:lnTo>
                  <a:pt x="65615" y="194101"/>
                </a:lnTo>
                <a:lnTo>
                  <a:pt x="63277" y="216280"/>
                </a:lnTo>
                <a:lnTo>
                  <a:pt x="73128" y="247445"/>
                </a:lnTo>
                <a:lnTo>
                  <a:pt x="91598" y="272430"/>
                </a:lnTo>
                <a:lnTo>
                  <a:pt x="116641" y="291343"/>
                </a:lnTo>
                <a:lnTo>
                  <a:pt x="146208" y="304291"/>
                </a:lnTo>
                <a:lnTo>
                  <a:pt x="123922" y="330840"/>
                </a:lnTo>
                <a:lnTo>
                  <a:pt x="91360" y="348757"/>
                </a:lnTo>
                <a:lnTo>
                  <a:pt x="53107" y="358888"/>
                </a:lnTo>
                <a:lnTo>
                  <a:pt x="13747" y="362076"/>
                </a:lnTo>
                <a:lnTo>
                  <a:pt x="7524" y="362076"/>
                </a:lnTo>
                <a:lnTo>
                  <a:pt x="1762" y="364511"/>
                </a:lnTo>
                <a:lnTo>
                  <a:pt x="22891" y="379475"/>
                </a:lnTo>
                <a:lnTo>
                  <a:pt x="30384" y="379475"/>
                </a:lnTo>
                <a:lnTo>
                  <a:pt x="75305" y="375312"/>
                </a:lnTo>
                <a:lnTo>
                  <a:pt x="116570" y="362648"/>
                </a:lnTo>
                <a:lnTo>
                  <a:pt x="150810" y="341221"/>
                </a:lnTo>
                <a:lnTo>
                  <a:pt x="174656" y="310768"/>
                </a:lnTo>
                <a:lnTo>
                  <a:pt x="226387" y="310768"/>
                </a:lnTo>
                <a:lnTo>
                  <a:pt x="233330" y="309784"/>
                </a:lnTo>
                <a:lnTo>
                  <a:pt x="248975" y="306050"/>
                </a:lnTo>
                <a:lnTo>
                  <a:pt x="264191" y="300863"/>
                </a:lnTo>
                <a:lnTo>
                  <a:pt x="287186" y="287020"/>
                </a:lnTo>
                <a:lnTo>
                  <a:pt x="194087" y="287020"/>
                </a:lnTo>
                <a:lnTo>
                  <a:pt x="188753" y="286638"/>
                </a:lnTo>
                <a:lnTo>
                  <a:pt x="183292" y="285750"/>
                </a:lnTo>
                <a:lnTo>
                  <a:pt x="184791" y="275336"/>
                </a:lnTo>
                <a:lnTo>
                  <a:pt x="153574" y="275336"/>
                </a:lnTo>
                <a:lnTo>
                  <a:pt x="114409" y="250118"/>
                </a:lnTo>
                <a:lnTo>
                  <a:pt x="91656" y="221908"/>
                </a:lnTo>
                <a:lnTo>
                  <a:pt x="91678" y="206406"/>
                </a:lnTo>
                <a:lnTo>
                  <a:pt x="99724" y="195429"/>
                </a:lnTo>
                <a:lnTo>
                  <a:pt x="112426" y="191262"/>
                </a:lnTo>
                <a:lnTo>
                  <a:pt x="165536" y="191262"/>
                </a:lnTo>
                <a:lnTo>
                  <a:pt x="163210" y="186642"/>
                </a:lnTo>
                <a:lnTo>
                  <a:pt x="145722" y="166951"/>
                </a:lnTo>
                <a:lnTo>
                  <a:pt x="122840" y="157225"/>
                </a:lnTo>
                <a:lnTo>
                  <a:pt x="119665" y="156972"/>
                </a:lnTo>
                <a:close/>
              </a:path>
              <a:path w="422910" h="379730">
                <a:moveTo>
                  <a:pt x="226387" y="310768"/>
                </a:moveTo>
                <a:lnTo>
                  <a:pt x="174656" y="310768"/>
                </a:lnTo>
                <a:lnTo>
                  <a:pt x="181324" y="311675"/>
                </a:lnTo>
                <a:lnTo>
                  <a:pt x="187991" y="312308"/>
                </a:lnTo>
                <a:lnTo>
                  <a:pt x="194659" y="312679"/>
                </a:lnTo>
                <a:lnTo>
                  <a:pt x="201326" y="312800"/>
                </a:lnTo>
                <a:lnTo>
                  <a:pt x="217400" y="312042"/>
                </a:lnTo>
                <a:lnTo>
                  <a:pt x="226387" y="310768"/>
                </a:lnTo>
                <a:close/>
              </a:path>
              <a:path w="422910" h="379730">
                <a:moveTo>
                  <a:pt x="414305" y="0"/>
                </a:moveTo>
                <a:lnTo>
                  <a:pt x="400462" y="0"/>
                </a:lnTo>
                <a:lnTo>
                  <a:pt x="394366" y="3428"/>
                </a:lnTo>
                <a:lnTo>
                  <a:pt x="392842" y="10667"/>
                </a:lnTo>
                <a:lnTo>
                  <a:pt x="384427" y="47264"/>
                </a:lnTo>
                <a:lnTo>
                  <a:pt x="371548" y="90173"/>
                </a:lnTo>
                <a:lnTo>
                  <a:pt x="354183" y="135947"/>
                </a:lnTo>
                <a:lnTo>
                  <a:pt x="332311" y="181133"/>
                </a:lnTo>
                <a:lnTo>
                  <a:pt x="305908" y="222284"/>
                </a:lnTo>
                <a:lnTo>
                  <a:pt x="274953" y="255948"/>
                </a:lnTo>
                <a:lnTo>
                  <a:pt x="239422" y="278677"/>
                </a:lnTo>
                <a:lnTo>
                  <a:pt x="199294" y="287020"/>
                </a:lnTo>
                <a:lnTo>
                  <a:pt x="287186" y="287020"/>
                </a:lnTo>
                <a:lnTo>
                  <a:pt x="339457" y="242532"/>
                </a:lnTo>
                <a:lnTo>
                  <a:pt x="367718" y="201835"/>
                </a:lnTo>
                <a:lnTo>
                  <a:pt x="389931" y="156468"/>
                </a:lnTo>
                <a:lnTo>
                  <a:pt x="406248" y="108694"/>
                </a:lnTo>
                <a:lnTo>
                  <a:pt x="416820" y="60779"/>
                </a:lnTo>
                <a:lnTo>
                  <a:pt x="421798" y="14986"/>
                </a:lnTo>
                <a:lnTo>
                  <a:pt x="422306" y="5334"/>
                </a:lnTo>
                <a:lnTo>
                  <a:pt x="414305" y="0"/>
                </a:lnTo>
                <a:close/>
              </a:path>
              <a:path w="422910" h="379730">
                <a:moveTo>
                  <a:pt x="165536" y="191262"/>
                </a:moveTo>
                <a:lnTo>
                  <a:pt x="112426" y="191262"/>
                </a:lnTo>
                <a:lnTo>
                  <a:pt x="118201" y="192049"/>
                </a:lnTo>
                <a:lnTo>
                  <a:pt x="123951" y="194516"/>
                </a:lnTo>
                <a:lnTo>
                  <a:pt x="146633" y="233215"/>
                </a:lnTo>
                <a:lnTo>
                  <a:pt x="153574" y="275336"/>
                </a:lnTo>
                <a:lnTo>
                  <a:pt x="184791" y="275336"/>
                </a:lnTo>
                <a:lnTo>
                  <a:pt x="185156" y="272803"/>
                </a:lnTo>
                <a:lnTo>
                  <a:pt x="185626" y="259905"/>
                </a:lnTo>
                <a:lnTo>
                  <a:pt x="184739" y="247102"/>
                </a:lnTo>
                <a:lnTo>
                  <a:pt x="182530" y="234441"/>
                </a:lnTo>
                <a:lnTo>
                  <a:pt x="175436" y="210929"/>
                </a:lnTo>
                <a:lnTo>
                  <a:pt x="165536" y="191262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698686" y="4256532"/>
            <a:ext cx="271780" cy="281940"/>
          </a:xfrm>
          <a:custGeom>
            <a:avLst/>
            <a:gdLst/>
            <a:ahLst/>
            <a:cxnLst/>
            <a:rect l="l" t="t" r="r" b="b"/>
            <a:pathLst>
              <a:path w="271780" h="281939">
                <a:moveTo>
                  <a:pt x="91122" y="47129"/>
                </a:moveTo>
                <a:lnTo>
                  <a:pt x="86550" y="47129"/>
                </a:lnTo>
                <a:lnTo>
                  <a:pt x="81851" y="47409"/>
                </a:lnTo>
                <a:lnTo>
                  <a:pt x="76771" y="47955"/>
                </a:lnTo>
                <a:lnTo>
                  <a:pt x="42422" y="61289"/>
                </a:lnTo>
                <a:lnTo>
                  <a:pt x="32652" y="85858"/>
                </a:lnTo>
                <a:lnTo>
                  <a:pt x="41530" y="114828"/>
                </a:lnTo>
                <a:lnTo>
                  <a:pt x="91503" y="158648"/>
                </a:lnTo>
                <a:lnTo>
                  <a:pt x="111696" y="163410"/>
                </a:lnTo>
                <a:lnTo>
                  <a:pt x="90945" y="196168"/>
                </a:lnTo>
                <a:lnTo>
                  <a:pt x="64468" y="225036"/>
                </a:lnTo>
                <a:lnTo>
                  <a:pt x="35633" y="247091"/>
                </a:lnTo>
                <a:lnTo>
                  <a:pt x="7810" y="259410"/>
                </a:lnTo>
                <a:lnTo>
                  <a:pt x="1476" y="264174"/>
                </a:lnTo>
                <a:lnTo>
                  <a:pt x="0" y="271772"/>
                </a:lnTo>
                <a:lnTo>
                  <a:pt x="3095" y="278814"/>
                </a:lnTo>
                <a:lnTo>
                  <a:pt x="10477" y="281914"/>
                </a:lnTo>
                <a:lnTo>
                  <a:pt x="10985" y="281914"/>
                </a:lnTo>
                <a:lnTo>
                  <a:pt x="48025" y="270129"/>
                </a:lnTo>
                <a:lnTo>
                  <a:pt x="83216" y="242879"/>
                </a:lnTo>
                <a:lnTo>
                  <a:pt x="113788" y="205406"/>
                </a:lnTo>
                <a:lnTo>
                  <a:pt x="136715" y="162979"/>
                </a:lnTo>
                <a:lnTo>
                  <a:pt x="182042" y="143036"/>
                </a:lnTo>
                <a:lnTo>
                  <a:pt x="194185" y="131191"/>
                </a:lnTo>
                <a:lnTo>
                  <a:pt x="118173" y="131191"/>
                </a:lnTo>
                <a:lnTo>
                  <a:pt x="103699" y="129553"/>
                </a:lnTo>
                <a:lnTo>
                  <a:pt x="90106" y="124788"/>
                </a:lnTo>
                <a:lnTo>
                  <a:pt x="77847" y="117116"/>
                </a:lnTo>
                <a:lnTo>
                  <a:pt x="67373" y="106756"/>
                </a:lnTo>
                <a:lnTo>
                  <a:pt x="67754" y="106337"/>
                </a:lnTo>
                <a:lnTo>
                  <a:pt x="69266" y="99976"/>
                </a:lnTo>
                <a:lnTo>
                  <a:pt x="77660" y="90603"/>
                </a:lnTo>
                <a:lnTo>
                  <a:pt x="90150" y="82118"/>
                </a:lnTo>
                <a:lnTo>
                  <a:pt x="103949" y="78422"/>
                </a:lnTo>
                <a:lnTo>
                  <a:pt x="144592" y="78422"/>
                </a:lnTo>
                <a:lnTo>
                  <a:pt x="141906" y="70137"/>
                </a:lnTo>
                <a:lnTo>
                  <a:pt x="122771" y="53313"/>
                </a:lnTo>
                <a:lnTo>
                  <a:pt x="91122" y="47129"/>
                </a:lnTo>
                <a:close/>
              </a:path>
              <a:path w="271780" h="281939">
                <a:moveTo>
                  <a:pt x="144592" y="78422"/>
                </a:moveTo>
                <a:lnTo>
                  <a:pt x="103949" y="78422"/>
                </a:lnTo>
                <a:lnTo>
                  <a:pt x="109950" y="79407"/>
                </a:lnTo>
                <a:lnTo>
                  <a:pt x="115379" y="82619"/>
                </a:lnTo>
                <a:lnTo>
                  <a:pt x="119951" y="88441"/>
                </a:lnTo>
                <a:lnTo>
                  <a:pt x="123380" y="97256"/>
                </a:lnTo>
                <a:lnTo>
                  <a:pt x="125023" y="105741"/>
                </a:lnTo>
                <a:lnTo>
                  <a:pt x="125571" y="114274"/>
                </a:lnTo>
                <a:lnTo>
                  <a:pt x="125023" y="122731"/>
                </a:lnTo>
                <a:lnTo>
                  <a:pt x="123380" y="130987"/>
                </a:lnTo>
                <a:lnTo>
                  <a:pt x="121602" y="131114"/>
                </a:lnTo>
                <a:lnTo>
                  <a:pt x="119824" y="131191"/>
                </a:lnTo>
                <a:lnTo>
                  <a:pt x="194185" y="131191"/>
                </a:lnTo>
                <a:lnTo>
                  <a:pt x="200173" y="125349"/>
                </a:lnTo>
                <a:lnTo>
                  <a:pt x="148399" y="125349"/>
                </a:lnTo>
                <a:lnTo>
                  <a:pt x="149969" y="95012"/>
                </a:lnTo>
                <a:lnTo>
                  <a:pt x="144592" y="78422"/>
                </a:lnTo>
                <a:close/>
              </a:path>
              <a:path w="271780" h="281939">
                <a:moveTo>
                  <a:pt x="263842" y="0"/>
                </a:moveTo>
                <a:lnTo>
                  <a:pt x="252031" y="0"/>
                </a:lnTo>
                <a:lnTo>
                  <a:pt x="247840" y="1828"/>
                </a:lnTo>
                <a:lnTo>
                  <a:pt x="245300" y="6007"/>
                </a:lnTo>
                <a:lnTo>
                  <a:pt x="226879" y="36902"/>
                </a:lnTo>
                <a:lnTo>
                  <a:pt x="208041" y="67356"/>
                </a:lnTo>
                <a:lnTo>
                  <a:pt x="186275" y="95459"/>
                </a:lnTo>
                <a:lnTo>
                  <a:pt x="159067" y="119303"/>
                </a:lnTo>
                <a:lnTo>
                  <a:pt x="152209" y="123621"/>
                </a:lnTo>
                <a:lnTo>
                  <a:pt x="148399" y="125349"/>
                </a:lnTo>
                <a:lnTo>
                  <a:pt x="200173" y="125349"/>
                </a:lnTo>
                <a:lnTo>
                  <a:pt x="220059" y="105949"/>
                </a:lnTo>
                <a:lnTo>
                  <a:pt x="249265" y="60509"/>
                </a:lnTo>
                <a:lnTo>
                  <a:pt x="268160" y="15506"/>
                </a:lnTo>
                <a:lnTo>
                  <a:pt x="271589" y="6464"/>
                </a:lnTo>
                <a:lnTo>
                  <a:pt x="263842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97284" y="3631691"/>
            <a:ext cx="694690" cy="325120"/>
          </a:xfrm>
          <a:custGeom>
            <a:avLst/>
            <a:gdLst/>
            <a:ahLst/>
            <a:cxnLst/>
            <a:rect l="l" t="t" r="r" b="b"/>
            <a:pathLst>
              <a:path w="694690" h="325120">
                <a:moveTo>
                  <a:pt x="263888" y="252145"/>
                </a:moveTo>
                <a:lnTo>
                  <a:pt x="208944" y="252637"/>
                </a:lnTo>
                <a:lnTo>
                  <a:pt x="153906" y="254177"/>
                </a:lnTo>
                <a:lnTo>
                  <a:pt x="125394" y="259720"/>
                </a:lnTo>
                <a:lnTo>
                  <a:pt x="111456" y="269767"/>
                </a:lnTo>
                <a:lnTo>
                  <a:pt x="115758" y="280298"/>
                </a:lnTo>
                <a:lnTo>
                  <a:pt x="141968" y="287299"/>
                </a:lnTo>
                <a:lnTo>
                  <a:pt x="194024" y="291966"/>
                </a:lnTo>
                <a:lnTo>
                  <a:pt x="359503" y="302708"/>
                </a:lnTo>
                <a:lnTo>
                  <a:pt x="414181" y="306986"/>
                </a:lnTo>
                <a:lnTo>
                  <a:pt x="466826" y="312504"/>
                </a:lnTo>
                <a:lnTo>
                  <a:pt x="516364" y="319798"/>
                </a:lnTo>
                <a:lnTo>
                  <a:pt x="527994" y="321943"/>
                </a:lnTo>
                <a:lnTo>
                  <a:pt x="539779" y="323443"/>
                </a:lnTo>
                <a:lnTo>
                  <a:pt x="551636" y="324324"/>
                </a:lnTo>
                <a:lnTo>
                  <a:pt x="563481" y="324612"/>
                </a:lnTo>
                <a:lnTo>
                  <a:pt x="598789" y="321963"/>
                </a:lnTo>
                <a:lnTo>
                  <a:pt x="628775" y="314545"/>
                </a:lnTo>
                <a:lnTo>
                  <a:pt x="649831" y="303153"/>
                </a:lnTo>
                <a:lnTo>
                  <a:pt x="658350" y="288582"/>
                </a:lnTo>
                <a:lnTo>
                  <a:pt x="665821" y="261015"/>
                </a:lnTo>
                <a:lnTo>
                  <a:pt x="668675" y="253504"/>
                </a:lnTo>
                <a:lnTo>
                  <a:pt x="359138" y="253504"/>
                </a:lnTo>
                <a:lnTo>
                  <a:pt x="311513" y="252487"/>
                </a:lnTo>
                <a:lnTo>
                  <a:pt x="263888" y="252145"/>
                </a:lnTo>
                <a:close/>
              </a:path>
              <a:path w="694690" h="325120">
                <a:moveTo>
                  <a:pt x="44686" y="0"/>
                </a:moveTo>
                <a:lnTo>
                  <a:pt x="37828" y="0"/>
                </a:lnTo>
                <a:lnTo>
                  <a:pt x="31097" y="254"/>
                </a:lnTo>
                <a:lnTo>
                  <a:pt x="23985" y="762"/>
                </a:lnTo>
                <a:lnTo>
                  <a:pt x="12592" y="3006"/>
                </a:lnTo>
                <a:lnTo>
                  <a:pt x="4379" y="6619"/>
                </a:lnTo>
                <a:lnTo>
                  <a:pt x="0" y="11209"/>
                </a:lnTo>
                <a:lnTo>
                  <a:pt x="109" y="16383"/>
                </a:lnTo>
                <a:lnTo>
                  <a:pt x="12705" y="27126"/>
                </a:lnTo>
                <a:lnTo>
                  <a:pt x="28969" y="36512"/>
                </a:lnTo>
                <a:lnTo>
                  <a:pt x="66784" y="54737"/>
                </a:lnTo>
                <a:lnTo>
                  <a:pt x="96621" y="72393"/>
                </a:lnTo>
                <a:lnTo>
                  <a:pt x="151151" y="108708"/>
                </a:lnTo>
                <a:lnTo>
                  <a:pt x="217495" y="160141"/>
                </a:lnTo>
                <a:lnTo>
                  <a:pt x="258062" y="192930"/>
                </a:lnTo>
                <a:lnTo>
                  <a:pt x="303414" y="224507"/>
                </a:lnTo>
                <a:lnTo>
                  <a:pt x="359138" y="253504"/>
                </a:lnTo>
                <a:lnTo>
                  <a:pt x="668675" y="253504"/>
                </a:lnTo>
                <a:lnTo>
                  <a:pt x="679306" y="225552"/>
                </a:lnTo>
                <a:lnTo>
                  <a:pt x="473692" y="225552"/>
                </a:lnTo>
                <a:lnTo>
                  <a:pt x="441985" y="194448"/>
                </a:lnTo>
                <a:lnTo>
                  <a:pt x="403653" y="164173"/>
                </a:lnTo>
                <a:lnTo>
                  <a:pt x="360663" y="134642"/>
                </a:lnTo>
                <a:lnTo>
                  <a:pt x="314984" y="105769"/>
                </a:lnTo>
                <a:lnTo>
                  <a:pt x="268587" y="77470"/>
                </a:lnTo>
                <a:lnTo>
                  <a:pt x="197967" y="38404"/>
                </a:lnTo>
                <a:lnTo>
                  <a:pt x="152522" y="19405"/>
                </a:lnTo>
                <a:lnTo>
                  <a:pt x="101207" y="5435"/>
                </a:lnTo>
                <a:lnTo>
                  <a:pt x="44686" y="0"/>
                </a:lnTo>
                <a:close/>
              </a:path>
              <a:path w="694690" h="325120">
                <a:moveTo>
                  <a:pt x="615678" y="149733"/>
                </a:moveTo>
                <a:lnTo>
                  <a:pt x="572958" y="154287"/>
                </a:lnTo>
                <a:lnTo>
                  <a:pt x="528252" y="172706"/>
                </a:lnTo>
                <a:lnTo>
                  <a:pt x="484179" y="206904"/>
                </a:lnTo>
                <a:lnTo>
                  <a:pt x="473692" y="225552"/>
                </a:lnTo>
                <a:lnTo>
                  <a:pt x="679306" y="225552"/>
                </a:lnTo>
                <a:lnTo>
                  <a:pt x="686621" y="206353"/>
                </a:lnTo>
                <a:lnTo>
                  <a:pt x="694164" y="178816"/>
                </a:lnTo>
                <a:lnTo>
                  <a:pt x="689133" y="166717"/>
                </a:lnTo>
                <a:lnTo>
                  <a:pt x="671637" y="157559"/>
                </a:lnTo>
                <a:lnTo>
                  <a:pt x="645783" y="151759"/>
                </a:lnTo>
                <a:lnTo>
                  <a:pt x="615678" y="149733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608082" y="4177322"/>
            <a:ext cx="1343660" cy="520065"/>
          </a:xfrm>
          <a:custGeom>
            <a:avLst/>
            <a:gdLst/>
            <a:ahLst/>
            <a:cxnLst/>
            <a:rect l="l" t="t" r="r" b="b"/>
            <a:pathLst>
              <a:path w="1343659" h="520064">
                <a:moveTo>
                  <a:pt x="572876" y="349465"/>
                </a:moveTo>
                <a:lnTo>
                  <a:pt x="425937" y="349465"/>
                </a:lnTo>
                <a:lnTo>
                  <a:pt x="424159" y="354012"/>
                </a:lnTo>
                <a:lnTo>
                  <a:pt x="428003" y="393181"/>
                </a:lnTo>
                <a:lnTo>
                  <a:pt x="476641" y="448365"/>
                </a:lnTo>
                <a:lnTo>
                  <a:pt x="516980" y="471855"/>
                </a:lnTo>
                <a:lnTo>
                  <a:pt x="565029" y="491534"/>
                </a:lnTo>
                <a:lnTo>
                  <a:pt x="618559" y="506591"/>
                </a:lnTo>
                <a:lnTo>
                  <a:pt x="675342" y="516218"/>
                </a:lnTo>
                <a:lnTo>
                  <a:pt x="733150" y="519607"/>
                </a:lnTo>
                <a:lnTo>
                  <a:pt x="783533" y="516735"/>
                </a:lnTo>
                <a:lnTo>
                  <a:pt x="831379" y="507739"/>
                </a:lnTo>
                <a:lnTo>
                  <a:pt x="875129" y="492055"/>
                </a:lnTo>
                <a:lnTo>
                  <a:pt x="913222" y="469115"/>
                </a:lnTo>
                <a:lnTo>
                  <a:pt x="926749" y="455637"/>
                </a:lnTo>
                <a:lnTo>
                  <a:pt x="664443" y="455637"/>
                </a:lnTo>
                <a:lnTo>
                  <a:pt x="640940" y="455402"/>
                </a:lnTo>
                <a:lnTo>
                  <a:pt x="632820" y="455231"/>
                </a:lnTo>
                <a:lnTo>
                  <a:pt x="588593" y="432595"/>
                </a:lnTo>
                <a:lnTo>
                  <a:pt x="567606" y="405590"/>
                </a:lnTo>
                <a:lnTo>
                  <a:pt x="564240" y="377132"/>
                </a:lnTo>
                <a:lnTo>
                  <a:pt x="572811" y="350343"/>
                </a:lnTo>
                <a:lnTo>
                  <a:pt x="572876" y="349465"/>
                </a:lnTo>
                <a:close/>
              </a:path>
              <a:path w="1343659" h="520064">
                <a:moveTo>
                  <a:pt x="1282425" y="0"/>
                </a:moveTo>
                <a:lnTo>
                  <a:pt x="1203609" y="14681"/>
                </a:lnTo>
                <a:lnTo>
                  <a:pt x="1096901" y="40725"/>
                </a:lnTo>
                <a:lnTo>
                  <a:pt x="1041288" y="55105"/>
                </a:lnTo>
                <a:lnTo>
                  <a:pt x="984906" y="70346"/>
                </a:lnTo>
                <a:lnTo>
                  <a:pt x="928309" y="86413"/>
                </a:lnTo>
                <a:lnTo>
                  <a:pt x="872050" y="103273"/>
                </a:lnTo>
                <a:lnTo>
                  <a:pt x="816683" y="120890"/>
                </a:lnTo>
                <a:lnTo>
                  <a:pt x="762761" y="139232"/>
                </a:lnTo>
                <a:lnTo>
                  <a:pt x="710837" y="158265"/>
                </a:lnTo>
                <a:lnTo>
                  <a:pt x="661465" y="177953"/>
                </a:lnTo>
                <a:lnTo>
                  <a:pt x="615199" y="198264"/>
                </a:lnTo>
                <a:lnTo>
                  <a:pt x="572591" y="219163"/>
                </a:lnTo>
                <a:lnTo>
                  <a:pt x="534195" y="240617"/>
                </a:lnTo>
                <a:lnTo>
                  <a:pt x="500564" y="262590"/>
                </a:lnTo>
                <a:lnTo>
                  <a:pt x="449813" y="307962"/>
                </a:lnTo>
                <a:lnTo>
                  <a:pt x="387296" y="311908"/>
                </a:lnTo>
                <a:lnTo>
                  <a:pt x="326134" y="317929"/>
                </a:lnTo>
                <a:lnTo>
                  <a:pt x="267316" y="326047"/>
                </a:lnTo>
                <a:lnTo>
                  <a:pt x="211834" y="336280"/>
                </a:lnTo>
                <a:lnTo>
                  <a:pt x="160677" y="348650"/>
                </a:lnTo>
                <a:lnTo>
                  <a:pt x="114835" y="363175"/>
                </a:lnTo>
                <a:lnTo>
                  <a:pt x="75298" y="379876"/>
                </a:lnTo>
                <a:lnTo>
                  <a:pt x="19099" y="419887"/>
                </a:lnTo>
                <a:lnTo>
                  <a:pt x="0" y="468841"/>
                </a:lnTo>
                <a:lnTo>
                  <a:pt x="6837" y="496722"/>
                </a:lnTo>
                <a:lnTo>
                  <a:pt x="11314" y="501374"/>
                </a:lnTo>
                <a:lnTo>
                  <a:pt x="19410" y="504613"/>
                </a:lnTo>
                <a:lnTo>
                  <a:pt x="29983" y="506507"/>
                </a:lnTo>
                <a:lnTo>
                  <a:pt x="41889" y="507123"/>
                </a:lnTo>
                <a:lnTo>
                  <a:pt x="57367" y="506166"/>
                </a:lnTo>
                <a:lnTo>
                  <a:pt x="71036" y="503381"/>
                </a:lnTo>
                <a:lnTo>
                  <a:pt x="80608" y="498899"/>
                </a:lnTo>
                <a:lnTo>
                  <a:pt x="83799" y="492848"/>
                </a:lnTo>
                <a:lnTo>
                  <a:pt x="84962" y="465460"/>
                </a:lnTo>
                <a:lnTo>
                  <a:pt x="99146" y="441122"/>
                </a:lnTo>
                <a:lnTo>
                  <a:pt x="161619" y="401139"/>
                </a:lnTo>
                <a:lnTo>
                  <a:pt x="207423" y="385263"/>
                </a:lnTo>
                <a:lnTo>
                  <a:pt x="261286" y="371980"/>
                </a:lnTo>
                <a:lnTo>
                  <a:pt x="321964" y="361173"/>
                </a:lnTo>
                <a:lnTo>
                  <a:pt x="388218" y="352729"/>
                </a:lnTo>
                <a:lnTo>
                  <a:pt x="425937" y="349465"/>
                </a:lnTo>
                <a:lnTo>
                  <a:pt x="572876" y="349465"/>
                </a:lnTo>
                <a:lnTo>
                  <a:pt x="572876" y="348818"/>
                </a:lnTo>
                <a:lnTo>
                  <a:pt x="574654" y="347548"/>
                </a:lnTo>
                <a:lnTo>
                  <a:pt x="576432" y="345592"/>
                </a:lnTo>
                <a:lnTo>
                  <a:pt x="878047" y="345592"/>
                </a:lnTo>
                <a:lnTo>
                  <a:pt x="839389" y="334394"/>
                </a:lnTo>
                <a:lnTo>
                  <a:pt x="790275" y="324350"/>
                </a:lnTo>
                <a:lnTo>
                  <a:pt x="735261" y="316470"/>
                </a:lnTo>
                <a:lnTo>
                  <a:pt x="675524" y="310786"/>
                </a:lnTo>
                <a:lnTo>
                  <a:pt x="612246" y="307327"/>
                </a:lnTo>
                <a:lnTo>
                  <a:pt x="651781" y="281194"/>
                </a:lnTo>
                <a:lnTo>
                  <a:pt x="698686" y="256465"/>
                </a:lnTo>
                <a:lnTo>
                  <a:pt x="749424" y="233319"/>
                </a:lnTo>
                <a:lnTo>
                  <a:pt x="800460" y="211937"/>
                </a:lnTo>
                <a:lnTo>
                  <a:pt x="844299" y="194469"/>
                </a:lnTo>
                <a:lnTo>
                  <a:pt x="889791" y="177715"/>
                </a:lnTo>
                <a:lnTo>
                  <a:pt x="936644" y="161551"/>
                </a:lnTo>
                <a:lnTo>
                  <a:pt x="984565" y="145855"/>
                </a:lnTo>
                <a:lnTo>
                  <a:pt x="1229956" y="70084"/>
                </a:lnTo>
                <a:lnTo>
                  <a:pt x="1278143" y="54612"/>
                </a:lnTo>
                <a:lnTo>
                  <a:pt x="1325351" y="38747"/>
                </a:lnTo>
                <a:lnTo>
                  <a:pt x="1343451" y="26526"/>
                </a:lnTo>
                <a:lnTo>
                  <a:pt x="1337845" y="13892"/>
                </a:lnTo>
                <a:lnTo>
                  <a:pt x="1315261" y="3998"/>
                </a:lnTo>
                <a:lnTo>
                  <a:pt x="1282425" y="0"/>
                </a:lnTo>
                <a:close/>
              </a:path>
              <a:path w="1343659" h="520064">
                <a:moveTo>
                  <a:pt x="878047" y="345592"/>
                </a:moveTo>
                <a:lnTo>
                  <a:pt x="576432" y="345592"/>
                </a:lnTo>
                <a:lnTo>
                  <a:pt x="635752" y="347773"/>
                </a:lnTo>
                <a:lnTo>
                  <a:pt x="692049" y="352636"/>
                </a:lnTo>
                <a:lnTo>
                  <a:pt x="742278" y="360597"/>
                </a:lnTo>
                <a:lnTo>
                  <a:pt x="783395" y="372072"/>
                </a:lnTo>
                <a:lnTo>
                  <a:pt x="812355" y="387476"/>
                </a:lnTo>
                <a:lnTo>
                  <a:pt x="826114" y="407225"/>
                </a:lnTo>
                <a:lnTo>
                  <a:pt x="817659" y="428334"/>
                </a:lnTo>
                <a:lnTo>
                  <a:pt x="787808" y="443471"/>
                </a:lnTo>
                <a:lnTo>
                  <a:pt x="736692" y="452588"/>
                </a:lnTo>
                <a:lnTo>
                  <a:pt x="664443" y="455637"/>
                </a:lnTo>
                <a:lnTo>
                  <a:pt x="926749" y="455637"/>
                </a:lnTo>
                <a:lnTo>
                  <a:pt x="944097" y="438353"/>
                </a:lnTo>
                <a:lnTo>
                  <a:pt x="955160" y="415979"/>
                </a:lnTo>
                <a:lnTo>
                  <a:pt x="953244" y="395583"/>
                </a:lnTo>
                <a:lnTo>
                  <a:pt x="939530" y="377196"/>
                </a:lnTo>
                <a:lnTo>
                  <a:pt x="915196" y="360848"/>
                </a:lnTo>
                <a:lnTo>
                  <a:pt x="881423" y="346570"/>
                </a:lnTo>
                <a:lnTo>
                  <a:pt x="878047" y="345592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89820" y="1033272"/>
            <a:ext cx="196415" cy="16306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כותרת 28"/>
          <p:cNvSpPr>
            <a:spLocks noGrp="1"/>
          </p:cNvSpPr>
          <p:nvPr>
            <p:ph type="title"/>
          </p:nvPr>
        </p:nvSpPr>
        <p:spPr>
          <a:xfrm>
            <a:off x="1371600" y="1428750"/>
            <a:ext cx="6231255" cy="1846659"/>
          </a:xfrm>
        </p:spPr>
        <p:txBody>
          <a:bodyPr/>
          <a:lstStyle/>
          <a:p>
            <a:pPr algn="r"/>
            <a:r>
              <a:rPr lang="ar-SA" sz="6000" b="1" smtClean="0">
                <a:solidFill>
                  <a:srgbClr val="0070C0"/>
                </a:solidFill>
              </a:rPr>
              <a:t>بالنسبة </a:t>
            </a:r>
            <a:r>
              <a:rPr lang="ar-SA" sz="6000" b="1" dirty="0" smtClean="0">
                <a:solidFill>
                  <a:srgbClr val="0070C0"/>
                </a:solidFill>
              </a:rPr>
              <a:t>لي</a:t>
            </a:r>
            <a:br>
              <a:rPr lang="ar-SA" sz="6000" b="1" dirty="0" smtClean="0">
                <a:solidFill>
                  <a:srgbClr val="0070C0"/>
                </a:solidFill>
              </a:rPr>
            </a:br>
            <a:r>
              <a:rPr lang="ar-SA" sz="6000" b="1" dirty="0" smtClean="0">
                <a:solidFill>
                  <a:srgbClr val="0070C0"/>
                </a:solidFill>
              </a:rPr>
              <a:t>هذه الفترة كانت..... </a:t>
            </a:r>
            <a:endParaRPr lang="he-IL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74373" y="310895"/>
            <a:ext cx="142875" cy="131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24995" y="577595"/>
            <a:ext cx="85471" cy="929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68937" y="749027"/>
            <a:ext cx="375285" cy="301625"/>
          </a:xfrm>
          <a:custGeom>
            <a:avLst/>
            <a:gdLst/>
            <a:ahLst/>
            <a:cxnLst/>
            <a:rect l="l" t="t" r="r" b="b"/>
            <a:pathLst>
              <a:path w="375284" h="301625">
                <a:moveTo>
                  <a:pt x="119665" y="78504"/>
                </a:moveTo>
                <a:lnTo>
                  <a:pt x="118014" y="78504"/>
                </a:lnTo>
                <a:lnTo>
                  <a:pt x="96389" y="83467"/>
                </a:lnTo>
                <a:lnTo>
                  <a:pt x="77787" y="96681"/>
                </a:lnTo>
                <a:lnTo>
                  <a:pt x="65615" y="115634"/>
                </a:lnTo>
                <a:lnTo>
                  <a:pt x="63277" y="137813"/>
                </a:lnTo>
                <a:lnTo>
                  <a:pt x="73128" y="168978"/>
                </a:lnTo>
                <a:lnTo>
                  <a:pt x="91598" y="193963"/>
                </a:lnTo>
                <a:lnTo>
                  <a:pt x="116641" y="212876"/>
                </a:lnTo>
                <a:lnTo>
                  <a:pt x="146208" y="225824"/>
                </a:lnTo>
                <a:lnTo>
                  <a:pt x="123922" y="252373"/>
                </a:lnTo>
                <a:lnTo>
                  <a:pt x="91360" y="270290"/>
                </a:lnTo>
                <a:lnTo>
                  <a:pt x="53107" y="280420"/>
                </a:lnTo>
                <a:lnTo>
                  <a:pt x="13747" y="283609"/>
                </a:lnTo>
                <a:lnTo>
                  <a:pt x="7524" y="283609"/>
                </a:lnTo>
                <a:lnTo>
                  <a:pt x="1762" y="286044"/>
                </a:lnTo>
                <a:lnTo>
                  <a:pt x="22891" y="301008"/>
                </a:lnTo>
                <a:lnTo>
                  <a:pt x="30384" y="301008"/>
                </a:lnTo>
                <a:lnTo>
                  <a:pt x="75305" y="296845"/>
                </a:lnTo>
                <a:lnTo>
                  <a:pt x="116570" y="284180"/>
                </a:lnTo>
                <a:lnTo>
                  <a:pt x="150810" y="262753"/>
                </a:lnTo>
                <a:lnTo>
                  <a:pt x="174656" y="232301"/>
                </a:lnTo>
                <a:lnTo>
                  <a:pt x="226377" y="232301"/>
                </a:lnTo>
                <a:lnTo>
                  <a:pt x="233314" y="231317"/>
                </a:lnTo>
                <a:lnTo>
                  <a:pt x="248921" y="227582"/>
                </a:lnTo>
                <a:lnTo>
                  <a:pt x="264064" y="222395"/>
                </a:lnTo>
                <a:lnTo>
                  <a:pt x="287085" y="208552"/>
                </a:lnTo>
                <a:lnTo>
                  <a:pt x="194087" y="208552"/>
                </a:lnTo>
                <a:lnTo>
                  <a:pt x="188753" y="208171"/>
                </a:lnTo>
                <a:lnTo>
                  <a:pt x="183292" y="207282"/>
                </a:lnTo>
                <a:lnTo>
                  <a:pt x="184791" y="196868"/>
                </a:lnTo>
                <a:lnTo>
                  <a:pt x="153447" y="196868"/>
                </a:lnTo>
                <a:lnTo>
                  <a:pt x="114407" y="171651"/>
                </a:lnTo>
                <a:lnTo>
                  <a:pt x="91656" y="143441"/>
                </a:lnTo>
                <a:lnTo>
                  <a:pt x="91678" y="127939"/>
                </a:lnTo>
                <a:lnTo>
                  <a:pt x="99724" y="116961"/>
                </a:lnTo>
                <a:lnTo>
                  <a:pt x="112426" y="112794"/>
                </a:lnTo>
                <a:lnTo>
                  <a:pt x="165536" y="112794"/>
                </a:lnTo>
                <a:lnTo>
                  <a:pt x="163210" y="108174"/>
                </a:lnTo>
                <a:lnTo>
                  <a:pt x="145722" y="88483"/>
                </a:lnTo>
                <a:lnTo>
                  <a:pt x="122840" y="78758"/>
                </a:lnTo>
                <a:lnTo>
                  <a:pt x="119665" y="78504"/>
                </a:lnTo>
                <a:close/>
              </a:path>
              <a:path w="375284" h="301625">
                <a:moveTo>
                  <a:pt x="226377" y="232301"/>
                </a:moveTo>
                <a:lnTo>
                  <a:pt x="174656" y="232301"/>
                </a:lnTo>
                <a:lnTo>
                  <a:pt x="181324" y="233208"/>
                </a:lnTo>
                <a:lnTo>
                  <a:pt x="187991" y="233841"/>
                </a:lnTo>
                <a:lnTo>
                  <a:pt x="194659" y="234212"/>
                </a:lnTo>
                <a:lnTo>
                  <a:pt x="201326" y="234333"/>
                </a:lnTo>
                <a:lnTo>
                  <a:pt x="217398" y="233575"/>
                </a:lnTo>
                <a:lnTo>
                  <a:pt x="226377" y="232301"/>
                </a:lnTo>
                <a:close/>
              </a:path>
              <a:path w="375284" h="301625">
                <a:moveTo>
                  <a:pt x="375061" y="0"/>
                </a:moveTo>
                <a:lnTo>
                  <a:pt x="354183" y="57479"/>
                </a:lnTo>
                <a:lnTo>
                  <a:pt x="332311" y="102666"/>
                </a:lnTo>
                <a:lnTo>
                  <a:pt x="305908" y="143816"/>
                </a:lnTo>
                <a:lnTo>
                  <a:pt x="274953" y="177481"/>
                </a:lnTo>
                <a:lnTo>
                  <a:pt x="239422" y="200209"/>
                </a:lnTo>
                <a:lnTo>
                  <a:pt x="199294" y="208552"/>
                </a:lnTo>
                <a:lnTo>
                  <a:pt x="287085" y="208552"/>
                </a:lnTo>
                <a:lnTo>
                  <a:pt x="304919" y="197828"/>
                </a:lnTo>
                <a:lnTo>
                  <a:pt x="339411" y="164065"/>
                </a:lnTo>
                <a:lnTo>
                  <a:pt x="367694" y="123367"/>
                </a:lnTo>
                <a:lnTo>
                  <a:pt x="375061" y="108330"/>
                </a:lnTo>
                <a:lnTo>
                  <a:pt x="375061" y="0"/>
                </a:lnTo>
                <a:close/>
              </a:path>
              <a:path w="375284" h="301625">
                <a:moveTo>
                  <a:pt x="165536" y="112794"/>
                </a:moveTo>
                <a:lnTo>
                  <a:pt x="112426" y="112794"/>
                </a:lnTo>
                <a:lnTo>
                  <a:pt x="118201" y="113582"/>
                </a:lnTo>
                <a:lnTo>
                  <a:pt x="123951" y="116048"/>
                </a:lnTo>
                <a:lnTo>
                  <a:pt x="146633" y="154748"/>
                </a:lnTo>
                <a:lnTo>
                  <a:pt x="153489" y="188845"/>
                </a:lnTo>
                <a:lnTo>
                  <a:pt x="153447" y="196868"/>
                </a:lnTo>
                <a:lnTo>
                  <a:pt x="184791" y="196868"/>
                </a:lnTo>
                <a:lnTo>
                  <a:pt x="185156" y="194336"/>
                </a:lnTo>
                <a:lnTo>
                  <a:pt x="185626" y="181437"/>
                </a:lnTo>
                <a:lnTo>
                  <a:pt x="184739" y="168634"/>
                </a:lnTo>
                <a:lnTo>
                  <a:pt x="182530" y="155974"/>
                </a:lnTo>
                <a:lnTo>
                  <a:pt x="175436" y="132461"/>
                </a:lnTo>
                <a:lnTo>
                  <a:pt x="165536" y="112794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9202" y="4478449"/>
            <a:ext cx="392430" cy="471805"/>
          </a:xfrm>
          <a:custGeom>
            <a:avLst/>
            <a:gdLst/>
            <a:ahLst/>
            <a:cxnLst/>
            <a:rect l="l" t="t" r="r" b="b"/>
            <a:pathLst>
              <a:path w="392430" h="471804">
                <a:moveTo>
                  <a:pt x="159531" y="0"/>
                </a:moveTo>
                <a:lnTo>
                  <a:pt x="91460" y="10634"/>
                </a:lnTo>
                <a:lnTo>
                  <a:pt x="29068" y="36938"/>
                </a:lnTo>
                <a:lnTo>
                  <a:pt x="0" y="56046"/>
                </a:lnTo>
                <a:lnTo>
                  <a:pt x="1485" y="61977"/>
                </a:lnTo>
                <a:lnTo>
                  <a:pt x="6222" y="62727"/>
                </a:lnTo>
                <a:lnTo>
                  <a:pt x="14793" y="116232"/>
                </a:lnTo>
                <a:lnTo>
                  <a:pt x="24006" y="167801"/>
                </a:lnTo>
                <a:lnTo>
                  <a:pt x="33513" y="219470"/>
                </a:lnTo>
                <a:lnTo>
                  <a:pt x="42571" y="270934"/>
                </a:lnTo>
                <a:lnTo>
                  <a:pt x="50585" y="322734"/>
                </a:lnTo>
                <a:lnTo>
                  <a:pt x="56889" y="374993"/>
                </a:lnTo>
                <a:lnTo>
                  <a:pt x="60819" y="427763"/>
                </a:lnTo>
                <a:lnTo>
                  <a:pt x="60921" y="431522"/>
                </a:lnTo>
                <a:lnTo>
                  <a:pt x="62395" y="434405"/>
                </a:lnTo>
                <a:lnTo>
                  <a:pt x="65316" y="436513"/>
                </a:lnTo>
                <a:lnTo>
                  <a:pt x="65938" y="437427"/>
                </a:lnTo>
                <a:lnTo>
                  <a:pt x="66624" y="438342"/>
                </a:lnTo>
                <a:lnTo>
                  <a:pt x="67182" y="438786"/>
                </a:lnTo>
                <a:lnTo>
                  <a:pt x="93836" y="456988"/>
                </a:lnTo>
                <a:lnTo>
                  <a:pt x="122440" y="467636"/>
                </a:lnTo>
                <a:lnTo>
                  <a:pt x="152282" y="471514"/>
                </a:lnTo>
                <a:lnTo>
                  <a:pt x="182651" y="469406"/>
                </a:lnTo>
                <a:lnTo>
                  <a:pt x="215204" y="461303"/>
                </a:lnTo>
                <a:lnTo>
                  <a:pt x="246613" y="448132"/>
                </a:lnTo>
                <a:lnTo>
                  <a:pt x="253955" y="443818"/>
                </a:lnTo>
                <a:lnTo>
                  <a:pt x="153461" y="443818"/>
                </a:lnTo>
                <a:lnTo>
                  <a:pt x="130686" y="442668"/>
                </a:lnTo>
                <a:lnTo>
                  <a:pt x="107458" y="437986"/>
                </a:lnTo>
                <a:lnTo>
                  <a:pt x="83731" y="429439"/>
                </a:lnTo>
                <a:lnTo>
                  <a:pt x="84480" y="427763"/>
                </a:lnTo>
                <a:lnTo>
                  <a:pt x="85153" y="425616"/>
                </a:lnTo>
                <a:lnTo>
                  <a:pt x="84912" y="424105"/>
                </a:lnTo>
                <a:lnTo>
                  <a:pt x="82694" y="377420"/>
                </a:lnTo>
                <a:lnTo>
                  <a:pt x="79381" y="329528"/>
                </a:lnTo>
                <a:lnTo>
                  <a:pt x="74644" y="281519"/>
                </a:lnTo>
                <a:lnTo>
                  <a:pt x="68041" y="233325"/>
                </a:lnTo>
                <a:lnTo>
                  <a:pt x="59205" y="185649"/>
                </a:lnTo>
                <a:lnTo>
                  <a:pt x="47701" y="138838"/>
                </a:lnTo>
                <a:lnTo>
                  <a:pt x="33299" y="93892"/>
                </a:lnTo>
                <a:lnTo>
                  <a:pt x="97163" y="93892"/>
                </a:lnTo>
                <a:lnTo>
                  <a:pt x="69156" y="89786"/>
                </a:lnTo>
                <a:lnTo>
                  <a:pt x="42749" y="78672"/>
                </a:lnTo>
                <a:lnTo>
                  <a:pt x="19100" y="59653"/>
                </a:lnTo>
                <a:lnTo>
                  <a:pt x="19024" y="59183"/>
                </a:lnTo>
                <a:lnTo>
                  <a:pt x="45220" y="49485"/>
                </a:lnTo>
                <a:lnTo>
                  <a:pt x="72856" y="39994"/>
                </a:lnTo>
                <a:lnTo>
                  <a:pt x="101431" y="31712"/>
                </a:lnTo>
                <a:lnTo>
                  <a:pt x="130441" y="25643"/>
                </a:lnTo>
                <a:lnTo>
                  <a:pt x="157367" y="22856"/>
                </a:lnTo>
                <a:lnTo>
                  <a:pt x="235906" y="22856"/>
                </a:lnTo>
                <a:lnTo>
                  <a:pt x="221870" y="13044"/>
                </a:lnTo>
                <a:lnTo>
                  <a:pt x="192076" y="3060"/>
                </a:lnTo>
                <a:lnTo>
                  <a:pt x="159531" y="0"/>
                </a:lnTo>
                <a:close/>
              </a:path>
              <a:path w="392430" h="471804">
                <a:moveTo>
                  <a:pt x="262612" y="61190"/>
                </a:moveTo>
                <a:lnTo>
                  <a:pt x="238480" y="61190"/>
                </a:lnTo>
                <a:lnTo>
                  <a:pt x="247114" y="100410"/>
                </a:lnTo>
                <a:lnTo>
                  <a:pt x="255065" y="139887"/>
                </a:lnTo>
                <a:lnTo>
                  <a:pt x="262185" y="179585"/>
                </a:lnTo>
                <a:lnTo>
                  <a:pt x="268325" y="219470"/>
                </a:lnTo>
                <a:lnTo>
                  <a:pt x="273161" y="262344"/>
                </a:lnTo>
                <a:lnTo>
                  <a:pt x="276917" y="306065"/>
                </a:lnTo>
                <a:lnTo>
                  <a:pt x="281329" y="349681"/>
                </a:lnTo>
                <a:lnTo>
                  <a:pt x="288213" y="392711"/>
                </a:lnTo>
                <a:lnTo>
                  <a:pt x="287693" y="392800"/>
                </a:lnTo>
                <a:lnTo>
                  <a:pt x="232457" y="423934"/>
                </a:lnTo>
                <a:lnTo>
                  <a:pt x="175831" y="441771"/>
                </a:lnTo>
                <a:lnTo>
                  <a:pt x="153461" y="443818"/>
                </a:lnTo>
                <a:lnTo>
                  <a:pt x="253955" y="443818"/>
                </a:lnTo>
                <a:lnTo>
                  <a:pt x="275971" y="430882"/>
                </a:lnTo>
                <a:lnTo>
                  <a:pt x="307403" y="406681"/>
                </a:lnTo>
                <a:lnTo>
                  <a:pt x="307721" y="398896"/>
                </a:lnTo>
                <a:lnTo>
                  <a:pt x="302882" y="394514"/>
                </a:lnTo>
                <a:lnTo>
                  <a:pt x="304472" y="381442"/>
                </a:lnTo>
                <a:lnTo>
                  <a:pt x="305663" y="368284"/>
                </a:lnTo>
                <a:lnTo>
                  <a:pt x="306454" y="355090"/>
                </a:lnTo>
                <a:lnTo>
                  <a:pt x="306844" y="341911"/>
                </a:lnTo>
                <a:lnTo>
                  <a:pt x="313465" y="341911"/>
                </a:lnTo>
                <a:lnTo>
                  <a:pt x="328889" y="339295"/>
                </a:lnTo>
                <a:lnTo>
                  <a:pt x="381533" y="329528"/>
                </a:lnTo>
                <a:lnTo>
                  <a:pt x="387946" y="327966"/>
                </a:lnTo>
                <a:lnTo>
                  <a:pt x="392176" y="322137"/>
                </a:lnTo>
                <a:lnTo>
                  <a:pt x="391637" y="318784"/>
                </a:lnTo>
                <a:lnTo>
                  <a:pt x="306755" y="318784"/>
                </a:lnTo>
                <a:lnTo>
                  <a:pt x="306430" y="308039"/>
                </a:lnTo>
                <a:lnTo>
                  <a:pt x="305801" y="297289"/>
                </a:lnTo>
                <a:lnTo>
                  <a:pt x="304881" y="285564"/>
                </a:lnTo>
                <a:lnTo>
                  <a:pt x="303999" y="275528"/>
                </a:lnTo>
                <a:lnTo>
                  <a:pt x="307176" y="275528"/>
                </a:lnTo>
                <a:lnTo>
                  <a:pt x="309499" y="275350"/>
                </a:lnTo>
                <a:lnTo>
                  <a:pt x="311962" y="274956"/>
                </a:lnTo>
                <a:lnTo>
                  <a:pt x="331542" y="263933"/>
                </a:lnTo>
                <a:lnTo>
                  <a:pt x="302641" y="263933"/>
                </a:lnTo>
                <a:lnTo>
                  <a:pt x="299857" y="239592"/>
                </a:lnTo>
                <a:lnTo>
                  <a:pt x="296232" y="215187"/>
                </a:lnTo>
                <a:lnTo>
                  <a:pt x="291909" y="190691"/>
                </a:lnTo>
                <a:lnTo>
                  <a:pt x="287032" y="166079"/>
                </a:lnTo>
                <a:lnTo>
                  <a:pt x="286969" y="165609"/>
                </a:lnTo>
                <a:lnTo>
                  <a:pt x="287921" y="164923"/>
                </a:lnTo>
                <a:lnTo>
                  <a:pt x="288848" y="164288"/>
                </a:lnTo>
                <a:lnTo>
                  <a:pt x="289687" y="163133"/>
                </a:lnTo>
                <a:lnTo>
                  <a:pt x="293116" y="157761"/>
                </a:lnTo>
                <a:lnTo>
                  <a:pt x="296418" y="155195"/>
                </a:lnTo>
                <a:lnTo>
                  <a:pt x="299605" y="154687"/>
                </a:lnTo>
                <a:lnTo>
                  <a:pt x="328472" y="154687"/>
                </a:lnTo>
                <a:lnTo>
                  <a:pt x="325076" y="149935"/>
                </a:lnTo>
                <a:lnTo>
                  <a:pt x="317256" y="144718"/>
                </a:lnTo>
                <a:lnTo>
                  <a:pt x="282613" y="144718"/>
                </a:lnTo>
                <a:lnTo>
                  <a:pt x="281210" y="138289"/>
                </a:lnTo>
                <a:lnTo>
                  <a:pt x="279725" y="131727"/>
                </a:lnTo>
                <a:lnTo>
                  <a:pt x="278128" y="125092"/>
                </a:lnTo>
                <a:lnTo>
                  <a:pt x="276390" y="118441"/>
                </a:lnTo>
                <a:lnTo>
                  <a:pt x="281457" y="117959"/>
                </a:lnTo>
                <a:lnTo>
                  <a:pt x="300408" y="114981"/>
                </a:lnTo>
                <a:lnTo>
                  <a:pt x="308309" y="114019"/>
                </a:lnTo>
                <a:lnTo>
                  <a:pt x="315761" y="113642"/>
                </a:lnTo>
                <a:lnTo>
                  <a:pt x="373287" y="113642"/>
                </a:lnTo>
                <a:lnTo>
                  <a:pt x="372389" y="110821"/>
                </a:lnTo>
                <a:lnTo>
                  <a:pt x="368531" y="105957"/>
                </a:lnTo>
                <a:lnTo>
                  <a:pt x="273862" y="105957"/>
                </a:lnTo>
                <a:lnTo>
                  <a:pt x="265423" y="72283"/>
                </a:lnTo>
                <a:lnTo>
                  <a:pt x="262612" y="61190"/>
                </a:lnTo>
                <a:close/>
              </a:path>
              <a:path w="392430" h="471804">
                <a:moveTo>
                  <a:pt x="313465" y="341911"/>
                </a:moveTo>
                <a:lnTo>
                  <a:pt x="306844" y="341911"/>
                </a:lnTo>
                <a:lnTo>
                  <a:pt x="310057" y="342469"/>
                </a:lnTo>
                <a:lnTo>
                  <a:pt x="313465" y="341911"/>
                </a:lnTo>
                <a:close/>
              </a:path>
              <a:path w="392430" h="471804">
                <a:moveTo>
                  <a:pt x="373287" y="113642"/>
                </a:moveTo>
                <a:lnTo>
                  <a:pt x="315761" y="113642"/>
                </a:lnTo>
                <a:lnTo>
                  <a:pt x="322516" y="114149"/>
                </a:lnTo>
                <a:lnTo>
                  <a:pt x="344978" y="123519"/>
                </a:lnTo>
                <a:lnTo>
                  <a:pt x="354344" y="139309"/>
                </a:lnTo>
                <a:lnTo>
                  <a:pt x="356426" y="159531"/>
                </a:lnTo>
                <a:lnTo>
                  <a:pt x="357035" y="182195"/>
                </a:lnTo>
                <a:lnTo>
                  <a:pt x="359754" y="215187"/>
                </a:lnTo>
                <a:lnTo>
                  <a:pt x="362100" y="245170"/>
                </a:lnTo>
                <a:lnTo>
                  <a:pt x="365203" y="286473"/>
                </a:lnTo>
                <a:lnTo>
                  <a:pt x="366814" y="308192"/>
                </a:lnTo>
                <a:lnTo>
                  <a:pt x="336989" y="313079"/>
                </a:lnTo>
                <a:lnTo>
                  <a:pt x="322160" y="315747"/>
                </a:lnTo>
                <a:lnTo>
                  <a:pt x="307289" y="318708"/>
                </a:lnTo>
                <a:lnTo>
                  <a:pt x="306755" y="318784"/>
                </a:lnTo>
                <a:lnTo>
                  <a:pt x="391637" y="318784"/>
                </a:lnTo>
                <a:lnTo>
                  <a:pt x="386227" y="255470"/>
                </a:lnTo>
                <a:lnTo>
                  <a:pt x="381711" y="195226"/>
                </a:lnTo>
                <a:lnTo>
                  <a:pt x="380569" y="152100"/>
                </a:lnTo>
                <a:lnTo>
                  <a:pt x="378476" y="129943"/>
                </a:lnTo>
                <a:lnTo>
                  <a:pt x="373287" y="113642"/>
                </a:lnTo>
                <a:close/>
              </a:path>
              <a:path w="392430" h="471804">
                <a:moveTo>
                  <a:pt x="307176" y="275528"/>
                </a:moveTo>
                <a:lnTo>
                  <a:pt x="303999" y="275528"/>
                </a:lnTo>
                <a:lnTo>
                  <a:pt x="306844" y="275553"/>
                </a:lnTo>
                <a:lnTo>
                  <a:pt x="307176" y="275528"/>
                </a:lnTo>
                <a:close/>
              </a:path>
              <a:path w="392430" h="471804">
                <a:moveTo>
                  <a:pt x="328472" y="154687"/>
                </a:moveTo>
                <a:lnTo>
                  <a:pt x="299605" y="154687"/>
                </a:lnTo>
                <a:lnTo>
                  <a:pt x="310197" y="160370"/>
                </a:lnTo>
                <a:lnTo>
                  <a:pt x="318863" y="176001"/>
                </a:lnTo>
                <a:lnTo>
                  <a:pt x="325003" y="194028"/>
                </a:lnTo>
                <a:lnTo>
                  <a:pt x="328015" y="206897"/>
                </a:lnTo>
                <a:lnTo>
                  <a:pt x="329026" y="224274"/>
                </a:lnTo>
                <a:lnTo>
                  <a:pt x="326377" y="241749"/>
                </a:lnTo>
                <a:lnTo>
                  <a:pt x="318203" y="256057"/>
                </a:lnTo>
                <a:lnTo>
                  <a:pt x="302641" y="263933"/>
                </a:lnTo>
                <a:lnTo>
                  <a:pt x="331542" y="263933"/>
                </a:lnTo>
                <a:lnTo>
                  <a:pt x="333207" y="262995"/>
                </a:lnTo>
                <a:lnTo>
                  <a:pt x="343141" y="240163"/>
                </a:lnTo>
                <a:lnTo>
                  <a:pt x="344816" y="212690"/>
                </a:lnTo>
                <a:lnTo>
                  <a:pt x="341287" y="186806"/>
                </a:lnTo>
                <a:lnTo>
                  <a:pt x="337915" y="173539"/>
                </a:lnTo>
                <a:lnTo>
                  <a:pt x="332840" y="160798"/>
                </a:lnTo>
                <a:lnTo>
                  <a:pt x="328472" y="154687"/>
                </a:lnTo>
                <a:close/>
              </a:path>
              <a:path w="392430" h="471804">
                <a:moveTo>
                  <a:pt x="268249" y="219000"/>
                </a:moveTo>
                <a:lnTo>
                  <a:pt x="268302" y="219470"/>
                </a:lnTo>
                <a:lnTo>
                  <a:pt x="268249" y="219000"/>
                </a:lnTo>
                <a:close/>
              </a:path>
              <a:path w="392430" h="471804">
                <a:moveTo>
                  <a:pt x="301371" y="138838"/>
                </a:moveTo>
                <a:lnTo>
                  <a:pt x="290804" y="140514"/>
                </a:lnTo>
                <a:lnTo>
                  <a:pt x="286499" y="142165"/>
                </a:lnTo>
                <a:lnTo>
                  <a:pt x="282613" y="144718"/>
                </a:lnTo>
                <a:lnTo>
                  <a:pt x="317256" y="144718"/>
                </a:lnTo>
                <a:lnTo>
                  <a:pt x="313639" y="142305"/>
                </a:lnTo>
                <a:lnTo>
                  <a:pt x="307784" y="139638"/>
                </a:lnTo>
                <a:lnTo>
                  <a:pt x="301371" y="138838"/>
                </a:lnTo>
                <a:close/>
              </a:path>
              <a:path w="392430" h="471804">
                <a:moveTo>
                  <a:pt x="97163" y="93892"/>
                </a:moveTo>
                <a:lnTo>
                  <a:pt x="33299" y="93892"/>
                </a:lnTo>
                <a:lnTo>
                  <a:pt x="54007" y="103938"/>
                </a:lnTo>
                <a:lnTo>
                  <a:pt x="76815" y="110313"/>
                </a:lnTo>
                <a:lnTo>
                  <a:pt x="99500" y="113527"/>
                </a:lnTo>
                <a:lnTo>
                  <a:pt x="119837" y="114085"/>
                </a:lnTo>
                <a:lnTo>
                  <a:pt x="127876" y="113984"/>
                </a:lnTo>
                <a:lnTo>
                  <a:pt x="170218" y="105510"/>
                </a:lnTo>
                <a:lnTo>
                  <a:pt x="196357" y="93920"/>
                </a:lnTo>
                <a:lnTo>
                  <a:pt x="97351" y="93920"/>
                </a:lnTo>
                <a:lnTo>
                  <a:pt x="97163" y="93892"/>
                </a:lnTo>
                <a:close/>
              </a:path>
              <a:path w="392430" h="471804">
                <a:moveTo>
                  <a:pt x="336167" y="89860"/>
                </a:moveTo>
                <a:lnTo>
                  <a:pt x="296060" y="97313"/>
                </a:lnTo>
                <a:lnTo>
                  <a:pt x="273862" y="105957"/>
                </a:lnTo>
                <a:lnTo>
                  <a:pt x="368531" y="105957"/>
                </a:lnTo>
                <a:lnTo>
                  <a:pt x="362872" y="98823"/>
                </a:lnTo>
                <a:lnTo>
                  <a:pt x="350520" y="92154"/>
                </a:lnTo>
                <a:lnTo>
                  <a:pt x="336167" y="89860"/>
                </a:lnTo>
                <a:close/>
              </a:path>
              <a:path w="392430" h="471804">
                <a:moveTo>
                  <a:pt x="235906" y="22856"/>
                </a:moveTo>
                <a:lnTo>
                  <a:pt x="157367" y="22856"/>
                </a:lnTo>
                <a:lnTo>
                  <a:pt x="183853" y="23657"/>
                </a:lnTo>
                <a:lnTo>
                  <a:pt x="209503" y="28870"/>
                </a:lnTo>
                <a:lnTo>
                  <a:pt x="233921" y="39320"/>
                </a:lnTo>
                <a:lnTo>
                  <a:pt x="233997" y="39790"/>
                </a:lnTo>
                <a:lnTo>
                  <a:pt x="211050" y="57530"/>
                </a:lnTo>
                <a:lnTo>
                  <a:pt x="184743" y="72815"/>
                </a:lnTo>
                <a:lnTo>
                  <a:pt x="156155" y="84641"/>
                </a:lnTo>
                <a:lnTo>
                  <a:pt x="126364" y="92000"/>
                </a:lnTo>
                <a:lnTo>
                  <a:pt x="97351" y="93920"/>
                </a:lnTo>
                <a:lnTo>
                  <a:pt x="196357" y="93920"/>
                </a:lnTo>
                <a:lnTo>
                  <a:pt x="218088" y="79835"/>
                </a:lnTo>
                <a:lnTo>
                  <a:pt x="238480" y="61190"/>
                </a:lnTo>
                <a:lnTo>
                  <a:pt x="262612" y="61190"/>
                </a:lnTo>
                <a:lnTo>
                  <a:pt x="261257" y="55844"/>
                </a:lnTo>
                <a:lnTo>
                  <a:pt x="255854" y="34799"/>
                </a:lnTo>
                <a:lnTo>
                  <a:pt x="252183" y="31256"/>
                </a:lnTo>
                <a:lnTo>
                  <a:pt x="247522" y="30977"/>
                </a:lnTo>
                <a:lnTo>
                  <a:pt x="235906" y="2285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038600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5" h="248920">
                <a:moveTo>
                  <a:pt x="384354" y="108978"/>
                </a:moveTo>
                <a:lnTo>
                  <a:pt x="210769" y="108978"/>
                </a:lnTo>
                <a:lnTo>
                  <a:pt x="240816" y="110004"/>
                </a:lnTo>
                <a:lnTo>
                  <a:pt x="270416" y="112899"/>
                </a:lnTo>
                <a:lnTo>
                  <a:pt x="298999" y="117390"/>
                </a:lnTo>
                <a:lnTo>
                  <a:pt x="325996" y="123202"/>
                </a:lnTo>
                <a:lnTo>
                  <a:pt x="324281" y="125361"/>
                </a:lnTo>
                <a:lnTo>
                  <a:pt x="320827" y="130568"/>
                </a:lnTo>
                <a:lnTo>
                  <a:pt x="311017" y="159811"/>
                </a:lnTo>
                <a:lnTo>
                  <a:pt x="310586" y="193759"/>
                </a:lnTo>
                <a:lnTo>
                  <a:pt x="321311" y="224632"/>
                </a:lnTo>
                <a:lnTo>
                  <a:pt x="344970" y="244652"/>
                </a:lnTo>
                <a:lnTo>
                  <a:pt x="351396" y="247205"/>
                </a:lnTo>
                <a:lnTo>
                  <a:pt x="357987" y="248386"/>
                </a:lnTo>
                <a:lnTo>
                  <a:pt x="364617" y="248386"/>
                </a:lnTo>
                <a:lnTo>
                  <a:pt x="390161" y="242748"/>
                </a:lnTo>
                <a:lnTo>
                  <a:pt x="412684" y="227672"/>
                </a:lnTo>
                <a:lnTo>
                  <a:pt x="429234" y="205920"/>
                </a:lnTo>
                <a:lnTo>
                  <a:pt x="429928" y="203581"/>
                </a:lnTo>
                <a:lnTo>
                  <a:pt x="392430" y="203581"/>
                </a:lnTo>
                <a:lnTo>
                  <a:pt x="364297" y="197742"/>
                </a:lnTo>
                <a:lnTo>
                  <a:pt x="347891" y="186632"/>
                </a:lnTo>
                <a:lnTo>
                  <a:pt x="343295" y="170169"/>
                </a:lnTo>
                <a:lnTo>
                  <a:pt x="350596" y="148272"/>
                </a:lnTo>
                <a:lnTo>
                  <a:pt x="353618" y="142659"/>
                </a:lnTo>
                <a:lnTo>
                  <a:pt x="356616" y="137477"/>
                </a:lnTo>
                <a:lnTo>
                  <a:pt x="360514" y="132715"/>
                </a:lnTo>
                <a:lnTo>
                  <a:pt x="417218" y="132715"/>
                </a:lnTo>
                <a:lnTo>
                  <a:pt x="405011" y="122343"/>
                </a:lnTo>
                <a:lnTo>
                  <a:pt x="382079" y="110680"/>
                </a:lnTo>
                <a:lnTo>
                  <a:pt x="384354" y="108978"/>
                </a:lnTo>
                <a:close/>
              </a:path>
              <a:path w="629285" h="248920">
                <a:moveTo>
                  <a:pt x="222021" y="85572"/>
                </a:moveTo>
                <a:lnTo>
                  <a:pt x="176715" y="88189"/>
                </a:lnTo>
                <a:lnTo>
                  <a:pt x="131335" y="96637"/>
                </a:lnTo>
                <a:lnTo>
                  <a:pt x="88532" y="111809"/>
                </a:lnTo>
                <a:lnTo>
                  <a:pt x="50954" y="134600"/>
                </a:lnTo>
                <a:lnTo>
                  <a:pt x="21252" y="165904"/>
                </a:lnTo>
                <a:lnTo>
                  <a:pt x="2074" y="206616"/>
                </a:lnTo>
                <a:lnTo>
                  <a:pt x="0" y="213347"/>
                </a:lnTo>
                <a:lnTo>
                  <a:pt x="5223" y="217614"/>
                </a:lnTo>
                <a:lnTo>
                  <a:pt x="13970" y="217614"/>
                </a:lnTo>
                <a:lnTo>
                  <a:pt x="17518" y="215709"/>
                </a:lnTo>
                <a:lnTo>
                  <a:pt x="18892" y="211378"/>
                </a:lnTo>
                <a:lnTo>
                  <a:pt x="40419" y="171063"/>
                </a:lnTo>
                <a:lnTo>
                  <a:pt x="73064" y="141960"/>
                </a:lnTo>
                <a:lnTo>
                  <a:pt x="114134" y="122774"/>
                </a:lnTo>
                <a:lnTo>
                  <a:pt x="160933" y="112211"/>
                </a:lnTo>
                <a:lnTo>
                  <a:pt x="210769" y="108978"/>
                </a:lnTo>
                <a:lnTo>
                  <a:pt x="384354" y="108978"/>
                </a:lnTo>
                <a:lnTo>
                  <a:pt x="390967" y="104033"/>
                </a:lnTo>
                <a:lnTo>
                  <a:pt x="398306" y="99009"/>
                </a:lnTo>
                <a:lnTo>
                  <a:pt x="344119" y="99009"/>
                </a:lnTo>
                <a:lnTo>
                  <a:pt x="321727" y="94803"/>
                </a:lnTo>
                <a:lnTo>
                  <a:pt x="276791" y="88663"/>
                </a:lnTo>
                <a:lnTo>
                  <a:pt x="238471" y="85913"/>
                </a:lnTo>
                <a:lnTo>
                  <a:pt x="230303" y="85659"/>
                </a:lnTo>
                <a:lnTo>
                  <a:pt x="222021" y="85572"/>
                </a:lnTo>
                <a:close/>
              </a:path>
              <a:path w="629285" h="248920">
                <a:moveTo>
                  <a:pt x="417218" y="132715"/>
                </a:moveTo>
                <a:lnTo>
                  <a:pt x="360514" y="132715"/>
                </a:lnTo>
                <a:lnTo>
                  <a:pt x="363512" y="134023"/>
                </a:lnTo>
                <a:lnTo>
                  <a:pt x="387324" y="145132"/>
                </a:lnTo>
                <a:lnTo>
                  <a:pt x="402559" y="160377"/>
                </a:lnTo>
                <a:lnTo>
                  <a:pt x="405501" y="179834"/>
                </a:lnTo>
                <a:lnTo>
                  <a:pt x="392430" y="203581"/>
                </a:lnTo>
                <a:lnTo>
                  <a:pt x="429928" y="203581"/>
                </a:lnTo>
                <a:lnTo>
                  <a:pt x="436854" y="180251"/>
                </a:lnTo>
                <a:lnTo>
                  <a:pt x="434053" y="156686"/>
                </a:lnTo>
                <a:lnTo>
                  <a:pt x="422887" y="137531"/>
                </a:lnTo>
                <a:lnTo>
                  <a:pt x="417218" y="132715"/>
                </a:lnTo>
                <a:close/>
              </a:path>
              <a:path w="629285" h="248920">
                <a:moveTo>
                  <a:pt x="614667" y="0"/>
                </a:moveTo>
                <a:lnTo>
                  <a:pt x="613422" y="0"/>
                </a:lnTo>
                <a:lnTo>
                  <a:pt x="567404" y="2539"/>
                </a:lnTo>
                <a:lnTo>
                  <a:pt x="518623" y="10327"/>
                </a:lnTo>
                <a:lnTo>
                  <a:pt x="469493" y="23615"/>
                </a:lnTo>
                <a:lnTo>
                  <a:pt x="422425" y="42656"/>
                </a:lnTo>
                <a:lnTo>
                  <a:pt x="379829" y="67703"/>
                </a:lnTo>
                <a:lnTo>
                  <a:pt x="344119" y="99009"/>
                </a:lnTo>
                <a:lnTo>
                  <a:pt x="398306" y="99009"/>
                </a:lnTo>
                <a:lnTo>
                  <a:pt x="400135" y="97756"/>
                </a:lnTo>
                <a:lnTo>
                  <a:pt x="409547" y="91887"/>
                </a:lnTo>
                <a:lnTo>
                  <a:pt x="466839" y="64336"/>
                </a:lnTo>
                <a:lnTo>
                  <a:pt x="517459" y="48213"/>
                </a:lnTo>
                <a:lnTo>
                  <a:pt x="569287" y="35660"/>
                </a:lnTo>
                <a:lnTo>
                  <a:pt x="620585" y="24244"/>
                </a:lnTo>
                <a:lnTo>
                  <a:pt x="627629" y="19238"/>
                </a:lnTo>
                <a:lnTo>
                  <a:pt x="629051" y="11153"/>
                </a:lnTo>
                <a:lnTo>
                  <a:pt x="625380" y="3559"/>
                </a:lnTo>
                <a:lnTo>
                  <a:pt x="617143" y="25"/>
                </a:lnTo>
                <a:lnTo>
                  <a:pt x="614667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2753" y="4287011"/>
            <a:ext cx="142805" cy="1295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88692" y="2244851"/>
            <a:ext cx="4097654" cy="664845"/>
          </a:xfrm>
          <a:custGeom>
            <a:avLst/>
            <a:gdLst/>
            <a:ahLst/>
            <a:cxnLst/>
            <a:rect l="l" t="t" r="r" b="b"/>
            <a:pathLst>
              <a:path w="4097654" h="664844">
                <a:moveTo>
                  <a:pt x="2025649" y="577977"/>
                </a:moveTo>
                <a:lnTo>
                  <a:pt x="2017141" y="577977"/>
                </a:lnTo>
                <a:lnTo>
                  <a:pt x="2010918" y="580009"/>
                </a:lnTo>
                <a:lnTo>
                  <a:pt x="2005965" y="584073"/>
                </a:lnTo>
                <a:lnTo>
                  <a:pt x="2003933" y="585851"/>
                </a:lnTo>
                <a:lnTo>
                  <a:pt x="2005965" y="598297"/>
                </a:lnTo>
                <a:lnTo>
                  <a:pt x="2054431" y="631158"/>
                </a:lnTo>
                <a:lnTo>
                  <a:pt x="2100072" y="659130"/>
                </a:lnTo>
                <a:lnTo>
                  <a:pt x="2113660" y="664464"/>
                </a:lnTo>
                <a:lnTo>
                  <a:pt x="2128520" y="664464"/>
                </a:lnTo>
                <a:lnTo>
                  <a:pt x="2164970" y="642699"/>
                </a:lnTo>
                <a:lnTo>
                  <a:pt x="2198400" y="614426"/>
                </a:lnTo>
                <a:lnTo>
                  <a:pt x="2139315" y="614426"/>
                </a:lnTo>
                <a:lnTo>
                  <a:pt x="2139315" y="612648"/>
                </a:lnTo>
                <a:lnTo>
                  <a:pt x="2097785" y="612648"/>
                </a:lnTo>
                <a:lnTo>
                  <a:pt x="2063178" y="594360"/>
                </a:lnTo>
                <a:lnTo>
                  <a:pt x="2046529" y="586037"/>
                </a:lnTo>
                <a:lnTo>
                  <a:pt x="2030095" y="578739"/>
                </a:lnTo>
                <a:lnTo>
                  <a:pt x="2025649" y="577977"/>
                </a:lnTo>
                <a:close/>
              </a:path>
              <a:path w="4097654" h="664844">
                <a:moveTo>
                  <a:pt x="3894074" y="532257"/>
                </a:moveTo>
                <a:lnTo>
                  <a:pt x="3889755" y="539496"/>
                </a:lnTo>
                <a:lnTo>
                  <a:pt x="3887597" y="548259"/>
                </a:lnTo>
                <a:lnTo>
                  <a:pt x="3887597" y="555498"/>
                </a:lnTo>
                <a:lnTo>
                  <a:pt x="3922547" y="588428"/>
                </a:lnTo>
                <a:lnTo>
                  <a:pt x="3963683" y="613792"/>
                </a:lnTo>
                <a:lnTo>
                  <a:pt x="3985895" y="625094"/>
                </a:lnTo>
                <a:lnTo>
                  <a:pt x="3990212" y="628142"/>
                </a:lnTo>
                <a:lnTo>
                  <a:pt x="3995674" y="629539"/>
                </a:lnTo>
                <a:lnTo>
                  <a:pt x="4000880" y="629539"/>
                </a:lnTo>
                <a:lnTo>
                  <a:pt x="4027694" y="607742"/>
                </a:lnTo>
                <a:lnTo>
                  <a:pt x="4031535" y="601249"/>
                </a:lnTo>
                <a:lnTo>
                  <a:pt x="4036605" y="595066"/>
                </a:lnTo>
                <a:lnTo>
                  <a:pt x="4054861" y="577911"/>
                </a:lnTo>
                <a:lnTo>
                  <a:pt x="4058226" y="575056"/>
                </a:lnTo>
                <a:lnTo>
                  <a:pt x="3964051" y="575056"/>
                </a:lnTo>
                <a:lnTo>
                  <a:pt x="3951386" y="567828"/>
                </a:lnTo>
                <a:lnTo>
                  <a:pt x="3939508" y="559530"/>
                </a:lnTo>
                <a:lnTo>
                  <a:pt x="3928439" y="550517"/>
                </a:lnTo>
                <a:lnTo>
                  <a:pt x="3918204" y="541147"/>
                </a:lnTo>
                <a:lnTo>
                  <a:pt x="3912879" y="538757"/>
                </a:lnTo>
                <a:lnTo>
                  <a:pt x="3906948" y="536701"/>
                </a:lnTo>
                <a:lnTo>
                  <a:pt x="3900612" y="534646"/>
                </a:lnTo>
                <a:lnTo>
                  <a:pt x="3894074" y="532257"/>
                </a:lnTo>
                <a:close/>
              </a:path>
              <a:path w="4097654" h="664844">
                <a:moveTo>
                  <a:pt x="0" y="557276"/>
                </a:moveTo>
                <a:lnTo>
                  <a:pt x="34284" y="596092"/>
                </a:lnTo>
                <a:lnTo>
                  <a:pt x="83484" y="618702"/>
                </a:lnTo>
                <a:lnTo>
                  <a:pt x="112394" y="629158"/>
                </a:lnTo>
                <a:lnTo>
                  <a:pt x="121665" y="629158"/>
                </a:lnTo>
                <a:lnTo>
                  <a:pt x="130175" y="625729"/>
                </a:lnTo>
                <a:lnTo>
                  <a:pt x="135508" y="619760"/>
                </a:lnTo>
                <a:lnTo>
                  <a:pt x="156454" y="597995"/>
                </a:lnTo>
                <a:lnTo>
                  <a:pt x="159401" y="594741"/>
                </a:lnTo>
                <a:lnTo>
                  <a:pt x="87375" y="594741"/>
                </a:lnTo>
                <a:lnTo>
                  <a:pt x="72092" y="584719"/>
                </a:lnTo>
                <a:lnTo>
                  <a:pt x="32765" y="562610"/>
                </a:lnTo>
                <a:lnTo>
                  <a:pt x="8209" y="557609"/>
                </a:lnTo>
                <a:lnTo>
                  <a:pt x="0" y="557276"/>
                </a:lnTo>
                <a:close/>
              </a:path>
              <a:path w="4097654" h="664844">
                <a:moveTo>
                  <a:pt x="2226818" y="564388"/>
                </a:moveTo>
                <a:lnTo>
                  <a:pt x="2182695" y="581296"/>
                </a:lnTo>
                <a:lnTo>
                  <a:pt x="2139315" y="614426"/>
                </a:lnTo>
                <a:lnTo>
                  <a:pt x="2198400" y="614426"/>
                </a:lnTo>
                <a:lnTo>
                  <a:pt x="2227675" y="584515"/>
                </a:lnTo>
                <a:lnTo>
                  <a:pt x="2228111" y="577911"/>
                </a:lnTo>
                <a:lnTo>
                  <a:pt x="2227389" y="571351"/>
                </a:lnTo>
                <a:lnTo>
                  <a:pt x="2226818" y="564388"/>
                </a:lnTo>
                <a:close/>
              </a:path>
              <a:path w="4097654" h="664844">
                <a:moveTo>
                  <a:pt x="2139315" y="350139"/>
                </a:moveTo>
                <a:lnTo>
                  <a:pt x="2097785" y="350139"/>
                </a:lnTo>
                <a:lnTo>
                  <a:pt x="2097785" y="612648"/>
                </a:lnTo>
                <a:lnTo>
                  <a:pt x="2139315" y="612648"/>
                </a:lnTo>
                <a:lnTo>
                  <a:pt x="2139315" y="350139"/>
                </a:lnTo>
                <a:close/>
              </a:path>
              <a:path w="4097654" h="664844">
                <a:moveTo>
                  <a:pt x="3928999" y="318008"/>
                </a:moveTo>
                <a:lnTo>
                  <a:pt x="131190" y="318008"/>
                </a:lnTo>
                <a:lnTo>
                  <a:pt x="121306" y="318033"/>
                </a:lnTo>
                <a:lnTo>
                  <a:pt x="83057" y="325120"/>
                </a:lnTo>
                <a:lnTo>
                  <a:pt x="78739" y="332231"/>
                </a:lnTo>
                <a:lnTo>
                  <a:pt x="78739" y="339344"/>
                </a:lnTo>
                <a:lnTo>
                  <a:pt x="80446" y="350033"/>
                </a:lnTo>
                <a:lnTo>
                  <a:pt x="87955" y="371508"/>
                </a:lnTo>
                <a:lnTo>
                  <a:pt x="89662" y="382270"/>
                </a:lnTo>
                <a:lnTo>
                  <a:pt x="89568" y="562610"/>
                </a:lnTo>
                <a:lnTo>
                  <a:pt x="89320" y="567340"/>
                </a:lnTo>
                <a:lnTo>
                  <a:pt x="88439" y="576008"/>
                </a:lnTo>
                <a:lnTo>
                  <a:pt x="87733" y="583942"/>
                </a:lnTo>
                <a:lnTo>
                  <a:pt x="87375" y="594741"/>
                </a:lnTo>
                <a:lnTo>
                  <a:pt x="159401" y="594741"/>
                </a:lnTo>
                <a:lnTo>
                  <a:pt x="176768" y="575563"/>
                </a:lnTo>
                <a:lnTo>
                  <a:pt x="178629" y="573405"/>
                </a:lnTo>
                <a:lnTo>
                  <a:pt x="131190" y="573405"/>
                </a:lnTo>
                <a:lnTo>
                  <a:pt x="131190" y="350139"/>
                </a:lnTo>
                <a:lnTo>
                  <a:pt x="4002101" y="350139"/>
                </a:lnTo>
                <a:lnTo>
                  <a:pt x="4001829" y="343618"/>
                </a:lnTo>
                <a:lnTo>
                  <a:pt x="3993197" y="325596"/>
                </a:lnTo>
                <a:lnTo>
                  <a:pt x="3971039" y="318956"/>
                </a:lnTo>
                <a:lnTo>
                  <a:pt x="3928999" y="318008"/>
                </a:lnTo>
                <a:close/>
              </a:path>
              <a:path w="4097654" h="664844">
                <a:moveTo>
                  <a:pt x="4002101" y="350139"/>
                </a:moveTo>
                <a:lnTo>
                  <a:pt x="3964051" y="350139"/>
                </a:lnTo>
                <a:lnTo>
                  <a:pt x="3964051" y="575056"/>
                </a:lnTo>
                <a:lnTo>
                  <a:pt x="4058226" y="575056"/>
                </a:lnTo>
                <a:lnTo>
                  <a:pt x="4062265" y="571627"/>
                </a:lnTo>
                <a:lnTo>
                  <a:pt x="4005579" y="571627"/>
                </a:lnTo>
                <a:lnTo>
                  <a:pt x="4003294" y="562610"/>
                </a:lnTo>
                <a:lnTo>
                  <a:pt x="4003294" y="378714"/>
                </a:lnTo>
                <a:lnTo>
                  <a:pt x="4002101" y="350139"/>
                </a:lnTo>
                <a:close/>
              </a:path>
              <a:path w="4097654" h="664844">
                <a:moveTo>
                  <a:pt x="216407" y="501904"/>
                </a:moveTo>
                <a:lnTo>
                  <a:pt x="209123" y="504322"/>
                </a:lnTo>
                <a:lnTo>
                  <a:pt x="201279" y="506587"/>
                </a:lnTo>
                <a:lnTo>
                  <a:pt x="193887" y="509208"/>
                </a:lnTo>
                <a:lnTo>
                  <a:pt x="159623" y="541004"/>
                </a:lnTo>
                <a:lnTo>
                  <a:pt x="131190" y="573405"/>
                </a:lnTo>
                <a:lnTo>
                  <a:pt x="178629" y="573405"/>
                </a:lnTo>
                <a:lnTo>
                  <a:pt x="196677" y="552465"/>
                </a:lnTo>
                <a:lnTo>
                  <a:pt x="216407" y="528701"/>
                </a:lnTo>
                <a:lnTo>
                  <a:pt x="218229" y="523513"/>
                </a:lnTo>
                <a:lnTo>
                  <a:pt x="218076" y="518312"/>
                </a:lnTo>
                <a:lnTo>
                  <a:pt x="217959" y="516128"/>
                </a:lnTo>
                <a:lnTo>
                  <a:pt x="217015" y="509091"/>
                </a:lnTo>
                <a:lnTo>
                  <a:pt x="216407" y="501904"/>
                </a:lnTo>
                <a:close/>
              </a:path>
              <a:path w="4097654" h="664844">
                <a:moveTo>
                  <a:pt x="4097401" y="516128"/>
                </a:moveTo>
                <a:lnTo>
                  <a:pt x="4088852" y="518312"/>
                </a:lnTo>
                <a:lnTo>
                  <a:pt x="4070897" y="521253"/>
                </a:lnTo>
                <a:lnTo>
                  <a:pt x="4062346" y="523368"/>
                </a:lnTo>
                <a:lnTo>
                  <a:pt x="4048246" y="534390"/>
                </a:lnTo>
                <a:lnTo>
                  <a:pt x="4034774" y="546115"/>
                </a:lnTo>
                <a:lnTo>
                  <a:pt x="4020806" y="558609"/>
                </a:lnTo>
                <a:lnTo>
                  <a:pt x="4005579" y="571627"/>
                </a:lnTo>
                <a:lnTo>
                  <a:pt x="4062265" y="571627"/>
                </a:lnTo>
                <a:lnTo>
                  <a:pt x="4067857" y="566880"/>
                </a:lnTo>
                <a:lnTo>
                  <a:pt x="4080829" y="555492"/>
                </a:lnTo>
                <a:lnTo>
                  <a:pt x="4092955" y="542925"/>
                </a:lnTo>
                <a:lnTo>
                  <a:pt x="4096436" y="537755"/>
                </a:lnTo>
                <a:lnTo>
                  <a:pt x="4097654" y="530907"/>
                </a:lnTo>
                <a:lnTo>
                  <a:pt x="4097566" y="521253"/>
                </a:lnTo>
                <a:lnTo>
                  <a:pt x="4097401" y="516128"/>
                </a:lnTo>
                <a:close/>
              </a:path>
              <a:path w="4097654" h="664844">
                <a:moveTo>
                  <a:pt x="2113153" y="0"/>
                </a:moveTo>
                <a:lnTo>
                  <a:pt x="2106675" y="5334"/>
                </a:lnTo>
                <a:lnTo>
                  <a:pt x="2100072" y="9017"/>
                </a:lnTo>
                <a:lnTo>
                  <a:pt x="2097785" y="14350"/>
                </a:lnTo>
                <a:lnTo>
                  <a:pt x="2095627" y="21462"/>
                </a:lnTo>
                <a:lnTo>
                  <a:pt x="2095627" y="28702"/>
                </a:lnTo>
                <a:lnTo>
                  <a:pt x="2097785" y="35814"/>
                </a:lnTo>
                <a:lnTo>
                  <a:pt x="2097785" y="289433"/>
                </a:lnTo>
                <a:lnTo>
                  <a:pt x="2097448" y="296130"/>
                </a:lnTo>
                <a:lnTo>
                  <a:pt x="2096706" y="303006"/>
                </a:lnTo>
                <a:lnTo>
                  <a:pt x="2095964" y="310239"/>
                </a:lnTo>
                <a:lnTo>
                  <a:pt x="2095627" y="318008"/>
                </a:lnTo>
                <a:lnTo>
                  <a:pt x="2169922" y="318008"/>
                </a:lnTo>
                <a:lnTo>
                  <a:pt x="2152179" y="316763"/>
                </a:lnTo>
                <a:lnTo>
                  <a:pt x="2140759" y="312150"/>
                </a:lnTo>
                <a:lnTo>
                  <a:pt x="2134649" y="302845"/>
                </a:lnTo>
                <a:lnTo>
                  <a:pt x="2132837" y="287528"/>
                </a:lnTo>
                <a:lnTo>
                  <a:pt x="2132837" y="21462"/>
                </a:lnTo>
                <a:lnTo>
                  <a:pt x="2130679" y="14350"/>
                </a:lnTo>
                <a:lnTo>
                  <a:pt x="2128520" y="9017"/>
                </a:lnTo>
                <a:lnTo>
                  <a:pt x="2117471" y="5334"/>
                </a:lnTo>
                <a:lnTo>
                  <a:pt x="2113153" y="0"/>
                </a:lnTo>
                <a:close/>
              </a:path>
            </a:pathLst>
          </a:custGeom>
          <a:solidFill>
            <a:srgbClr val="3B3B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44395" y="673608"/>
            <a:ext cx="5683250" cy="1638300"/>
          </a:xfrm>
          <a:custGeom>
            <a:avLst/>
            <a:gdLst/>
            <a:ahLst/>
            <a:cxnLst/>
            <a:rect l="l" t="t" r="r" b="b"/>
            <a:pathLst>
              <a:path w="5683250" h="1638300">
                <a:moveTo>
                  <a:pt x="5575641" y="0"/>
                </a:moveTo>
                <a:lnTo>
                  <a:pt x="272551" y="0"/>
                </a:lnTo>
                <a:lnTo>
                  <a:pt x="225843" y="12700"/>
                </a:lnTo>
                <a:lnTo>
                  <a:pt x="180922" y="38100"/>
                </a:lnTo>
                <a:lnTo>
                  <a:pt x="138664" y="63500"/>
                </a:lnTo>
                <a:lnTo>
                  <a:pt x="99949" y="88900"/>
                </a:lnTo>
                <a:lnTo>
                  <a:pt x="69803" y="127000"/>
                </a:lnTo>
                <a:lnTo>
                  <a:pt x="42547" y="165100"/>
                </a:lnTo>
                <a:lnTo>
                  <a:pt x="20368" y="203200"/>
                </a:lnTo>
                <a:lnTo>
                  <a:pt x="5456" y="254000"/>
                </a:lnTo>
                <a:lnTo>
                  <a:pt x="0" y="304800"/>
                </a:lnTo>
                <a:lnTo>
                  <a:pt x="30" y="342900"/>
                </a:lnTo>
                <a:lnTo>
                  <a:pt x="155" y="406400"/>
                </a:lnTo>
                <a:lnTo>
                  <a:pt x="337" y="457200"/>
                </a:lnTo>
                <a:lnTo>
                  <a:pt x="872" y="558800"/>
                </a:lnTo>
                <a:lnTo>
                  <a:pt x="1785" y="685800"/>
                </a:lnTo>
                <a:lnTo>
                  <a:pt x="2613" y="787400"/>
                </a:lnTo>
                <a:lnTo>
                  <a:pt x="4116" y="965200"/>
                </a:lnTo>
                <a:lnTo>
                  <a:pt x="4887" y="1066800"/>
                </a:lnTo>
                <a:lnTo>
                  <a:pt x="5516" y="1168400"/>
                </a:lnTo>
                <a:lnTo>
                  <a:pt x="5758" y="1219200"/>
                </a:lnTo>
                <a:lnTo>
                  <a:pt x="5969" y="1282700"/>
                </a:lnTo>
                <a:lnTo>
                  <a:pt x="6096" y="1371600"/>
                </a:lnTo>
                <a:lnTo>
                  <a:pt x="5619" y="1384300"/>
                </a:lnTo>
                <a:lnTo>
                  <a:pt x="3524" y="1409700"/>
                </a:lnTo>
                <a:lnTo>
                  <a:pt x="3048" y="1409700"/>
                </a:lnTo>
                <a:lnTo>
                  <a:pt x="497" y="1473200"/>
                </a:lnTo>
                <a:lnTo>
                  <a:pt x="7789" y="1511300"/>
                </a:lnTo>
                <a:lnTo>
                  <a:pt x="24669" y="1562100"/>
                </a:lnTo>
                <a:lnTo>
                  <a:pt x="86180" y="1612900"/>
                </a:lnTo>
                <a:lnTo>
                  <a:pt x="130302" y="1638300"/>
                </a:lnTo>
                <a:lnTo>
                  <a:pt x="5552608" y="1638300"/>
                </a:lnTo>
                <a:lnTo>
                  <a:pt x="5587571" y="1625600"/>
                </a:lnTo>
                <a:lnTo>
                  <a:pt x="5617985" y="1600200"/>
                </a:lnTo>
                <a:lnTo>
                  <a:pt x="5626024" y="1587500"/>
                </a:lnTo>
                <a:lnTo>
                  <a:pt x="254508" y="1587500"/>
                </a:lnTo>
                <a:lnTo>
                  <a:pt x="262195" y="1574800"/>
                </a:lnTo>
                <a:lnTo>
                  <a:pt x="134082" y="1574800"/>
                </a:lnTo>
                <a:lnTo>
                  <a:pt x="108696" y="1562100"/>
                </a:lnTo>
                <a:lnTo>
                  <a:pt x="87096" y="1536700"/>
                </a:lnTo>
                <a:lnTo>
                  <a:pt x="72771" y="1524000"/>
                </a:lnTo>
                <a:lnTo>
                  <a:pt x="62739" y="1485900"/>
                </a:lnTo>
                <a:lnTo>
                  <a:pt x="58721" y="1460500"/>
                </a:lnTo>
                <a:lnTo>
                  <a:pt x="65537" y="1435100"/>
                </a:lnTo>
                <a:lnTo>
                  <a:pt x="88011" y="1409700"/>
                </a:lnTo>
                <a:lnTo>
                  <a:pt x="101768" y="1397000"/>
                </a:lnTo>
                <a:lnTo>
                  <a:pt x="112156" y="1384300"/>
                </a:lnTo>
                <a:lnTo>
                  <a:pt x="120282" y="1371600"/>
                </a:lnTo>
                <a:lnTo>
                  <a:pt x="127254" y="1358900"/>
                </a:lnTo>
                <a:lnTo>
                  <a:pt x="57531" y="1358900"/>
                </a:lnTo>
                <a:lnTo>
                  <a:pt x="57531" y="1130300"/>
                </a:lnTo>
                <a:lnTo>
                  <a:pt x="142494" y="1066800"/>
                </a:lnTo>
                <a:lnTo>
                  <a:pt x="196850" y="1066800"/>
                </a:lnTo>
                <a:lnTo>
                  <a:pt x="196850" y="1054100"/>
                </a:lnTo>
                <a:lnTo>
                  <a:pt x="63627" y="1054100"/>
                </a:lnTo>
                <a:lnTo>
                  <a:pt x="52870" y="1003300"/>
                </a:lnTo>
                <a:lnTo>
                  <a:pt x="51110" y="939800"/>
                </a:lnTo>
                <a:lnTo>
                  <a:pt x="58769" y="901700"/>
                </a:lnTo>
                <a:lnTo>
                  <a:pt x="76270" y="863600"/>
                </a:lnTo>
                <a:lnTo>
                  <a:pt x="104037" y="825500"/>
                </a:lnTo>
                <a:lnTo>
                  <a:pt x="142494" y="787400"/>
                </a:lnTo>
                <a:lnTo>
                  <a:pt x="196850" y="787400"/>
                </a:lnTo>
                <a:lnTo>
                  <a:pt x="196850" y="774700"/>
                </a:lnTo>
                <a:lnTo>
                  <a:pt x="63627" y="774700"/>
                </a:lnTo>
                <a:lnTo>
                  <a:pt x="54406" y="723900"/>
                </a:lnTo>
                <a:lnTo>
                  <a:pt x="58689" y="673100"/>
                </a:lnTo>
                <a:lnTo>
                  <a:pt x="75468" y="622300"/>
                </a:lnTo>
                <a:lnTo>
                  <a:pt x="103738" y="584200"/>
                </a:lnTo>
                <a:lnTo>
                  <a:pt x="142494" y="558800"/>
                </a:lnTo>
                <a:lnTo>
                  <a:pt x="196850" y="558800"/>
                </a:lnTo>
                <a:lnTo>
                  <a:pt x="196850" y="546100"/>
                </a:lnTo>
                <a:lnTo>
                  <a:pt x="63627" y="546100"/>
                </a:lnTo>
                <a:lnTo>
                  <a:pt x="53929" y="495300"/>
                </a:lnTo>
                <a:lnTo>
                  <a:pt x="52465" y="457200"/>
                </a:lnTo>
                <a:lnTo>
                  <a:pt x="59912" y="419100"/>
                </a:lnTo>
                <a:lnTo>
                  <a:pt x="76947" y="381000"/>
                </a:lnTo>
                <a:lnTo>
                  <a:pt x="104249" y="342900"/>
                </a:lnTo>
                <a:lnTo>
                  <a:pt x="142494" y="317500"/>
                </a:lnTo>
                <a:lnTo>
                  <a:pt x="196850" y="317500"/>
                </a:lnTo>
                <a:lnTo>
                  <a:pt x="196850" y="304800"/>
                </a:lnTo>
                <a:lnTo>
                  <a:pt x="57531" y="304800"/>
                </a:lnTo>
                <a:lnTo>
                  <a:pt x="67030" y="254000"/>
                </a:lnTo>
                <a:lnTo>
                  <a:pt x="85613" y="215900"/>
                </a:lnTo>
                <a:lnTo>
                  <a:pt x="112127" y="165100"/>
                </a:lnTo>
                <a:lnTo>
                  <a:pt x="145415" y="139700"/>
                </a:lnTo>
                <a:lnTo>
                  <a:pt x="213242" y="139700"/>
                </a:lnTo>
                <a:lnTo>
                  <a:pt x="233981" y="101600"/>
                </a:lnTo>
                <a:lnTo>
                  <a:pt x="263303" y="76200"/>
                </a:lnTo>
                <a:lnTo>
                  <a:pt x="301375" y="63500"/>
                </a:lnTo>
                <a:lnTo>
                  <a:pt x="348361" y="50800"/>
                </a:lnTo>
                <a:lnTo>
                  <a:pt x="5641673" y="50800"/>
                </a:lnTo>
                <a:lnTo>
                  <a:pt x="5611433" y="25400"/>
                </a:lnTo>
                <a:lnTo>
                  <a:pt x="5575641" y="0"/>
                </a:lnTo>
                <a:close/>
              </a:path>
              <a:path w="5683250" h="1638300">
                <a:moveTo>
                  <a:pt x="645160" y="1485900"/>
                </a:moveTo>
                <a:lnTo>
                  <a:pt x="569468" y="1485900"/>
                </a:lnTo>
                <a:lnTo>
                  <a:pt x="538359" y="1536700"/>
                </a:lnTo>
                <a:lnTo>
                  <a:pt x="503812" y="1562100"/>
                </a:lnTo>
                <a:lnTo>
                  <a:pt x="466442" y="1574800"/>
                </a:lnTo>
                <a:lnTo>
                  <a:pt x="426866" y="1587500"/>
                </a:lnTo>
                <a:lnTo>
                  <a:pt x="560324" y="1587500"/>
                </a:lnTo>
                <a:lnTo>
                  <a:pt x="645160" y="1485900"/>
                </a:lnTo>
                <a:close/>
              </a:path>
              <a:path w="5683250" h="1638300">
                <a:moveTo>
                  <a:pt x="930648" y="1485900"/>
                </a:moveTo>
                <a:lnTo>
                  <a:pt x="808736" y="1485900"/>
                </a:lnTo>
                <a:lnTo>
                  <a:pt x="780776" y="1536700"/>
                </a:lnTo>
                <a:lnTo>
                  <a:pt x="745744" y="1574800"/>
                </a:lnTo>
                <a:lnTo>
                  <a:pt x="705187" y="1587500"/>
                </a:lnTo>
                <a:lnTo>
                  <a:pt x="814705" y="1587500"/>
                </a:lnTo>
                <a:lnTo>
                  <a:pt x="845399" y="1536700"/>
                </a:lnTo>
                <a:lnTo>
                  <a:pt x="883380" y="1511300"/>
                </a:lnTo>
                <a:lnTo>
                  <a:pt x="930648" y="1485900"/>
                </a:lnTo>
                <a:close/>
              </a:path>
              <a:path w="5683250" h="1638300">
                <a:moveTo>
                  <a:pt x="1193045" y="1485900"/>
                </a:moveTo>
                <a:lnTo>
                  <a:pt x="1081151" y="1485900"/>
                </a:lnTo>
                <a:lnTo>
                  <a:pt x="1065776" y="1511300"/>
                </a:lnTo>
                <a:lnTo>
                  <a:pt x="1036073" y="1562100"/>
                </a:lnTo>
                <a:lnTo>
                  <a:pt x="1020699" y="1574800"/>
                </a:lnTo>
                <a:lnTo>
                  <a:pt x="1017524" y="1587500"/>
                </a:lnTo>
                <a:lnTo>
                  <a:pt x="1087247" y="1587500"/>
                </a:lnTo>
                <a:lnTo>
                  <a:pt x="1118020" y="1536700"/>
                </a:lnTo>
                <a:lnTo>
                  <a:pt x="1151985" y="1511300"/>
                </a:lnTo>
                <a:lnTo>
                  <a:pt x="1193045" y="1485900"/>
                </a:lnTo>
                <a:close/>
              </a:path>
              <a:path w="5683250" h="1638300">
                <a:moveTo>
                  <a:pt x="1434211" y="1485900"/>
                </a:moveTo>
                <a:lnTo>
                  <a:pt x="1315339" y="1485900"/>
                </a:lnTo>
                <a:lnTo>
                  <a:pt x="1282356" y="1536700"/>
                </a:lnTo>
                <a:lnTo>
                  <a:pt x="1251505" y="1574800"/>
                </a:lnTo>
                <a:lnTo>
                  <a:pt x="1217487" y="1587500"/>
                </a:lnTo>
                <a:lnTo>
                  <a:pt x="1314450" y="1587500"/>
                </a:lnTo>
                <a:lnTo>
                  <a:pt x="1342163" y="1549400"/>
                </a:lnTo>
                <a:lnTo>
                  <a:pt x="1367377" y="1524000"/>
                </a:lnTo>
                <a:lnTo>
                  <a:pt x="1396067" y="1498600"/>
                </a:lnTo>
                <a:lnTo>
                  <a:pt x="1434211" y="1485900"/>
                </a:lnTo>
                <a:close/>
              </a:path>
              <a:path w="5683250" h="1638300">
                <a:moveTo>
                  <a:pt x="1680845" y="1485900"/>
                </a:moveTo>
                <a:lnTo>
                  <a:pt x="1611249" y="1485900"/>
                </a:lnTo>
                <a:lnTo>
                  <a:pt x="1593582" y="1511300"/>
                </a:lnTo>
                <a:lnTo>
                  <a:pt x="1576784" y="1536700"/>
                </a:lnTo>
                <a:lnTo>
                  <a:pt x="1544701" y="1574800"/>
                </a:lnTo>
                <a:lnTo>
                  <a:pt x="1539551" y="1574800"/>
                </a:lnTo>
                <a:lnTo>
                  <a:pt x="1533604" y="1587500"/>
                </a:lnTo>
                <a:lnTo>
                  <a:pt x="1605153" y="1587500"/>
                </a:lnTo>
                <a:lnTo>
                  <a:pt x="1625052" y="1562100"/>
                </a:lnTo>
                <a:lnTo>
                  <a:pt x="1644142" y="1536700"/>
                </a:lnTo>
                <a:lnTo>
                  <a:pt x="1662660" y="1511300"/>
                </a:lnTo>
                <a:lnTo>
                  <a:pt x="1680845" y="1485900"/>
                </a:lnTo>
                <a:close/>
              </a:path>
              <a:path w="5683250" h="1638300">
                <a:moveTo>
                  <a:pt x="1965959" y="1485900"/>
                </a:moveTo>
                <a:lnTo>
                  <a:pt x="1877821" y="1485900"/>
                </a:lnTo>
                <a:lnTo>
                  <a:pt x="1862841" y="1511300"/>
                </a:lnTo>
                <a:lnTo>
                  <a:pt x="1849326" y="1536700"/>
                </a:lnTo>
                <a:lnTo>
                  <a:pt x="1836406" y="1562100"/>
                </a:lnTo>
                <a:lnTo>
                  <a:pt x="1823212" y="1587500"/>
                </a:lnTo>
                <a:lnTo>
                  <a:pt x="2050288" y="1587500"/>
                </a:lnTo>
                <a:lnTo>
                  <a:pt x="2057121" y="1574800"/>
                </a:lnTo>
                <a:lnTo>
                  <a:pt x="1883664" y="1574800"/>
                </a:lnTo>
                <a:lnTo>
                  <a:pt x="1908317" y="1536700"/>
                </a:lnTo>
                <a:lnTo>
                  <a:pt x="1935257" y="1511300"/>
                </a:lnTo>
                <a:lnTo>
                  <a:pt x="1965959" y="1485900"/>
                </a:lnTo>
                <a:close/>
              </a:path>
              <a:path w="5683250" h="1638300">
                <a:moveTo>
                  <a:pt x="2338544" y="1485900"/>
                </a:moveTo>
                <a:lnTo>
                  <a:pt x="2238121" y="1485900"/>
                </a:lnTo>
                <a:lnTo>
                  <a:pt x="2186559" y="1587500"/>
                </a:lnTo>
                <a:lnTo>
                  <a:pt x="2247265" y="1587500"/>
                </a:lnTo>
                <a:lnTo>
                  <a:pt x="2269436" y="1536700"/>
                </a:lnTo>
                <a:lnTo>
                  <a:pt x="2300716" y="1511300"/>
                </a:lnTo>
                <a:lnTo>
                  <a:pt x="2338544" y="1485900"/>
                </a:lnTo>
                <a:close/>
              </a:path>
              <a:path w="5683250" h="1638300">
                <a:moveTo>
                  <a:pt x="2586101" y="1473200"/>
                </a:moveTo>
                <a:lnTo>
                  <a:pt x="2020760" y="1473200"/>
                </a:lnTo>
                <a:lnTo>
                  <a:pt x="2030761" y="1485900"/>
                </a:lnTo>
                <a:lnTo>
                  <a:pt x="2416810" y="1485900"/>
                </a:lnTo>
                <a:lnTo>
                  <a:pt x="2403592" y="1511300"/>
                </a:lnTo>
                <a:lnTo>
                  <a:pt x="2390981" y="1536700"/>
                </a:lnTo>
                <a:lnTo>
                  <a:pt x="2378394" y="1549400"/>
                </a:lnTo>
                <a:lnTo>
                  <a:pt x="2365248" y="1574800"/>
                </a:lnTo>
                <a:lnTo>
                  <a:pt x="2347852" y="1574800"/>
                </a:lnTo>
                <a:lnTo>
                  <a:pt x="2341118" y="1587500"/>
                </a:lnTo>
                <a:lnTo>
                  <a:pt x="2416810" y="1587500"/>
                </a:lnTo>
                <a:lnTo>
                  <a:pt x="2452941" y="1536700"/>
                </a:lnTo>
                <a:lnTo>
                  <a:pt x="2493645" y="1498600"/>
                </a:lnTo>
                <a:lnTo>
                  <a:pt x="2538253" y="1485900"/>
                </a:lnTo>
                <a:lnTo>
                  <a:pt x="2586101" y="1473200"/>
                </a:lnTo>
                <a:close/>
              </a:path>
              <a:path w="5683250" h="1638300">
                <a:moveTo>
                  <a:pt x="2737866" y="1485900"/>
                </a:moveTo>
                <a:lnTo>
                  <a:pt x="2671191" y="1485900"/>
                </a:lnTo>
                <a:lnTo>
                  <a:pt x="2651289" y="1511300"/>
                </a:lnTo>
                <a:lnTo>
                  <a:pt x="2632186" y="1536700"/>
                </a:lnTo>
                <a:lnTo>
                  <a:pt x="2613630" y="1549400"/>
                </a:lnTo>
                <a:lnTo>
                  <a:pt x="2595372" y="1574800"/>
                </a:lnTo>
                <a:lnTo>
                  <a:pt x="2589403" y="1574800"/>
                </a:lnTo>
                <a:lnTo>
                  <a:pt x="2583307" y="1587500"/>
                </a:lnTo>
                <a:lnTo>
                  <a:pt x="2662174" y="1587500"/>
                </a:lnTo>
                <a:lnTo>
                  <a:pt x="2682037" y="1562100"/>
                </a:lnTo>
                <a:lnTo>
                  <a:pt x="2719574" y="1511300"/>
                </a:lnTo>
                <a:lnTo>
                  <a:pt x="2737866" y="1485900"/>
                </a:lnTo>
                <a:close/>
              </a:path>
              <a:path w="5683250" h="1638300">
                <a:moveTo>
                  <a:pt x="3070780" y="1485900"/>
                </a:moveTo>
                <a:lnTo>
                  <a:pt x="2982976" y="1485900"/>
                </a:lnTo>
                <a:lnTo>
                  <a:pt x="2955161" y="1524000"/>
                </a:lnTo>
                <a:lnTo>
                  <a:pt x="2926381" y="1562100"/>
                </a:lnTo>
                <a:lnTo>
                  <a:pt x="2892911" y="1587500"/>
                </a:lnTo>
                <a:lnTo>
                  <a:pt x="2980055" y="1587500"/>
                </a:lnTo>
                <a:lnTo>
                  <a:pt x="3014043" y="1536700"/>
                </a:lnTo>
                <a:lnTo>
                  <a:pt x="3041840" y="1498600"/>
                </a:lnTo>
                <a:lnTo>
                  <a:pt x="3070780" y="1485900"/>
                </a:lnTo>
                <a:close/>
              </a:path>
              <a:path w="5683250" h="1638300">
                <a:moveTo>
                  <a:pt x="3279191" y="1485900"/>
                </a:moveTo>
                <a:lnTo>
                  <a:pt x="3164713" y="1485900"/>
                </a:lnTo>
                <a:lnTo>
                  <a:pt x="3143162" y="1536700"/>
                </a:lnTo>
                <a:lnTo>
                  <a:pt x="3116992" y="1562100"/>
                </a:lnTo>
                <a:lnTo>
                  <a:pt x="3081631" y="1574800"/>
                </a:lnTo>
                <a:lnTo>
                  <a:pt x="3032506" y="1587500"/>
                </a:lnTo>
                <a:lnTo>
                  <a:pt x="3173857" y="1587500"/>
                </a:lnTo>
                <a:lnTo>
                  <a:pt x="3203698" y="1536700"/>
                </a:lnTo>
                <a:lnTo>
                  <a:pt x="3239039" y="1498600"/>
                </a:lnTo>
                <a:lnTo>
                  <a:pt x="3279191" y="1485900"/>
                </a:lnTo>
                <a:close/>
              </a:path>
              <a:path w="5683250" h="1638300">
                <a:moveTo>
                  <a:pt x="3530600" y="1473200"/>
                </a:moveTo>
                <a:lnTo>
                  <a:pt x="2586101" y="1473200"/>
                </a:lnTo>
                <a:lnTo>
                  <a:pt x="2606790" y="1485900"/>
                </a:lnTo>
                <a:lnTo>
                  <a:pt x="3391916" y="1485900"/>
                </a:lnTo>
                <a:lnTo>
                  <a:pt x="3364674" y="1536700"/>
                </a:lnTo>
                <a:lnTo>
                  <a:pt x="3351053" y="1549400"/>
                </a:lnTo>
                <a:lnTo>
                  <a:pt x="3337432" y="1574800"/>
                </a:lnTo>
                <a:lnTo>
                  <a:pt x="3330648" y="1574800"/>
                </a:lnTo>
                <a:lnTo>
                  <a:pt x="3323828" y="1587500"/>
                </a:lnTo>
                <a:lnTo>
                  <a:pt x="3397884" y="1587500"/>
                </a:lnTo>
                <a:lnTo>
                  <a:pt x="3423372" y="1536700"/>
                </a:lnTo>
                <a:lnTo>
                  <a:pt x="3454050" y="1498600"/>
                </a:lnTo>
                <a:lnTo>
                  <a:pt x="3489825" y="1485900"/>
                </a:lnTo>
                <a:lnTo>
                  <a:pt x="3530600" y="1473200"/>
                </a:lnTo>
                <a:close/>
              </a:path>
              <a:path w="5683250" h="1638300">
                <a:moveTo>
                  <a:pt x="3689395" y="1485900"/>
                </a:moveTo>
                <a:lnTo>
                  <a:pt x="3585845" y="1485900"/>
                </a:lnTo>
                <a:lnTo>
                  <a:pt x="3565223" y="1536700"/>
                </a:lnTo>
                <a:lnTo>
                  <a:pt x="3537077" y="1562100"/>
                </a:lnTo>
                <a:lnTo>
                  <a:pt x="3502834" y="1587500"/>
                </a:lnTo>
                <a:lnTo>
                  <a:pt x="3600830" y="1587500"/>
                </a:lnTo>
                <a:lnTo>
                  <a:pt x="3624129" y="1536700"/>
                </a:lnTo>
                <a:lnTo>
                  <a:pt x="3654155" y="1498600"/>
                </a:lnTo>
                <a:lnTo>
                  <a:pt x="3689395" y="1485900"/>
                </a:lnTo>
                <a:close/>
              </a:path>
              <a:path w="5683250" h="1638300">
                <a:moveTo>
                  <a:pt x="3931370" y="1485900"/>
                </a:moveTo>
                <a:lnTo>
                  <a:pt x="3815969" y="1485900"/>
                </a:lnTo>
                <a:lnTo>
                  <a:pt x="3798822" y="1511300"/>
                </a:lnTo>
                <a:lnTo>
                  <a:pt x="3783377" y="1536700"/>
                </a:lnTo>
                <a:lnTo>
                  <a:pt x="3769052" y="1562100"/>
                </a:lnTo>
                <a:lnTo>
                  <a:pt x="3755263" y="1574800"/>
                </a:lnTo>
                <a:lnTo>
                  <a:pt x="3752342" y="1587500"/>
                </a:lnTo>
                <a:lnTo>
                  <a:pt x="3809873" y="1587500"/>
                </a:lnTo>
                <a:lnTo>
                  <a:pt x="3847546" y="1536700"/>
                </a:lnTo>
                <a:lnTo>
                  <a:pt x="3887708" y="1511300"/>
                </a:lnTo>
                <a:lnTo>
                  <a:pt x="3931370" y="1485900"/>
                </a:lnTo>
                <a:close/>
              </a:path>
              <a:path w="5683250" h="1638300">
                <a:moveTo>
                  <a:pt x="4106545" y="1485900"/>
                </a:moveTo>
                <a:lnTo>
                  <a:pt x="4043045" y="1485900"/>
                </a:lnTo>
                <a:lnTo>
                  <a:pt x="4014257" y="1524000"/>
                </a:lnTo>
                <a:lnTo>
                  <a:pt x="3988482" y="1549400"/>
                </a:lnTo>
                <a:lnTo>
                  <a:pt x="3959731" y="1574800"/>
                </a:lnTo>
                <a:lnTo>
                  <a:pt x="3922014" y="1587500"/>
                </a:lnTo>
                <a:lnTo>
                  <a:pt x="4033901" y="1587500"/>
                </a:lnTo>
                <a:lnTo>
                  <a:pt x="4053395" y="1562100"/>
                </a:lnTo>
                <a:lnTo>
                  <a:pt x="4071461" y="1536700"/>
                </a:lnTo>
                <a:lnTo>
                  <a:pt x="4088907" y="1511300"/>
                </a:lnTo>
                <a:lnTo>
                  <a:pt x="4106545" y="1485900"/>
                </a:lnTo>
                <a:close/>
              </a:path>
              <a:path w="5683250" h="1638300">
                <a:moveTo>
                  <a:pt x="4349722" y="1485900"/>
                </a:moveTo>
                <a:lnTo>
                  <a:pt x="4261104" y="1485900"/>
                </a:lnTo>
                <a:lnTo>
                  <a:pt x="4247939" y="1511300"/>
                </a:lnTo>
                <a:lnTo>
                  <a:pt x="4235323" y="1536700"/>
                </a:lnTo>
                <a:lnTo>
                  <a:pt x="4222706" y="1549400"/>
                </a:lnTo>
                <a:lnTo>
                  <a:pt x="4209542" y="1574800"/>
                </a:lnTo>
                <a:lnTo>
                  <a:pt x="4205825" y="1574800"/>
                </a:lnTo>
                <a:lnTo>
                  <a:pt x="4199810" y="1587500"/>
                </a:lnTo>
                <a:lnTo>
                  <a:pt x="4270248" y="1587500"/>
                </a:lnTo>
                <a:lnTo>
                  <a:pt x="4295040" y="1536700"/>
                </a:lnTo>
                <a:lnTo>
                  <a:pt x="4320286" y="1511300"/>
                </a:lnTo>
                <a:lnTo>
                  <a:pt x="4349722" y="1485900"/>
                </a:lnTo>
                <a:close/>
              </a:path>
              <a:path w="5683250" h="1638300">
                <a:moveTo>
                  <a:pt x="4594859" y="1473200"/>
                </a:moveTo>
                <a:lnTo>
                  <a:pt x="3530600" y="1473200"/>
                </a:lnTo>
                <a:lnTo>
                  <a:pt x="3543750" y="1485900"/>
                </a:lnTo>
                <a:lnTo>
                  <a:pt x="4451984" y="1485900"/>
                </a:lnTo>
                <a:lnTo>
                  <a:pt x="4440005" y="1511300"/>
                </a:lnTo>
                <a:lnTo>
                  <a:pt x="4426918" y="1536700"/>
                </a:lnTo>
                <a:lnTo>
                  <a:pt x="4412712" y="1562100"/>
                </a:lnTo>
                <a:lnTo>
                  <a:pt x="4397375" y="1587500"/>
                </a:lnTo>
                <a:lnTo>
                  <a:pt x="4495911" y="1587500"/>
                </a:lnTo>
                <a:lnTo>
                  <a:pt x="4479236" y="1574800"/>
                </a:lnTo>
                <a:lnTo>
                  <a:pt x="4461002" y="1574800"/>
                </a:lnTo>
                <a:lnTo>
                  <a:pt x="4484060" y="1536700"/>
                </a:lnTo>
                <a:lnTo>
                  <a:pt x="4515834" y="1511300"/>
                </a:lnTo>
                <a:lnTo>
                  <a:pt x="4553656" y="1485900"/>
                </a:lnTo>
                <a:lnTo>
                  <a:pt x="4594859" y="1473200"/>
                </a:lnTo>
                <a:close/>
              </a:path>
              <a:path w="5683250" h="1638300">
                <a:moveTo>
                  <a:pt x="4747924" y="1485900"/>
                </a:moveTo>
                <a:lnTo>
                  <a:pt x="4639691" y="1485900"/>
                </a:lnTo>
                <a:lnTo>
                  <a:pt x="4613878" y="1536700"/>
                </a:lnTo>
                <a:lnTo>
                  <a:pt x="4588732" y="1562100"/>
                </a:lnTo>
                <a:lnTo>
                  <a:pt x="4560395" y="1574800"/>
                </a:lnTo>
                <a:lnTo>
                  <a:pt x="4525009" y="1587500"/>
                </a:lnTo>
                <a:lnTo>
                  <a:pt x="4645787" y="1587500"/>
                </a:lnTo>
                <a:lnTo>
                  <a:pt x="4676959" y="1536700"/>
                </a:lnTo>
                <a:lnTo>
                  <a:pt x="4709620" y="1498600"/>
                </a:lnTo>
                <a:lnTo>
                  <a:pt x="4747924" y="1485900"/>
                </a:lnTo>
                <a:close/>
              </a:path>
              <a:path w="5683250" h="1638300">
                <a:moveTo>
                  <a:pt x="5002657" y="1473200"/>
                </a:moveTo>
                <a:lnTo>
                  <a:pt x="4606061" y="1473200"/>
                </a:lnTo>
                <a:lnTo>
                  <a:pt x="4617323" y="1485900"/>
                </a:lnTo>
                <a:lnTo>
                  <a:pt x="4866894" y="1485900"/>
                </a:lnTo>
                <a:lnTo>
                  <a:pt x="4834985" y="1536700"/>
                </a:lnTo>
                <a:lnTo>
                  <a:pt x="4819102" y="1549400"/>
                </a:lnTo>
                <a:lnTo>
                  <a:pt x="4803267" y="1574800"/>
                </a:lnTo>
                <a:lnTo>
                  <a:pt x="4797171" y="1587500"/>
                </a:lnTo>
                <a:lnTo>
                  <a:pt x="4909980" y="1587500"/>
                </a:lnTo>
                <a:lnTo>
                  <a:pt x="4894945" y="1574800"/>
                </a:lnTo>
                <a:lnTo>
                  <a:pt x="4860671" y="1574800"/>
                </a:lnTo>
                <a:lnTo>
                  <a:pt x="4894697" y="1549400"/>
                </a:lnTo>
                <a:lnTo>
                  <a:pt x="4927425" y="1511300"/>
                </a:lnTo>
                <a:lnTo>
                  <a:pt x="4962272" y="1485900"/>
                </a:lnTo>
                <a:lnTo>
                  <a:pt x="5002657" y="1473200"/>
                </a:lnTo>
                <a:close/>
              </a:path>
              <a:path w="5683250" h="1638300">
                <a:moveTo>
                  <a:pt x="5136961" y="1485900"/>
                </a:moveTo>
                <a:lnTo>
                  <a:pt x="5042534" y="1485900"/>
                </a:lnTo>
                <a:lnTo>
                  <a:pt x="5014015" y="1536700"/>
                </a:lnTo>
                <a:lnTo>
                  <a:pt x="4987067" y="1562100"/>
                </a:lnTo>
                <a:lnTo>
                  <a:pt x="4958167" y="1574800"/>
                </a:lnTo>
                <a:lnTo>
                  <a:pt x="4923789" y="1587500"/>
                </a:lnTo>
                <a:lnTo>
                  <a:pt x="5053117" y="1587500"/>
                </a:lnTo>
                <a:lnTo>
                  <a:pt x="5039359" y="1574800"/>
                </a:lnTo>
                <a:lnTo>
                  <a:pt x="5071338" y="1549400"/>
                </a:lnTo>
                <a:lnTo>
                  <a:pt x="5102971" y="1511300"/>
                </a:lnTo>
                <a:lnTo>
                  <a:pt x="5136961" y="1485900"/>
                </a:lnTo>
                <a:close/>
              </a:path>
              <a:path w="5683250" h="1638300">
                <a:moveTo>
                  <a:pt x="5375656" y="1473200"/>
                </a:moveTo>
                <a:lnTo>
                  <a:pt x="5011924" y="1473200"/>
                </a:lnTo>
                <a:lnTo>
                  <a:pt x="5021643" y="1485900"/>
                </a:lnTo>
                <a:lnTo>
                  <a:pt x="5221097" y="1485900"/>
                </a:lnTo>
                <a:lnTo>
                  <a:pt x="5193778" y="1524000"/>
                </a:lnTo>
                <a:lnTo>
                  <a:pt x="5164566" y="1562100"/>
                </a:lnTo>
                <a:lnTo>
                  <a:pt x="5130853" y="1574800"/>
                </a:lnTo>
                <a:lnTo>
                  <a:pt x="5090033" y="1587500"/>
                </a:lnTo>
                <a:lnTo>
                  <a:pt x="5626024" y="1587500"/>
                </a:lnTo>
                <a:lnTo>
                  <a:pt x="5634063" y="1574800"/>
                </a:lnTo>
                <a:lnTo>
                  <a:pt x="5215001" y="1574800"/>
                </a:lnTo>
                <a:lnTo>
                  <a:pt x="5251694" y="1536700"/>
                </a:lnTo>
                <a:lnTo>
                  <a:pt x="5290327" y="1511300"/>
                </a:lnTo>
                <a:lnTo>
                  <a:pt x="5331461" y="1485900"/>
                </a:lnTo>
                <a:lnTo>
                  <a:pt x="5375656" y="1473200"/>
                </a:lnTo>
                <a:close/>
              </a:path>
              <a:path w="5683250" h="1638300">
                <a:moveTo>
                  <a:pt x="196850" y="1066800"/>
                </a:moveTo>
                <a:lnTo>
                  <a:pt x="142494" y="1066800"/>
                </a:lnTo>
                <a:lnTo>
                  <a:pt x="152076" y="1130300"/>
                </a:lnTo>
                <a:lnTo>
                  <a:pt x="154774" y="1181100"/>
                </a:lnTo>
                <a:lnTo>
                  <a:pt x="150375" y="1219200"/>
                </a:lnTo>
                <a:lnTo>
                  <a:pt x="138664" y="1257300"/>
                </a:lnTo>
                <a:lnTo>
                  <a:pt x="119428" y="1295400"/>
                </a:lnTo>
                <a:lnTo>
                  <a:pt x="92455" y="1333500"/>
                </a:lnTo>
                <a:lnTo>
                  <a:pt x="57531" y="1358900"/>
                </a:lnTo>
                <a:lnTo>
                  <a:pt x="127254" y="1358900"/>
                </a:lnTo>
                <a:lnTo>
                  <a:pt x="257429" y="1485900"/>
                </a:lnTo>
                <a:lnTo>
                  <a:pt x="243254" y="1498600"/>
                </a:lnTo>
                <a:lnTo>
                  <a:pt x="227949" y="1524000"/>
                </a:lnTo>
                <a:lnTo>
                  <a:pt x="211476" y="1549400"/>
                </a:lnTo>
                <a:lnTo>
                  <a:pt x="193802" y="1562100"/>
                </a:lnTo>
                <a:lnTo>
                  <a:pt x="187055" y="1562100"/>
                </a:lnTo>
                <a:lnTo>
                  <a:pt x="178974" y="1574800"/>
                </a:lnTo>
                <a:lnTo>
                  <a:pt x="262195" y="1574800"/>
                </a:lnTo>
                <a:lnTo>
                  <a:pt x="269882" y="1562100"/>
                </a:lnTo>
                <a:lnTo>
                  <a:pt x="299585" y="1511300"/>
                </a:lnTo>
                <a:lnTo>
                  <a:pt x="314960" y="1498600"/>
                </a:lnTo>
                <a:lnTo>
                  <a:pt x="318135" y="1485900"/>
                </a:lnTo>
                <a:lnTo>
                  <a:pt x="1965959" y="1485900"/>
                </a:lnTo>
                <a:lnTo>
                  <a:pt x="2001901" y="1473200"/>
                </a:lnTo>
                <a:lnTo>
                  <a:pt x="5672561" y="1473200"/>
                </a:lnTo>
                <a:lnTo>
                  <a:pt x="5675546" y="1460500"/>
                </a:lnTo>
                <a:lnTo>
                  <a:pt x="5679390" y="1422400"/>
                </a:lnTo>
                <a:lnTo>
                  <a:pt x="344170" y="1422400"/>
                </a:lnTo>
                <a:lnTo>
                  <a:pt x="260477" y="1397000"/>
                </a:lnTo>
                <a:lnTo>
                  <a:pt x="229026" y="1384300"/>
                </a:lnTo>
                <a:lnTo>
                  <a:pt x="210899" y="1358900"/>
                </a:lnTo>
                <a:lnTo>
                  <a:pt x="204702" y="1333500"/>
                </a:lnTo>
                <a:lnTo>
                  <a:pt x="209042" y="1282700"/>
                </a:lnTo>
                <a:lnTo>
                  <a:pt x="208422" y="1270000"/>
                </a:lnTo>
                <a:lnTo>
                  <a:pt x="204089" y="1244600"/>
                </a:lnTo>
                <a:lnTo>
                  <a:pt x="199183" y="1219200"/>
                </a:lnTo>
                <a:lnTo>
                  <a:pt x="196850" y="1206500"/>
                </a:lnTo>
                <a:lnTo>
                  <a:pt x="196850" y="1066800"/>
                </a:lnTo>
                <a:close/>
              </a:path>
              <a:path w="5683250" h="1638300">
                <a:moveTo>
                  <a:pt x="2141763" y="1485900"/>
                </a:moveTo>
                <a:lnTo>
                  <a:pt x="2041144" y="1485900"/>
                </a:lnTo>
                <a:lnTo>
                  <a:pt x="2032047" y="1511300"/>
                </a:lnTo>
                <a:lnTo>
                  <a:pt x="2022665" y="1524000"/>
                </a:lnTo>
                <a:lnTo>
                  <a:pt x="2012711" y="1549400"/>
                </a:lnTo>
                <a:lnTo>
                  <a:pt x="2001901" y="1574800"/>
                </a:lnTo>
                <a:lnTo>
                  <a:pt x="2057121" y="1574800"/>
                </a:lnTo>
                <a:lnTo>
                  <a:pt x="2077620" y="1536700"/>
                </a:lnTo>
                <a:lnTo>
                  <a:pt x="2107310" y="1498600"/>
                </a:lnTo>
                <a:lnTo>
                  <a:pt x="2141763" y="1485900"/>
                </a:lnTo>
                <a:close/>
              </a:path>
              <a:path w="5683250" h="1638300">
                <a:moveTo>
                  <a:pt x="5672561" y="1473200"/>
                </a:moveTo>
                <a:lnTo>
                  <a:pt x="5599683" y="1473200"/>
                </a:lnTo>
                <a:lnTo>
                  <a:pt x="5598324" y="1511300"/>
                </a:lnTo>
                <a:lnTo>
                  <a:pt x="5586428" y="1549400"/>
                </a:lnTo>
                <a:lnTo>
                  <a:pt x="5565983" y="1574800"/>
                </a:lnTo>
                <a:lnTo>
                  <a:pt x="5634063" y="1574800"/>
                </a:lnTo>
                <a:lnTo>
                  <a:pt x="5642102" y="1562100"/>
                </a:lnTo>
                <a:lnTo>
                  <a:pt x="5663606" y="1511300"/>
                </a:lnTo>
                <a:lnTo>
                  <a:pt x="5672561" y="1473200"/>
                </a:lnTo>
                <a:close/>
              </a:path>
              <a:path w="5683250" h="1638300">
                <a:moveTo>
                  <a:pt x="5535676" y="1485900"/>
                </a:moveTo>
                <a:lnTo>
                  <a:pt x="5426963" y="1485900"/>
                </a:lnTo>
                <a:lnTo>
                  <a:pt x="5423531" y="1511300"/>
                </a:lnTo>
                <a:lnTo>
                  <a:pt x="5419502" y="1524000"/>
                </a:lnTo>
                <a:lnTo>
                  <a:pt x="5417712" y="1549400"/>
                </a:lnTo>
                <a:lnTo>
                  <a:pt x="5420995" y="1562100"/>
                </a:lnTo>
                <a:lnTo>
                  <a:pt x="5450736" y="1562100"/>
                </a:lnTo>
                <a:lnTo>
                  <a:pt x="5461571" y="1549400"/>
                </a:lnTo>
                <a:lnTo>
                  <a:pt x="5470786" y="1536700"/>
                </a:lnTo>
                <a:lnTo>
                  <a:pt x="5478526" y="1524000"/>
                </a:lnTo>
                <a:lnTo>
                  <a:pt x="5504672" y="1498600"/>
                </a:lnTo>
                <a:lnTo>
                  <a:pt x="5535676" y="1485900"/>
                </a:lnTo>
                <a:close/>
              </a:path>
              <a:path w="5683250" h="1638300">
                <a:moveTo>
                  <a:pt x="5599683" y="1473200"/>
                </a:moveTo>
                <a:lnTo>
                  <a:pt x="5388084" y="1473200"/>
                </a:lnTo>
                <a:lnTo>
                  <a:pt x="5400786" y="1485900"/>
                </a:lnTo>
                <a:lnTo>
                  <a:pt x="5568394" y="1485900"/>
                </a:lnTo>
                <a:lnTo>
                  <a:pt x="5599683" y="1473200"/>
                </a:lnTo>
                <a:close/>
              </a:path>
              <a:path w="5683250" h="1638300">
                <a:moveTo>
                  <a:pt x="5641673" y="50800"/>
                </a:moveTo>
                <a:lnTo>
                  <a:pt x="5450570" y="50800"/>
                </a:lnTo>
                <a:lnTo>
                  <a:pt x="5480430" y="63500"/>
                </a:lnTo>
                <a:lnTo>
                  <a:pt x="5542153" y="63500"/>
                </a:lnTo>
                <a:lnTo>
                  <a:pt x="5572327" y="76200"/>
                </a:lnTo>
                <a:lnTo>
                  <a:pt x="5615769" y="114300"/>
                </a:lnTo>
                <a:lnTo>
                  <a:pt x="5623940" y="152400"/>
                </a:lnTo>
                <a:lnTo>
                  <a:pt x="5627887" y="203200"/>
                </a:lnTo>
                <a:lnTo>
                  <a:pt x="5630751" y="241300"/>
                </a:lnTo>
                <a:lnTo>
                  <a:pt x="5632495" y="279400"/>
                </a:lnTo>
                <a:lnTo>
                  <a:pt x="5633084" y="330200"/>
                </a:lnTo>
                <a:lnTo>
                  <a:pt x="5633084" y="1219200"/>
                </a:lnTo>
                <a:lnTo>
                  <a:pt x="5630751" y="1282700"/>
                </a:lnTo>
                <a:lnTo>
                  <a:pt x="5627887" y="1320800"/>
                </a:lnTo>
                <a:lnTo>
                  <a:pt x="5623940" y="1358900"/>
                </a:lnTo>
                <a:lnTo>
                  <a:pt x="5609621" y="1397000"/>
                </a:lnTo>
                <a:lnTo>
                  <a:pt x="5593937" y="1409700"/>
                </a:lnTo>
                <a:lnTo>
                  <a:pt x="5569458" y="1409700"/>
                </a:lnTo>
                <a:lnTo>
                  <a:pt x="5532562" y="1422400"/>
                </a:lnTo>
                <a:lnTo>
                  <a:pt x="5679390" y="1422400"/>
                </a:lnTo>
                <a:lnTo>
                  <a:pt x="5680671" y="1409700"/>
                </a:lnTo>
                <a:lnTo>
                  <a:pt x="5681730" y="1346200"/>
                </a:lnTo>
                <a:lnTo>
                  <a:pt x="5681601" y="1320800"/>
                </a:lnTo>
                <a:lnTo>
                  <a:pt x="5681712" y="1270000"/>
                </a:lnTo>
                <a:lnTo>
                  <a:pt x="5682310" y="1193800"/>
                </a:lnTo>
                <a:lnTo>
                  <a:pt x="5682556" y="1143000"/>
                </a:lnTo>
                <a:lnTo>
                  <a:pt x="5682750" y="1054100"/>
                </a:lnTo>
                <a:lnTo>
                  <a:pt x="5682626" y="914400"/>
                </a:lnTo>
                <a:lnTo>
                  <a:pt x="5681689" y="622300"/>
                </a:lnTo>
                <a:lnTo>
                  <a:pt x="5681591" y="584200"/>
                </a:lnTo>
                <a:lnTo>
                  <a:pt x="5681674" y="431800"/>
                </a:lnTo>
                <a:lnTo>
                  <a:pt x="5682567" y="330200"/>
                </a:lnTo>
                <a:lnTo>
                  <a:pt x="5682770" y="279400"/>
                </a:lnTo>
                <a:lnTo>
                  <a:pt x="5682486" y="228600"/>
                </a:lnTo>
                <a:lnTo>
                  <a:pt x="5681472" y="177800"/>
                </a:lnTo>
                <a:lnTo>
                  <a:pt x="5678452" y="127000"/>
                </a:lnTo>
                <a:lnTo>
                  <a:pt x="5664599" y="88900"/>
                </a:lnTo>
                <a:lnTo>
                  <a:pt x="5641673" y="50800"/>
                </a:lnTo>
                <a:close/>
              </a:path>
              <a:path w="5683250" h="1638300">
                <a:moveTo>
                  <a:pt x="196850" y="787400"/>
                </a:moveTo>
                <a:lnTo>
                  <a:pt x="142494" y="787400"/>
                </a:lnTo>
                <a:lnTo>
                  <a:pt x="148593" y="863600"/>
                </a:lnTo>
                <a:lnTo>
                  <a:pt x="150269" y="914400"/>
                </a:lnTo>
                <a:lnTo>
                  <a:pt x="145065" y="952500"/>
                </a:lnTo>
                <a:lnTo>
                  <a:pt x="130527" y="990600"/>
                </a:lnTo>
                <a:lnTo>
                  <a:pt x="104199" y="1016000"/>
                </a:lnTo>
                <a:lnTo>
                  <a:pt x="63627" y="1054100"/>
                </a:lnTo>
                <a:lnTo>
                  <a:pt x="196850" y="1054100"/>
                </a:lnTo>
                <a:lnTo>
                  <a:pt x="196850" y="787400"/>
                </a:lnTo>
                <a:close/>
              </a:path>
              <a:path w="5683250" h="1638300">
                <a:moveTo>
                  <a:pt x="196850" y="558800"/>
                </a:moveTo>
                <a:lnTo>
                  <a:pt x="142494" y="558800"/>
                </a:lnTo>
                <a:lnTo>
                  <a:pt x="151762" y="609600"/>
                </a:lnTo>
                <a:lnTo>
                  <a:pt x="147486" y="660400"/>
                </a:lnTo>
                <a:lnTo>
                  <a:pt x="130689" y="711200"/>
                </a:lnTo>
                <a:lnTo>
                  <a:pt x="102394" y="749300"/>
                </a:lnTo>
                <a:lnTo>
                  <a:pt x="63627" y="774700"/>
                </a:lnTo>
                <a:lnTo>
                  <a:pt x="196850" y="774700"/>
                </a:lnTo>
                <a:lnTo>
                  <a:pt x="196850" y="558800"/>
                </a:lnTo>
                <a:close/>
              </a:path>
              <a:path w="5683250" h="1638300">
                <a:moveTo>
                  <a:pt x="196850" y="317500"/>
                </a:moveTo>
                <a:lnTo>
                  <a:pt x="142494" y="317500"/>
                </a:lnTo>
                <a:lnTo>
                  <a:pt x="150507" y="368300"/>
                </a:lnTo>
                <a:lnTo>
                  <a:pt x="150297" y="406400"/>
                </a:lnTo>
                <a:lnTo>
                  <a:pt x="141684" y="444500"/>
                </a:lnTo>
                <a:lnTo>
                  <a:pt x="124488" y="482600"/>
                </a:lnTo>
                <a:lnTo>
                  <a:pt x="98529" y="520700"/>
                </a:lnTo>
                <a:lnTo>
                  <a:pt x="63627" y="546100"/>
                </a:lnTo>
                <a:lnTo>
                  <a:pt x="196850" y="546100"/>
                </a:lnTo>
                <a:lnTo>
                  <a:pt x="196850" y="317500"/>
                </a:lnTo>
                <a:close/>
              </a:path>
              <a:path w="5683250" h="1638300">
                <a:moveTo>
                  <a:pt x="213242" y="139700"/>
                </a:moveTo>
                <a:lnTo>
                  <a:pt x="145415" y="139700"/>
                </a:lnTo>
                <a:lnTo>
                  <a:pt x="141966" y="190500"/>
                </a:lnTo>
                <a:lnTo>
                  <a:pt x="124587" y="241300"/>
                </a:lnTo>
                <a:lnTo>
                  <a:pt x="96444" y="279400"/>
                </a:lnTo>
                <a:lnTo>
                  <a:pt x="60706" y="304800"/>
                </a:lnTo>
                <a:lnTo>
                  <a:pt x="196850" y="304800"/>
                </a:lnTo>
                <a:lnTo>
                  <a:pt x="196850" y="228600"/>
                </a:lnTo>
                <a:lnTo>
                  <a:pt x="200920" y="177800"/>
                </a:lnTo>
                <a:lnTo>
                  <a:pt x="213242" y="139700"/>
                </a:lnTo>
                <a:close/>
              </a:path>
            </a:pathLst>
          </a:custGeom>
          <a:solidFill>
            <a:srgbClr val="3B3B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27276" y="734822"/>
            <a:ext cx="5434965" cy="1366520"/>
          </a:xfrm>
          <a:custGeom>
            <a:avLst/>
            <a:gdLst/>
            <a:ahLst/>
            <a:cxnLst/>
            <a:rect l="l" t="t" r="r" b="b"/>
            <a:pathLst>
              <a:path w="5434965" h="1366520">
                <a:moveTo>
                  <a:pt x="231012" y="0"/>
                </a:moveTo>
                <a:lnTo>
                  <a:pt x="191023" y="222"/>
                </a:lnTo>
                <a:lnTo>
                  <a:pt x="151511" y="1397"/>
                </a:lnTo>
                <a:lnTo>
                  <a:pt x="104525" y="6344"/>
                </a:lnTo>
                <a:lnTo>
                  <a:pt x="66453" y="21119"/>
                </a:lnTo>
                <a:lnTo>
                  <a:pt x="37131" y="45624"/>
                </a:lnTo>
                <a:lnTo>
                  <a:pt x="16392" y="79760"/>
                </a:lnTo>
                <a:lnTo>
                  <a:pt x="4070" y="123428"/>
                </a:lnTo>
                <a:lnTo>
                  <a:pt x="0" y="176529"/>
                </a:lnTo>
                <a:lnTo>
                  <a:pt x="0" y="1146175"/>
                </a:lnTo>
                <a:lnTo>
                  <a:pt x="2333" y="1169187"/>
                </a:lnTo>
                <a:lnTo>
                  <a:pt x="7267" y="1191353"/>
                </a:lnTo>
                <a:lnTo>
                  <a:pt x="11572" y="1212594"/>
                </a:lnTo>
                <a:lnTo>
                  <a:pt x="12192" y="1233677"/>
                </a:lnTo>
                <a:lnTo>
                  <a:pt x="9191" y="1274216"/>
                </a:lnTo>
                <a:lnTo>
                  <a:pt x="15239" y="1306623"/>
                </a:lnTo>
                <a:lnTo>
                  <a:pt x="63626" y="1345564"/>
                </a:lnTo>
                <a:lnTo>
                  <a:pt x="105032" y="1354786"/>
                </a:lnTo>
                <a:lnTo>
                  <a:pt x="147319" y="1361328"/>
                </a:lnTo>
                <a:lnTo>
                  <a:pt x="190178" y="1365228"/>
                </a:lnTo>
                <a:lnTo>
                  <a:pt x="233299" y="1366520"/>
                </a:lnTo>
                <a:lnTo>
                  <a:pt x="5222621" y="1366520"/>
                </a:lnTo>
                <a:lnTo>
                  <a:pt x="5260675" y="1365448"/>
                </a:lnTo>
                <a:lnTo>
                  <a:pt x="5334545" y="1360733"/>
                </a:lnTo>
                <a:lnTo>
                  <a:pt x="5370957" y="1359661"/>
                </a:lnTo>
                <a:lnTo>
                  <a:pt x="5409533" y="1341262"/>
                </a:lnTo>
                <a:lnTo>
                  <a:pt x="5425440" y="1296670"/>
                </a:lnTo>
                <a:lnTo>
                  <a:pt x="5428154" y="1261961"/>
                </a:lnTo>
                <a:lnTo>
                  <a:pt x="5431155" y="1226645"/>
                </a:lnTo>
                <a:lnTo>
                  <a:pt x="5433587" y="1191212"/>
                </a:lnTo>
                <a:lnTo>
                  <a:pt x="5434583" y="1156715"/>
                </a:lnTo>
                <a:lnTo>
                  <a:pt x="5434583" y="271017"/>
                </a:lnTo>
                <a:lnTo>
                  <a:pt x="5433994" y="226954"/>
                </a:lnTo>
                <a:lnTo>
                  <a:pt x="5432250" y="183880"/>
                </a:lnTo>
                <a:lnTo>
                  <a:pt x="5429386" y="141448"/>
                </a:lnTo>
                <a:lnTo>
                  <a:pt x="5425440" y="99313"/>
                </a:lnTo>
                <a:lnTo>
                  <a:pt x="5399325" y="35512"/>
                </a:lnTo>
                <a:lnTo>
                  <a:pt x="5343779" y="8381"/>
                </a:lnTo>
                <a:lnTo>
                  <a:pt x="5283152" y="3603"/>
                </a:lnTo>
                <a:lnTo>
                  <a:pt x="5222621" y="1397"/>
                </a:lnTo>
                <a:lnTo>
                  <a:pt x="390651" y="1397"/>
                </a:lnTo>
                <a:lnTo>
                  <a:pt x="231012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24277" y="3641597"/>
            <a:ext cx="93345" cy="71755"/>
          </a:xfrm>
          <a:custGeom>
            <a:avLst/>
            <a:gdLst/>
            <a:ahLst/>
            <a:cxnLst/>
            <a:rect l="l" t="t" r="r" b="b"/>
            <a:pathLst>
              <a:path w="93344" h="71754">
                <a:moveTo>
                  <a:pt x="92964" y="0"/>
                </a:moveTo>
                <a:lnTo>
                  <a:pt x="71348" y="16696"/>
                </a:lnTo>
                <a:lnTo>
                  <a:pt x="49863" y="34321"/>
                </a:lnTo>
                <a:lnTo>
                  <a:pt x="26973" y="52470"/>
                </a:lnTo>
                <a:lnTo>
                  <a:pt x="1143" y="70738"/>
                </a:lnTo>
                <a:lnTo>
                  <a:pt x="0" y="71627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33777" y="3142360"/>
            <a:ext cx="1336675" cy="495934"/>
          </a:xfrm>
          <a:custGeom>
            <a:avLst/>
            <a:gdLst/>
            <a:ahLst/>
            <a:cxnLst/>
            <a:rect l="l" t="t" r="r" b="b"/>
            <a:pathLst>
              <a:path w="1336675" h="495935">
                <a:moveTo>
                  <a:pt x="1031022" y="490600"/>
                </a:moveTo>
                <a:lnTo>
                  <a:pt x="400939" y="490600"/>
                </a:lnTo>
                <a:lnTo>
                  <a:pt x="717169" y="494791"/>
                </a:lnTo>
                <a:lnTo>
                  <a:pt x="724789" y="494791"/>
                </a:lnTo>
                <a:lnTo>
                  <a:pt x="771392" y="495458"/>
                </a:lnTo>
                <a:lnTo>
                  <a:pt x="817483" y="495458"/>
                </a:lnTo>
                <a:lnTo>
                  <a:pt x="995795" y="492761"/>
                </a:lnTo>
                <a:lnTo>
                  <a:pt x="1024636" y="492632"/>
                </a:lnTo>
                <a:lnTo>
                  <a:pt x="1031022" y="490600"/>
                </a:lnTo>
                <a:close/>
              </a:path>
              <a:path w="1336675" h="495935">
                <a:moveTo>
                  <a:pt x="236337" y="491757"/>
                </a:moveTo>
                <a:lnTo>
                  <a:pt x="42586" y="491757"/>
                </a:lnTo>
                <a:lnTo>
                  <a:pt x="137602" y="493150"/>
                </a:lnTo>
                <a:lnTo>
                  <a:pt x="183515" y="492632"/>
                </a:lnTo>
                <a:lnTo>
                  <a:pt x="198755" y="492632"/>
                </a:lnTo>
                <a:lnTo>
                  <a:pt x="236337" y="491757"/>
                </a:lnTo>
                <a:close/>
              </a:path>
              <a:path w="1336675" h="495935">
                <a:moveTo>
                  <a:pt x="41961" y="1901"/>
                </a:moveTo>
                <a:lnTo>
                  <a:pt x="6604" y="2793"/>
                </a:lnTo>
                <a:lnTo>
                  <a:pt x="0" y="6857"/>
                </a:lnTo>
                <a:lnTo>
                  <a:pt x="40538" y="32742"/>
                </a:lnTo>
                <a:lnTo>
                  <a:pt x="75517" y="61912"/>
                </a:lnTo>
                <a:lnTo>
                  <a:pt x="108424" y="92225"/>
                </a:lnTo>
                <a:lnTo>
                  <a:pt x="142748" y="121538"/>
                </a:lnTo>
                <a:lnTo>
                  <a:pt x="230393" y="184959"/>
                </a:lnTo>
                <a:lnTo>
                  <a:pt x="270067" y="218104"/>
                </a:lnTo>
                <a:lnTo>
                  <a:pt x="299847" y="253619"/>
                </a:lnTo>
                <a:lnTo>
                  <a:pt x="269801" y="288700"/>
                </a:lnTo>
                <a:lnTo>
                  <a:pt x="231144" y="323069"/>
                </a:lnTo>
                <a:lnTo>
                  <a:pt x="186991" y="356711"/>
                </a:lnTo>
                <a:lnTo>
                  <a:pt x="140457" y="389612"/>
                </a:lnTo>
                <a:lnTo>
                  <a:pt x="94656" y="421758"/>
                </a:lnTo>
                <a:lnTo>
                  <a:pt x="52705" y="453135"/>
                </a:lnTo>
                <a:lnTo>
                  <a:pt x="41449" y="461291"/>
                </a:lnTo>
                <a:lnTo>
                  <a:pt x="29146" y="469138"/>
                </a:lnTo>
                <a:lnTo>
                  <a:pt x="15986" y="476603"/>
                </a:lnTo>
                <a:lnTo>
                  <a:pt x="2159" y="483616"/>
                </a:lnTo>
                <a:lnTo>
                  <a:pt x="6604" y="492632"/>
                </a:lnTo>
                <a:lnTo>
                  <a:pt x="42586" y="491757"/>
                </a:lnTo>
                <a:lnTo>
                  <a:pt x="236337" y="491757"/>
                </a:lnTo>
                <a:lnTo>
                  <a:pt x="249205" y="491458"/>
                </a:lnTo>
                <a:lnTo>
                  <a:pt x="1031022" y="490600"/>
                </a:lnTo>
                <a:lnTo>
                  <a:pt x="1075892" y="464915"/>
                </a:lnTo>
                <a:lnTo>
                  <a:pt x="1089406" y="452373"/>
                </a:lnTo>
                <a:lnTo>
                  <a:pt x="1131348" y="421361"/>
                </a:lnTo>
                <a:lnTo>
                  <a:pt x="1177125" y="389527"/>
                </a:lnTo>
                <a:lnTo>
                  <a:pt x="1223629" y="356854"/>
                </a:lnTo>
                <a:lnTo>
                  <a:pt x="1267751" y="323323"/>
                </a:lnTo>
                <a:lnTo>
                  <a:pt x="1306384" y="288917"/>
                </a:lnTo>
                <a:lnTo>
                  <a:pt x="1336421" y="253619"/>
                </a:lnTo>
                <a:lnTo>
                  <a:pt x="1307286" y="218211"/>
                </a:lnTo>
                <a:lnTo>
                  <a:pt x="1267841" y="185245"/>
                </a:lnTo>
                <a:lnTo>
                  <a:pt x="1179449" y="121538"/>
                </a:lnTo>
                <a:lnTo>
                  <a:pt x="1143559" y="90814"/>
                </a:lnTo>
                <a:lnTo>
                  <a:pt x="1107122" y="58150"/>
                </a:lnTo>
                <a:lnTo>
                  <a:pt x="1068399" y="26795"/>
                </a:lnTo>
                <a:lnTo>
                  <a:pt x="1034328" y="5438"/>
                </a:lnTo>
                <a:lnTo>
                  <a:pt x="770146" y="5438"/>
                </a:lnTo>
                <a:lnTo>
                  <a:pt x="602829" y="3258"/>
                </a:lnTo>
                <a:lnTo>
                  <a:pt x="137013" y="3258"/>
                </a:lnTo>
                <a:lnTo>
                  <a:pt x="41961" y="1901"/>
                </a:lnTo>
                <a:close/>
              </a:path>
              <a:path w="1336675" h="495935">
                <a:moveTo>
                  <a:pt x="1025652" y="0"/>
                </a:moveTo>
                <a:lnTo>
                  <a:pt x="972250" y="551"/>
                </a:lnTo>
                <a:lnTo>
                  <a:pt x="821078" y="4816"/>
                </a:lnTo>
                <a:lnTo>
                  <a:pt x="770146" y="5438"/>
                </a:lnTo>
                <a:lnTo>
                  <a:pt x="1034328" y="5438"/>
                </a:lnTo>
                <a:lnTo>
                  <a:pt x="1025652" y="0"/>
                </a:lnTo>
                <a:close/>
              </a:path>
              <a:path w="1336675" h="495935">
                <a:moveTo>
                  <a:pt x="328168" y="691"/>
                </a:moveTo>
                <a:lnTo>
                  <a:pt x="279916" y="997"/>
                </a:lnTo>
                <a:lnTo>
                  <a:pt x="183515" y="2793"/>
                </a:lnTo>
                <a:lnTo>
                  <a:pt x="137013" y="3258"/>
                </a:lnTo>
                <a:lnTo>
                  <a:pt x="602829" y="3258"/>
                </a:lnTo>
                <a:lnTo>
                  <a:pt x="376472" y="703"/>
                </a:lnTo>
                <a:lnTo>
                  <a:pt x="328168" y="691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33777" y="3142360"/>
            <a:ext cx="1336675" cy="495934"/>
          </a:xfrm>
          <a:custGeom>
            <a:avLst/>
            <a:gdLst/>
            <a:ahLst/>
            <a:cxnLst/>
            <a:rect l="l" t="t" r="r" b="b"/>
            <a:pathLst>
              <a:path w="1336675" h="495935">
                <a:moveTo>
                  <a:pt x="1336421" y="253619"/>
                </a:moveTo>
                <a:lnTo>
                  <a:pt x="1307286" y="218211"/>
                </a:lnTo>
                <a:lnTo>
                  <a:pt x="1267841" y="185245"/>
                </a:lnTo>
                <a:lnTo>
                  <a:pt x="1223442" y="153445"/>
                </a:lnTo>
                <a:lnTo>
                  <a:pt x="1179449" y="121538"/>
                </a:lnTo>
                <a:lnTo>
                  <a:pt x="1143559" y="90814"/>
                </a:lnTo>
                <a:lnTo>
                  <a:pt x="1107122" y="58150"/>
                </a:lnTo>
                <a:lnTo>
                  <a:pt x="1068399" y="26795"/>
                </a:lnTo>
                <a:lnTo>
                  <a:pt x="1025652" y="0"/>
                </a:lnTo>
                <a:lnTo>
                  <a:pt x="972250" y="551"/>
                </a:lnTo>
                <a:lnTo>
                  <a:pt x="921065" y="1872"/>
                </a:lnTo>
                <a:lnTo>
                  <a:pt x="871029" y="3460"/>
                </a:lnTo>
                <a:lnTo>
                  <a:pt x="821078" y="4816"/>
                </a:lnTo>
                <a:lnTo>
                  <a:pt x="770146" y="5438"/>
                </a:lnTo>
                <a:lnTo>
                  <a:pt x="717169" y="4825"/>
                </a:lnTo>
                <a:lnTo>
                  <a:pt x="668131" y="4209"/>
                </a:lnTo>
                <a:lnTo>
                  <a:pt x="619237" y="3505"/>
                </a:lnTo>
                <a:lnTo>
                  <a:pt x="570475" y="2771"/>
                </a:lnTo>
                <a:lnTo>
                  <a:pt x="521830" y="2067"/>
                </a:lnTo>
                <a:lnTo>
                  <a:pt x="473290" y="1449"/>
                </a:lnTo>
                <a:lnTo>
                  <a:pt x="424842" y="975"/>
                </a:lnTo>
                <a:lnTo>
                  <a:pt x="376472" y="703"/>
                </a:lnTo>
                <a:lnTo>
                  <a:pt x="328168" y="691"/>
                </a:lnTo>
                <a:lnTo>
                  <a:pt x="279916" y="997"/>
                </a:lnTo>
                <a:lnTo>
                  <a:pt x="231702" y="1679"/>
                </a:lnTo>
                <a:lnTo>
                  <a:pt x="183515" y="2793"/>
                </a:lnTo>
                <a:lnTo>
                  <a:pt x="137013" y="3258"/>
                </a:lnTo>
                <a:lnTo>
                  <a:pt x="87630" y="2508"/>
                </a:lnTo>
                <a:lnTo>
                  <a:pt x="41961" y="1901"/>
                </a:lnTo>
                <a:lnTo>
                  <a:pt x="6604" y="2793"/>
                </a:lnTo>
                <a:lnTo>
                  <a:pt x="0" y="6857"/>
                </a:lnTo>
                <a:lnTo>
                  <a:pt x="40538" y="32742"/>
                </a:lnTo>
                <a:lnTo>
                  <a:pt x="75517" y="61912"/>
                </a:lnTo>
                <a:lnTo>
                  <a:pt x="108424" y="92225"/>
                </a:lnTo>
                <a:lnTo>
                  <a:pt x="142748" y="121538"/>
                </a:lnTo>
                <a:lnTo>
                  <a:pt x="186172" y="153124"/>
                </a:lnTo>
                <a:lnTo>
                  <a:pt x="230393" y="184959"/>
                </a:lnTo>
                <a:lnTo>
                  <a:pt x="270067" y="218104"/>
                </a:lnTo>
                <a:lnTo>
                  <a:pt x="299847" y="253619"/>
                </a:lnTo>
                <a:lnTo>
                  <a:pt x="269801" y="288700"/>
                </a:lnTo>
                <a:lnTo>
                  <a:pt x="231144" y="323069"/>
                </a:lnTo>
                <a:lnTo>
                  <a:pt x="186991" y="356711"/>
                </a:lnTo>
                <a:lnTo>
                  <a:pt x="140457" y="389612"/>
                </a:lnTo>
                <a:lnTo>
                  <a:pt x="94656" y="421758"/>
                </a:lnTo>
                <a:lnTo>
                  <a:pt x="52705" y="453135"/>
                </a:lnTo>
                <a:lnTo>
                  <a:pt x="41449" y="461291"/>
                </a:lnTo>
                <a:lnTo>
                  <a:pt x="29146" y="469138"/>
                </a:lnTo>
                <a:lnTo>
                  <a:pt x="15986" y="476603"/>
                </a:lnTo>
                <a:lnTo>
                  <a:pt x="2159" y="483616"/>
                </a:lnTo>
                <a:lnTo>
                  <a:pt x="6604" y="492632"/>
                </a:lnTo>
                <a:lnTo>
                  <a:pt x="42586" y="491757"/>
                </a:lnTo>
                <a:lnTo>
                  <a:pt x="88439" y="492394"/>
                </a:lnTo>
                <a:lnTo>
                  <a:pt x="137602" y="493150"/>
                </a:lnTo>
                <a:lnTo>
                  <a:pt x="183515" y="492632"/>
                </a:lnTo>
                <a:lnTo>
                  <a:pt x="198755" y="492632"/>
                </a:lnTo>
                <a:lnTo>
                  <a:pt x="249205" y="491458"/>
                </a:lnTo>
                <a:lnTo>
                  <a:pt x="299847" y="490854"/>
                </a:lnTo>
                <a:lnTo>
                  <a:pt x="350488" y="490632"/>
                </a:lnTo>
                <a:lnTo>
                  <a:pt x="400939" y="490600"/>
                </a:lnTo>
                <a:lnTo>
                  <a:pt x="439308" y="491097"/>
                </a:lnTo>
                <a:lnTo>
                  <a:pt x="477488" y="491616"/>
                </a:lnTo>
                <a:lnTo>
                  <a:pt x="516096" y="492136"/>
                </a:lnTo>
                <a:lnTo>
                  <a:pt x="555752" y="492632"/>
                </a:lnTo>
                <a:lnTo>
                  <a:pt x="596064" y="493184"/>
                </a:lnTo>
                <a:lnTo>
                  <a:pt x="636412" y="493712"/>
                </a:lnTo>
                <a:lnTo>
                  <a:pt x="676784" y="494240"/>
                </a:lnTo>
                <a:lnTo>
                  <a:pt x="717169" y="494791"/>
                </a:lnTo>
                <a:lnTo>
                  <a:pt x="724789" y="494791"/>
                </a:lnTo>
                <a:lnTo>
                  <a:pt x="771392" y="495458"/>
                </a:lnTo>
                <a:lnTo>
                  <a:pt x="817483" y="495458"/>
                </a:lnTo>
                <a:lnTo>
                  <a:pt x="863359" y="494934"/>
                </a:lnTo>
                <a:lnTo>
                  <a:pt x="909320" y="494029"/>
                </a:lnTo>
                <a:lnTo>
                  <a:pt x="938160" y="493543"/>
                </a:lnTo>
                <a:lnTo>
                  <a:pt x="966978" y="493093"/>
                </a:lnTo>
                <a:lnTo>
                  <a:pt x="995795" y="492761"/>
                </a:lnTo>
                <a:lnTo>
                  <a:pt x="1024636" y="492632"/>
                </a:lnTo>
                <a:lnTo>
                  <a:pt x="1044293" y="486378"/>
                </a:lnTo>
                <a:lnTo>
                  <a:pt x="1061116" y="476694"/>
                </a:lnTo>
                <a:lnTo>
                  <a:pt x="1075892" y="464915"/>
                </a:lnTo>
                <a:lnTo>
                  <a:pt x="1089406" y="452373"/>
                </a:lnTo>
                <a:lnTo>
                  <a:pt x="1131348" y="421361"/>
                </a:lnTo>
                <a:lnTo>
                  <a:pt x="1177125" y="389527"/>
                </a:lnTo>
                <a:lnTo>
                  <a:pt x="1223629" y="356854"/>
                </a:lnTo>
                <a:lnTo>
                  <a:pt x="1267751" y="323323"/>
                </a:lnTo>
                <a:lnTo>
                  <a:pt x="1306384" y="288917"/>
                </a:lnTo>
                <a:lnTo>
                  <a:pt x="1336421" y="253619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59429" y="3143250"/>
            <a:ext cx="312420" cy="254635"/>
          </a:xfrm>
          <a:custGeom>
            <a:avLst/>
            <a:gdLst/>
            <a:ahLst/>
            <a:cxnLst/>
            <a:rect l="l" t="t" r="r" b="b"/>
            <a:pathLst>
              <a:path w="312420" h="254635">
                <a:moveTo>
                  <a:pt x="312293" y="254507"/>
                </a:moveTo>
                <a:lnTo>
                  <a:pt x="311277" y="253111"/>
                </a:lnTo>
                <a:lnTo>
                  <a:pt x="282049" y="217691"/>
                </a:lnTo>
                <a:lnTo>
                  <a:pt x="242522" y="184642"/>
                </a:lnTo>
                <a:lnTo>
                  <a:pt x="198066" y="152902"/>
                </a:lnTo>
                <a:lnTo>
                  <a:pt x="154050" y="121412"/>
                </a:lnTo>
                <a:lnTo>
                  <a:pt x="118068" y="90707"/>
                </a:lnTo>
                <a:lnTo>
                  <a:pt x="81549" y="58086"/>
                </a:lnTo>
                <a:lnTo>
                  <a:pt x="42769" y="26775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56382" y="3394709"/>
            <a:ext cx="315595" cy="241300"/>
          </a:xfrm>
          <a:custGeom>
            <a:avLst/>
            <a:gdLst/>
            <a:ahLst/>
            <a:cxnLst/>
            <a:rect l="l" t="t" r="r" b="b"/>
            <a:pathLst>
              <a:path w="315595" h="241300">
                <a:moveTo>
                  <a:pt x="315341" y="0"/>
                </a:moveTo>
                <a:lnTo>
                  <a:pt x="284234" y="36537"/>
                </a:lnTo>
                <a:lnTo>
                  <a:pt x="245561" y="70941"/>
                </a:lnTo>
                <a:lnTo>
                  <a:pt x="201406" y="104568"/>
                </a:lnTo>
                <a:lnTo>
                  <a:pt x="154869" y="137381"/>
                </a:lnTo>
                <a:lnTo>
                  <a:pt x="109052" y="169339"/>
                </a:lnTo>
                <a:lnTo>
                  <a:pt x="67056" y="200405"/>
                </a:lnTo>
                <a:lnTo>
                  <a:pt x="53540" y="212681"/>
                </a:lnTo>
                <a:lnTo>
                  <a:pt x="38750" y="224504"/>
                </a:lnTo>
                <a:lnTo>
                  <a:pt x="21889" y="234374"/>
                </a:lnTo>
                <a:lnTo>
                  <a:pt x="2159" y="240791"/>
                </a:lnTo>
                <a:lnTo>
                  <a:pt x="1143" y="240791"/>
                </a:lnTo>
                <a:lnTo>
                  <a:pt x="0" y="240791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32254" y="3149345"/>
            <a:ext cx="302260" cy="248920"/>
          </a:xfrm>
          <a:custGeom>
            <a:avLst/>
            <a:gdLst/>
            <a:ahLst/>
            <a:cxnLst/>
            <a:rect l="l" t="t" r="r" b="b"/>
            <a:pathLst>
              <a:path w="302260" h="248920">
                <a:moveTo>
                  <a:pt x="301751" y="248412"/>
                </a:moveTo>
                <a:lnTo>
                  <a:pt x="301751" y="247650"/>
                </a:lnTo>
                <a:lnTo>
                  <a:pt x="300608" y="247015"/>
                </a:lnTo>
                <a:lnTo>
                  <a:pt x="270994" y="211671"/>
                </a:lnTo>
                <a:lnTo>
                  <a:pt x="231616" y="178673"/>
                </a:lnTo>
                <a:lnTo>
                  <a:pt x="187523" y="146984"/>
                </a:lnTo>
                <a:lnTo>
                  <a:pt x="143763" y="115570"/>
                </a:lnTo>
                <a:lnTo>
                  <a:pt x="109458" y="86354"/>
                </a:lnTo>
                <a:lnTo>
                  <a:pt x="76676" y="56149"/>
                </a:lnTo>
                <a:lnTo>
                  <a:pt x="42036" y="27112"/>
                </a:lnTo>
                <a:lnTo>
                  <a:pt x="2158" y="1397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18538" y="3394709"/>
            <a:ext cx="315595" cy="241300"/>
          </a:xfrm>
          <a:custGeom>
            <a:avLst/>
            <a:gdLst/>
            <a:ahLst/>
            <a:cxnLst/>
            <a:rect l="l" t="t" r="r" b="b"/>
            <a:pathLst>
              <a:path w="315594" h="241300">
                <a:moveTo>
                  <a:pt x="315468" y="0"/>
                </a:moveTo>
                <a:lnTo>
                  <a:pt x="284362" y="36537"/>
                </a:lnTo>
                <a:lnTo>
                  <a:pt x="245820" y="70941"/>
                </a:lnTo>
                <a:lnTo>
                  <a:pt x="201803" y="104568"/>
                </a:lnTo>
                <a:lnTo>
                  <a:pt x="155415" y="137381"/>
                </a:lnTo>
                <a:lnTo>
                  <a:pt x="109760" y="169339"/>
                </a:lnTo>
                <a:lnTo>
                  <a:pt x="67944" y="200405"/>
                </a:lnTo>
                <a:lnTo>
                  <a:pt x="56691" y="209004"/>
                </a:lnTo>
                <a:lnTo>
                  <a:pt x="44402" y="217090"/>
                </a:lnTo>
                <a:lnTo>
                  <a:pt x="31279" y="224676"/>
                </a:lnTo>
                <a:lnTo>
                  <a:pt x="17525" y="231774"/>
                </a:lnTo>
                <a:lnTo>
                  <a:pt x="6604" y="237997"/>
                </a:lnTo>
                <a:lnTo>
                  <a:pt x="0" y="240791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39873" y="3632918"/>
            <a:ext cx="394970" cy="2540"/>
          </a:xfrm>
          <a:custGeom>
            <a:avLst/>
            <a:gdLst/>
            <a:ahLst/>
            <a:cxnLst/>
            <a:rect l="l" t="t" r="r" b="b"/>
            <a:pathLst>
              <a:path w="394969" h="2539">
                <a:moveTo>
                  <a:pt x="-9906" y="1232"/>
                </a:moveTo>
                <a:lnTo>
                  <a:pt x="404621" y="1232"/>
                </a:lnTo>
              </a:path>
            </a:pathLst>
          </a:custGeom>
          <a:ln w="222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34589" y="3632453"/>
            <a:ext cx="640080" cy="5715"/>
          </a:xfrm>
          <a:custGeom>
            <a:avLst/>
            <a:gdLst/>
            <a:ahLst/>
            <a:cxnLst/>
            <a:rect l="l" t="t" r="r" b="b"/>
            <a:pathLst>
              <a:path w="640080" h="5714">
                <a:moveTo>
                  <a:pt x="-9906" y="2601"/>
                </a:moveTo>
                <a:lnTo>
                  <a:pt x="649986" y="2601"/>
                </a:lnTo>
              </a:path>
            </a:pathLst>
          </a:custGeom>
          <a:ln w="250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17698" y="3635502"/>
            <a:ext cx="157480" cy="78105"/>
          </a:xfrm>
          <a:custGeom>
            <a:avLst/>
            <a:gdLst/>
            <a:ahLst/>
            <a:cxnLst/>
            <a:rect l="l" t="t" r="r" b="b"/>
            <a:pathLst>
              <a:path w="157480" h="78104">
                <a:moveTo>
                  <a:pt x="156971" y="0"/>
                </a:moveTo>
                <a:lnTo>
                  <a:pt x="112192" y="21609"/>
                </a:lnTo>
                <a:lnTo>
                  <a:pt x="70294" y="40386"/>
                </a:lnTo>
                <a:lnTo>
                  <a:pt x="32492" y="58400"/>
                </a:lnTo>
                <a:lnTo>
                  <a:pt x="0" y="77724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39289" y="3693414"/>
            <a:ext cx="859790" cy="17145"/>
          </a:xfrm>
          <a:custGeom>
            <a:avLst/>
            <a:gdLst/>
            <a:ahLst/>
            <a:cxnLst/>
            <a:rect l="l" t="t" r="r" b="b"/>
            <a:pathLst>
              <a:path w="859789" h="17145">
                <a:moveTo>
                  <a:pt x="859536" y="16764"/>
                </a:moveTo>
                <a:lnTo>
                  <a:pt x="818151" y="16496"/>
                </a:lnTo>
                <a:lnTo>
                  <a:pt x="776684" y="16525"/>
                </a:lnTo>
                <a:lnTo>
                  <a:pt x="735431" y="16674"/>
                </a:lnTo>
                <a:lnTo>
                  <a:pt x="694690" y="16764"/>
                </a:lnTo>
                <a:lnTo>
                  <a:pt x="681630" y="16664"/>
                </a:lnTo>
                <a:lnTo>
                  <a:pt x="668797" y="16446"/>
                </a:lnTo>
                <a:lnTo>
                  <a:pt x="655988" y="16228"/>
                </a:lnTo>
                <a:lnTo>
                  <a:pt x="643001" y="16129"/>
                </a:lnTo>
                <a:lnTo>
                  <a:pt x="612447" y="15678"/>
                </a:lnTo>
                <a:lnTo>
                  <a:pt x="581929" y="15382"/>
                </a:lnTo>
                <a:lnTo>
                  <a:pt x="551435" y="15111"/>
                </a:lnTo>
                <a:lnTo>
                  <a:pt x="520954" y="14732"/>
                </a:lnTo>
                <a:lnTo>
                  <a:pt x="476470" y="14712"/>
                </a:lnTo>
                <a:lnTo>
                  <a:pt x="431974" y="14573"/>
                </a:lnTo>
                <a:lnTo>
                  <a:pt x="387455" y="14196"/>
                </a:lnTo>
                <a:lnTo>
                  <a:pt x="342900" y="13462"/>
                </a:lnTo>
                <a:lnTo>
                  <a:pt x="305169" y="12890"/>
                </a:lnTo>
                <a:lnTo>
                  <a:pt x="267652" y="12223"/>
                </a:lnTo>
                <a:lnTo>
                  <a:pt x="230135" y="11318"/>
                </a:lnTo>
                <a:lnTo>
                  <a:pt x="192405" y="10033"/>
                </a:lnTo>
                <a:lnTo>
                  <a:pt x="184658" y="10033"/>
                </a:lnTo>
                <a:lnTo>
                  <a:pt x="176911" y="9398"/>
                </a:lnTo>
                <a:lnTo>
                  <a:pt x="169291" y="8763"/>
                </a:lnTo>
                <a:lnTo>
                  <a:pt x="126605" y="6822"/>
                </a:lnTo>
                <a:lnTo>
                  <a:pt x="84216" y="4381"/>
                </a:lnTo>
                <a:lnTo>
                  <a:pt x="42042" y="1940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88920" y="3628644"/>
            <a:ext cx="164465" cy="944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32710" y="3643121"/>
            <a:ext cx="127000" cy="67310"/>
          </a:xfrm>
          <a:custGeom>
            <a:avLst/>
            <a:gdLst/>
            <a:ahLst/>
            <a:cxnLst/>
            <a:rect l="l" t="t" r="r" b="b"/>
            <a:pathLst>
              <a:path w="127000" h="67310">
                <a:moveTo>
                  <a:pt x="126491" y="0"/>
                </a:moveTo>
                <a:lnTo>
                  <a:pt x="105352" y="15192"/>
                </a:lnTo>
                <a:lnTo>
                  <a:pt x="73580" y="33527"/>
                </a:lnTo>
                <a:lnTo>
                  <a:pt x="36641" y="51863"/>
                </a:lnTo>
                <a:lnTo>
                  <a:pt x="0" y="67055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70760" y="3622547"/>
            <a:ext cx="329183" cy="975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131441" y="3638550"/>
            <a:ext cx="100965" cy="64135"/>
          </a:xfrm>
          <a:custGeom>
            <a:avLst/>
            <a:gdLst/>
            <a:ahLst/>
            <a:cxnLst/>
            <a:rect l="l" t="t" r="r" b="b"/>
            <a:pathLst>
              <a:path w="100964" h="64135">
                <a:moveTo>
                  <a:pt x="100456" y="0"/>
                </a:moveTo>
                <a:lnTo>
                  <a:pt x="82885" y="16609"/>
                </a:lnTo>
                <a:lnTo>
                  <a:pt x="55991" y="35623"/>
                </a:lnTo>
                <a:lnTo>
                  <a:pt x="26215" y="52828"/>
                </a:lnTo>
                <a:lnTo>
                  <a:pt x="0" y="6400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46397" y="3142360"/>
            <a:ext cx="1337945" cy="495934"/>
          </a:xfrm>
          <a:custGeom>
            <a:avLst/>
            <a:gdLst/>
            <a:ahLst/>
            <a:cxnLst/>
            <a:rect l="l" t="t" r="r" b="b"/>
            <a:pathLst>
              <a:path w="1337945" h="495935">
                <a:moveTo>
                  <a:pt x="1032183" y="490600"/>
                </a:moveTo>
                <a:lnTo>
                  <a:pt x="401319" y="490600"/>
                </a:lnTo>
                <a:lnTo>
                  <a:pt x="717930" y="494791"/>
                </a:lnTo>
                <a:lnTo>
                  <a:pt x="725677" y="494791"/>
                </a:lnTo>
                <a:lnTo>
                  <a:pt x="772283" y="495458"/>
                </a:lnTo>
                <a:lnTo>
                  <a:pt x="818388" y="495458"/>
                </a:lnTo>
                <a:lnTo>
                  <a:pt x="996918" y="492761"/>
                </a:lnTo>
                <a:lnTo>
                  <a:pt x="1025778" y="492632"/>
                </a:lnTo>
                <a:lnTo>
                  <a:pt x="1032183" y="490600"/>
                </a:lnTo>
                <a:close/>
              </a:path>
              <a:path w="1337945" h="495935">
                <a:moveTo>
                  <a:pt x="236606" y="491757"/>
                </a:moveTo>
                <a:lnTo>
                  <a:pt x="42624" y="491757"/>
                </a:lnTo>
                <a:lnTo>
                  <a:pt x="137763" y="493150"/>
                </a:lnTo>
                <a:lnTo>
                  <a:pt x="183641" y="492632"/>
                </a:lnTo>
                <a:lnTo>
                  <a:pt x="199009" y="492632"/>
                </a:lnTo>
                <a:lnTo>
                  <a:pt x="236606" y="491757"/>
                </a:lnTo>
                <a:close/>
              </a:path>
              <a:path w="1337945" h="495935">
                <a:moveTo>
                  <a:pt x="42035" y="1901"/>
                </a:moveTo>
                <a:lnTo>
                  <a:pt x="6603" y="2793"/>
                </a:lnTo>
                <a:lnTo>
                  <a:pt x="0" y="6857"/>
                </a:lnTo>
                <a:lnTo>
                  <a:pt x="40614" y="32742"/>
                </a:lnTo>
                <a:lnTo>
                  <a:pt x="75644" y="61912"/>
                </a:lnTo>
                <a:lnTo>
                  <a:pt x="108602" y="92225"/>
                </a:lnTo>
                <a:lnTo>
                  <a:pt x="143001" y="121538"/>
                </a:lnTo>
                <a:lnTo>
                  <a:pt x="230647" y="184959"/>
                </a:lnTo>
                <a:lnTo>
                  <a:pt x="270321" y="218104"/>
                </a:lnTo>
                <a:lnTo>
                  <a:pt x="300100" y="253619"/>
                </a:lnTo>
                <a:lnTo>
                  <a:pt x="270054" y="288700"/>
                </a:lnTo>
                <a:lnTo>
                  <a:pt x="231393" y="323069"/>
                </a:lnTo>
                <a:lnTo>
                  <a:pt x="187229" y="356711"/>
                </a:lnTo>
                <a:lnTo>
                  <a:pt x="140673" y="389612"/>
                </a:lnTo>
                <a:lnTo>
                  <a:pt x="94837" y="421758"/>
                </a:lnTo>
                <a:lnTo>
                  <a:pt x="52831" y="453135"/>
                </a:lnTo>
                <a:lnTo>
                  <a:pt x="41503" y="461291"/>
                </a:lnTo>
                <a:lnTo>
                  <a:pt x="29162" y="469138"/>
                </a:lnTo>
                <a:lnTo>
                  <a:pt x="15988" y="476603"/>
                </a:lnTo>
                <a:lnTo>
                  <a:pt x="2159" y="483616"/>
                </a:lnTo>
                <a:lnTo>
                  <a:pt x="6603" y="492632"/>
                </a:lnTo>
                <a:lnTo>
                  <a:pt x="42624" y="491757"/>
                </a:lnTo>
                <a:lnTo>
                  <a:pt x="236606" y="491757"/>
                </a:lnTo>
                <a:lnTo>
                  <a:pt x="249479" y="491458"/>
                </a:lnTo>
                <a:lnTo>
                  <a:pt x="1032183" y="490600"/>
                </a:lnTo>
                <a:lnTo>
                  <a:pt x="1077106" y="464915"/>
                </a:lnTo>
                <a:lnTo>
                  <a:pt x="1090676" y="452373"/>
                </a:lnTo>
                <a:lnTo>
                  <a:pt x="1132681" y="421361"/>
                </a:lnTo>
                <a:lnTo>
                  <a:pt x="1178517" y="389527"/>
                </a:lnTo>
                <a:lnTo>
                  <a:pt x="1225073" y="356854"/>
                </a:lnTo>
                <a:lnTo>
                  <a:pt x="1269238" y="323323"/>
                </a:lnTo>
                <a:lnTo>
                  <a:pt x="1307898" y="288917"/>
                </a:lnTo>
                <a:lnTo>
                  <a:pt x="1337944" y="253619"/>
                </a:lnTo>
                <a:lnTo>
                  <a:pt x="1308790" y="218211"/>
                </a:lnTo>
                <a:lnTo>
                  <a:pt x="1269301" y="185245"/>
                </a:lnTo>
                <a:lnTo>
                  <a:pt x="1180846" y="121538"/>
                </a:lnTo>
                <a:lnTo>
                  <a:pt x="1144883" y="90814"/>
                </a:lnTo>
                <a:lnTo>
                  <a:pt x="1108408" y="58150"/>
                </a:lnTo>
                <a:lnTo>
                  <a:pt x="1069671" y="26795"/>
                </a:lnTo>
                <a:lnTo>
                  <a:pt x="1035598" y="5438"/>
                </a:lnTo>
                <a:lnTo>
                  <a:pt x="770972" y="5438"/>
                </a:lnTo>
                <a:lnTo>
                  <a:pt x="603458" y="3258"/>
                </a:lnTo>
                <a:lnTo>
                  <a:pt x="137138" y="3258"/>
                </a:lnTo>
                <a:lnTo>
                  <a:pt x="42035" y="1901"/>
                </a:lnTo>
                <a:close/>
              </a:path>
              <a:path w="1337945" h="495935">
                <a:moveTo>
                  <a:pt x="1026922" y="0"/>
                </a:moveTo>
                <a:lnTo>
                  <a:pt x="973403" y="551"/>
                </a:lnTo>
                <a:lnTo>
                  <a:pt x="821972" y="4816"/>
                </a:lnTo>
                <a:lnTo>
                  <a:pt x="770972" y="5438"/>
                </a:lnTo>
                <a:lnTo>
                  <a:pt x="1035598" y="5438"/>
                </a:lnTo>
                <a:lnTo>
                  <a:pt x="1026922" y="0"/>
                </a:lnTo>
                <a:close/>
              </a:path>
              <a:path w="1337945" h="495935">
                <a:moveTo>
                  <a:pt x="328535" y="691"/>
                </a:moveTo>
                <a:lnTo>
                  <a:pt x="280216" y="997"/>
                </a:lnTo>
                <a:lnTo>
                  <a:pt x="183641" y="2793"/>
                </a:lnTo>
                <a:lnTo>
                  <a:pt x="137138" y="3258"/>
                </a:lnTo>
                <a:lnTo>
                  <a:pt x="603458" y="3258"/>
                </a:lnTo>
                <a:lnTo>
                  <a:pt x="376894" y="703"/>
                </a:lnTo>
                <a:lnTo>
                  <a:pt x="328535" y="691"/>
                </a:lnTo>
                <a:close/>
              </a:path>
            </a:pathLst>
          </a:custGeom>
          <a:solidFill>
            <a:srgbClr val="A8E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946397" y="3142360"/>
            <a:ext cx="1337945" cy="495934"/>
          </a:xfrm>
          <a:custGeom>
            <a:avLst/>
            <a:gdLst/>
            <a:ahLst/>
            <a:cxnLst/>
            <a:rect l="l" t="t" r="r" b="b"/>
            <a:pathLst>
              <a:path w="1337945" h="495935">
                <a:moveTo>
                  <a:pt x="1337944" y="253619"/>
                </a:moveTo>
                <a:lnTo>
                  <a:pt x="1308790" y="218211"/>
                </a:lnTo>
                <a:lnTo>
                  <a:pt x="1269301" y="185245"/>
                </a:lnTo>
                <a:lnTo>
                  <a:pt x="1224859" y="153445"/>
                </a:lnTo>
                <a:lnTo>
                  <a:pt x="1180846" y="121538"/>
                </a:lnTo>
                <a:lnTo>
                  <a:pt x="1144883" y="90814"/>
                </a:lnTo>
                <a:lnTo>
                  <a:pt x="1108408" y="58150"/>
                </a:lnTo>
                <a:lnTo>
                  <a:pt x="1069671" y="26795"/>
                </a:lnTo>
                <a:lnTo>
                  <a:pt x="1026922" y="0"/>
                </a:lnTo>
                <a:lnTo>
                  <a:pt x="973403" y="551"/>
                </a:lnTo>
                <a:lnTo>
                  <a:pt x="922118" y="1872"/>
                </a:lnTo>
                <a:lnTo>
                  <a:pt x="871997" y="3460"/>
                </a:lnTo>
                <a:lnTo>
                  <a:pt x="821972" y="4816"/>
                </a:lnTo>
                <a:lnTo>
                  <a:pt x="770972" y="5438"/>
                </a:lnTo>
                <a:lnTo>
                  <a:pt x="717930" y="4825"/>
                </a:lnTo>
                <a:lnTo>
                  <a:pt x="668829" y="4209"/>
                </a:lnTo>
                <a:lnTo>
                  <a:pt x="619882" y="3505"/>
                </a:lnTo>
                <a:lnTo>
                  <a:pt x="571073" y="2771"/>
                </a:lnTo>
                <a:lnTo>
                  <a:pt x="522385" y="2067"/>
                </a:lnTo>
                <a:lnTo>
                  <a:pt x="473804" y="1449"/>
                </a:lnTo>
                <a:lnTo>
                  <a:pt x="425312" y="975"/>
                </a:lnTo>
                <a:lnTo>
                  <a:pt x="376894" y="703"/>
                </a:lnTo>
                <a:lnTo>
                  <a:pt x="328535" y="691"/>
                </a:lnTo>
                <a:lnTo>
                  <a:pt x="280216" y="997"/>
                </a:lnTo>
                <a:lnTo>
                  <a:pt x="231924" y="1679"/>
                </a:lnTo>
                <a:lnTo>
                  <a:pt x="183641" y="2793"/>
                </a:lnTo>
                <a:lnTo>
                  <a:pt x="137138" y="3258"/>
                </a:lnTo>
                <a:lnTo>
                  <a:pt x="87741" y="2508"/>
                </a:lnTo>
                <a:lnTo>
                  <a:pt x="42035" y="1901"/>
                </a:lnTo>
                <a:lnTo>
                  <a:pt x="6603" y="2793"/>
                </a:lnTo>
                <a:lnTo>
                  <a:pt x="0" y="6857"/>
                </a:lnTo>
                <a:lnTo>
                  <a:pt x="40614" y="32742"/>
                </a:lnTo>
                <a:lnTo>
                  <a:pt x="75644" y="61912"/>
                </a:lnTo>
                <a:lnTo>
                  <a:pt x="108602" y="92225"/>
                </a:lnTo>
                <a:lnTo>
                  <a:pt x="143001" y="121538"/>
                </a:lnTo>
                <a:lnTo>
                  <a:pt x="186426" y="153124"/>
                </a:lnTo>
                <a:lnTo>
                  <a:pt x="230647" y="184959"/>
                </a:lnTo>
                <a:lnTo>
                  <a:pt x="270321" y="218104"/>
                </a:lnTo>
                <a:lnTo>
                  <a:pt x="300100" y="253619"/>
                </a:lnTo>
                <a:lnTo>
                  <a:pt x="270054" y="288700"/>
                </a:lnTo>
                <a:lnTo>
                  <a:pt x="231393" y="323069"/>
                </a:lnTo>
                <a:lnTo>
                  <a:pt x="187229" y="356711"/>
                </a:lnTo>
                <a:lnTo>
                  <a:pt x="140673" y="389612"/>
                </a:lnTo>
                <a:lnTo>
                  <a:pt x="94837" y="421758"/>
                </a:lnTo>
                <a:lnTo>
                  <a:pt x="52831" y="453135"/>
                </a:lnTo>
                <a:lnTo>
                  <a:pt x="41503" y="461291"/>
                </a:lnTo>
                <a:lnTo>
                  <a:pt x="29162" y="469138"/>
                </a:lnTo>
                <a:lnTo>
                  <a:pt x="15988" y="476603"/>
                </a:lnTo>
                <a:lnTo>
                  <a:pt x="2159" y="483616"/>
                </a:lnTo>
                <a:lnTo>
                  <a:pt x="6603" y="492632"/>
                </a:lnTo>
                <a:lnTo>
                  <a:pt x="42624" y="491757"/>
                </a:lnTo>
                <a:lnTo>
                  <a:pt x="88550" y="492394"/>
                </a:lnTo>
                <a:lnTo>
                  <a:pt x="137763" y="493150"/>
                </a:lnTo>
                <a:lnTo>
                  <a:pt x="183641" y="492632"/>
                </a:lnTo>
                <a:lnTo>
                  <a:pt x="199009" y="492632"/>
                </a:lnTo>
                <a:lnTo>
                  <a:pt x="249479" y="491458"/>
                </a:lnTo>
                <a:lnTo>
                  <a:pt x="300164" y="490854"/>
                </a:lnTo>
                <a:lnTo>
                  <a:pt x="350849" y="490632"/>
                </a:lnTo>
                <a:lnTo>
                  <a:pt x="401319" y="490600"/>
                </a:lnTo>
                <a:lnTo>
                  <a:pt x="439783" y="491097"/>
                </a:lnTo>
                <a:lnTo>
                  <a:pt x="478043" y="491616"/>
                </a:lnTo>
                <a:lnTo>
                  <a:pt x="516709" y="492136"/>
                </a:lnTo>
                <a:lnTo>
                  <a:pt x="556387" y="492632"/>
                </a:lnTo>
                <a:lnTo>
                  <a:pt x="596773" y="493184"/>
                </a:lnTo>
                <a:lnTo>
                  <a:pt x="637159" y="493712"/>
                </a:lnTo>
                <a:lnTo>
                  <a:pt x="677545" y="494240"/>
                </a:lnTo>
                <a:lnTo>
                  <a:pt x="717930" y="494791"/>
                </a:lnTo>
                <a:lnTo>
                  <a:pt x="725677" y="494791"/>
                </a:lnTo>
                <a:lnTo>
                  <a:pt x="772283" y="495458"/>
                </a:lnTo>
                <a:lnTo>
                  <a:pt x="818388" y="495458"/>
                </a:lnTo>
                <a:lnTo>
                  <a:pt x="864302" y="494934"/>
                </a:lnTo>
                <a:lnTo>
                  <a:pt x="910336" y="494029"/>
                </a:lnTo>
                <a:lnTo>
                  <a:pt x="939196" y="493543"/>
                </a:lnTo>
                <a:lnTo>
                  <a:pt x="968057" y="493093"/>
                </a:lnTo>
                <a:lnTo>
                  <a:pt x="996918" y="492761"/>
                </a:lnTo>
                <a:lnTo>
                  <a:pt x="1025778" y="492632"/>
                </a:lnTo>
                <a:lnTo>
                  <a:pt x="1045491" y="486378"/>
                </a:lnTo>
                <a:lnTo>
                  <a:pt x="1062323" y="476694"/>
                </a:lnTo>
                <a:lnTo>
                  <a:pt x="1077106" y="464915"/>
                </a:lnTo>
                <a:lnTo>
                  <a:pt x="1090676" y="452373"/>
                </a:lnTo>
                <a:lnTo>
                  <a:pt x="1132681" y="421361"/>
                </a:lnTo>
                <a:lnTo>
                  <a:pt x="1178517" y="389527"/>
                </a:lnTo>
                <a:lnTo>
                  <a:pt x="1225073" y="356854"/>
                </a:lnTo>
                <a:lnTo>
                  <a:pt x="1269238" y="323323"/>
                </a:lnTo>
                <a:lnTo>
                  <a:pt x="1307898" y="288917"/>
                </a:lnTo>
                <a:lnTo>
                  <a:pt x="1337944" y="253619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973573" y="3143250"/>
            <a:ext cx="311150" cy="254635"/>
          </a:xfrm>
          <a:custGeom>
            <a:avLst/>
            <a:gdLst/>
            <a:ahLst/>
            <a:cxnLst/>
            <a:rect l="l" t="t" r="r" b="b"/>
            <a:pathLst>
              <a:path w="311150" h="254635">
                <a:moveTo>
                  <a:pt x="310896" y="254507"/>
                </a:moveTo>
                <a:lnTo>
                  <a:pt x="309752" y="253111"/>
                </a:lnTo>
                <a:lnTo>
                  <a:pt x="280662" y="217691"/>
                </a:lnTo>
                <a:lnTo>
                  <a:pt x="241331" y="184642"/>
                </a:lnTo>
                <a:lnTo>
                  <a:pt x="197096" y="152902"/>
                </a:lnTo>
                <a:lnTo>
                  <a:pt x="153288" y="121412"/>
                </a:lnTo>
                <a:lnTo>
                  <a:pt x="117496" y="90707"/>
                </a:lnTo>
                <a:lnTo>
                  <a:pt x="81168" y="58086"/>
                </a:lnTo>
                <a:lnTo>
                  <a:pt x="42578" y="26775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69002" y="3394709"/>
            <a:ext cx="315595" cy="241300"/>
          </a:xfrm>
          <a:custGeom>
            <a:avLst/>
            <a:gdLst/>
            <a:ahLst/>
            <a:cxnLst/>
            <a:rect l="l" t="t" r="r" b="b"/>
            <a:pathLst>
              <a:path w="315595" h="241300">
                <a:moveTo>
                  <a:pt x="315340" y="0"/>
                </a:moveTo>
                <a:lnTo>
                  <a:pt x="284234" y="36537"/>
                </a:lnTo>
                <a:lnTo>
                  <a:pt x="245561" y="70941"/>
                </a:lnTo>
                <a:lnTo>
                  <a:pt x="201406" y="104568"/>
                </a:lnTo>
                <a:lnTo>
                  <a:pt x="154869" y="137381"/>
                </a:lnTo>
                <a:lnTo>
                  <a:pt x="109052" y="169339"/>
                </a:lnTo>
                <a:lnTo>
                  <a:pt x="67056" y="200405"/>
                </a:lnTo>
                <a:lnTo>
                  <a:pt x="53540" y="212681"/>
                </a:lnTo>
                <a:lnTo>
                  <a:pt x="38750" y="224504"/>
                </a:lnTo>
                <a:lnTo>
                  <a:pt x="21889" y="234374"/>
                </a:lnTo>
                <a:lnTo>
                  <a:pt x="2159" y="240791"/>
                </a:lnTo>
                <a:lnTo>
                  <a:pt x="1143" y="240791"/>
                </a:lnTo>
                <a:lnTo>
                  <a:pt x="0" y="240791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44873" y="3149345"/>
            <a:ext cx="303530" cy="248920"/>
          </a:xfrm>
          <a:custGeom>
            <a:avLst/>
            <a:gdLst/>
            <a:ahLst/>
            <a:cxnLst/>
            <a:rect l="l" t="t" r="r" b="b"/>
            <a:pathLst>
              <a:path w="303529" h="248920">
                <a:moveTo>
                  <a:pt x="303275" y="248412"/>
                </a:moveTo>
                <a:lnTo>
                  <a:pt x="303275" y="247650"/>
                </a:lnTo>
                <a:lnTo>
                  <a:pt x="302133" y="247015"/>
                </a:lnTo>
                <a:lnTo>
                  <a:pt x="272379" y="211671"/>
                </a:lnTo>
                <a:lnTo>
                  <a:pt x="232791" y="178673"/>
                </a:lnTo>
                <a:lnTo>
                  <a:pt x="188440" y="146984"/>
                </a:lnTo>
                <a:lnTo>
                  <a:pt x="144399" y="115570"/>
                </a:lnTo>
                <a:lnTo>
                  <a:pt x="109978" y="86354"/>
                </a:lnTo>
                <a:lnTo>
                  <a:pt x="77057" y="56149"/>
                </a:lnTo>
                <a:lnTo>
                  <a:pt x="42279" y="27112"/>
                </a:lnTo>
                <a:lnTo>
                  <a:pt x="2286" y="1397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931158" y="3394709"/>
            <a:ext cx="317500" cy="241300"/>
          </a:xfrm>
          <a:custGeom>
            <a:avLst/>
            <a:gdLst/>
            <a:ahLst/>
            <a:cxnLst/>
            <a:rect l="l" t="t" r="r" b="b"/>
            <a:pathLst>
              <a:path w="317500" h="241300">
                <a:moveTo>
                  <a:pt x="316991" y="0"/>
                </a:moveTo>
                <a:lnTo>
                  <a:pt x="285739" y="36537"/>
                </a:lnTo>
                <a:lnTo>
                  <a:pt x="247014" y="70941"/>
                </a:lnTo>
                <a:lnTo>
                  <a:pt x="202787" y="104568"/>
                </a:lnTo>
                <a:lnTo>
                  <a:pt x="156167" y="137381"/>
                </a:lnTo>
                <a:lnTo>
                  <a:pt x="110267" y="169339"/>
                </a:lnTo>
                <a:lnTo>
                  <a:pt x="68199" y="200405"/>
                </a:lnTo>
                <a:lnTo>
                  <a:pt x="56925" y="209004"/>
                </a:lnTo>
                <a:lnTo>
                  <a:pt x="44592" y="217090"/>
                </a:lnTo>
                <a:lnTo>
                  <a:pt x="31426" y="224676"/>
                </a:lnTo>
                <a:lnTo>
                  <a:pt x="17652" y="231774"/>
                </a:lnTo>
                <a:lnTo>
                  <a:pt x="6603" y="237997"/>
                </a:lnTo>
                <a:lnTo>
                  <a:pt x="0" y="240791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952494" y="3632918"/>
            <a:ext cx="394970" cy="2540"/>
          </a:xfrm>
          <a:custGeom>
            <a:avLst/>
            <a:gdLst/>
            <a:ahLst/>
            <a:cxnLst/>
            <a:rect l="l" t="t" r="r" b="b"/>
            <a:pathLst>
              <a:path w="394970" h="2539">
                <a:moveTo>
                  <a:pt x="-9905" y="1232"/>
                </a:moveTo>
                <a:lnTo>
                  <a:pt x="404621" y="1232"/>
                </a:lnTo>
              </a:path>
            </a:pathLst>
          </a:custGeom>
          <a:ln w="222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347209" y="3632453"/>
            <a:ext cx="641985" cy="5715"/>
          </a:xfrm>
          <a:custGeom>
            <a:avLst/>
            <a:gdLst/>
            <a:ahLst/>
            <a:cxnLst/>
            <a:rect l="l" t="t" r="r" b="b"/>
            <a:pathLst>
              <a:path w="641985" h="5714">
                <a:moveTo>
                  <a:pt x="-9905" y="2601"/>
                </a:moveTo>
                <a:lnTo>
                  <a:pt x="651509" y="2601"/>
                </a:lnTo>
              </a:path>
            </a:pathLst>
          </a:custGeom>
          <a:ln w="250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44290" y="3632453"/>
            <a:ext cx="93345" cy="56515"/>
          </a:xfrm>
          <a:custGeom>
            <a:avLst/>
            <a:gdLst/>
            <a:ahLst/>
            <a:cxnLst/>
            <a:rect l="l" t="t" r="r" b="b"/>
            <a:pathLst>
              <a:path w="93345" h="56514">
                <a:moveTo>
                  <a:pt x="92963" y="0"/>
                </a:moveTo>
                <a:lnTo>
                  <a:pt x="71348" y="13138"/>
                </a:lnTo>
                <a:lnTo>
                  <a:pt x="49863" y="27003"/>
                </a:lnTo>
                <a:lnTo>
                  <a:pt x="26973" y="41273"/>
                </a:lnTo>
                <a:lnTo>
                  <a:pt x="1143" y="55626"/>
                </a:lnTo>
                <a:lnTo>
                  <a:pt x="0" y="5638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830317" y="3635502"/>
            <a:ext cx="158750" cy="78105"/>
          </a:xfrm>
          <a:custGeom>
            <a:avLst/>
            <a:gdLst/>
            <a:ahLst/>
            <a:cxnLst/>
            <a:rect l="l" t="t" r="r" b="b"/>
            <a:pathLst>
              <a:path w="158750" h="78104">
                <a:moveTo>
                  <a:pt x="158496" y="0"/>
                </a:moveTo>
                <a:lnTo>
                  <a:pt x="113264" y="21609"/>
                </a:lnTo>
                <a:lnTo>
                  <a:pt x="70961" y="40386"/>
                </a:lnTo>
                <a:lnTo>
                  <a:pt x="32801" y="58400"/>
                </a:lnTo>
                <a:lnTo>
                  <a:pt x="0" y="77724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51909" y="3693414"/>
            <a:ext cx="859790" cy="17145"/>
          </a:xfrm>
          <a:custGeom>
            <a:avLst/>
            <a:gdLst/>
            <a:ahLst/>
            <a:cxnLst/>
            <a:rect l="l" t="t" r="r" b="b"/>
            <a:pathLst>
              <a:path w="859789" h="17145">
                <a:moveTo>
                  <a:pt x="859409" y="16764"/>
                </a:moveTo>
                <a:lnTo>
                  <a:pt x="818098" y="16496"/>
                </a:lnTo>
                <a:lnTo>
                  <a:pt x="776668" y="16525"/>
                </a:lnTo>
                <a:lnTo>
                  <a:pt x="735429" y="16674"/>
                </a:lnTo>
                <a:lnTo>
                  <a:pt x="694689" y="16764"/>
                </a:lnTo>
                <a:lnTo>
                  <a:pt x="681630" y="16664"/>
                </a:lnTo>
                <a:lnTo>
                  <a:pt x="668797" y="16446"/>
                </a:lnTo>
                <a:lnTo>
                  <a:pt x="655988" y="16228"/>
                </a:lnTo>
                <a:lnTo>
                  <a:pt x="643001" y="16129"/>
                </a:lnTo>
                <a:lnTo>
                  <a:pt x="612447" y="15678"/>
                </a:lnTo>
                <a:lnTo>
                  <a:pt x="581929" y="15382"/>
                </a:lnTo>
                <a:lnTo>
                  <a:pt x="551435" y="15111"/>
                </a:lnTo>
                <a:lnTo>
                  <a:pt x="520953" y="14732"/>
                </a:lnTo>
                <a:lnTo>
                  <a:pt x="476470" y="14712"/>
                </a:lnTo>
                <a:lnTo>
                  <a:pt x="431974" y="14573"/>
                </a:lnTo>
                <a:lnTo>
                  <a:pt x="387455" y="14196"/>
                </a:lnTo>
                <a:lnTo>
                  <a:pt x="342900" y="13462"/>
                </a:lnTo>
                <a:lnTo>
                  <a:pt x="305169" y="12890"/>
                </a:lnTo>
                <a:lnTo>
                  <a:pt x="267652" y="12223"/>
                </a:lnTo>
                <a:lnTo>
                  <a:pt x="230135" y="11318"/>
                </a:lnTo>
                <a:lnTo>
                  <a:pt x="192404" y="10033"/>
                </a:lnTo>
                <a:lnTo>
                  <a:pt x="184657" y="10033"/>
                </a:lnTo>
                <a:lnTo>
                  <a:pt x="176911" y="9398"/>
                </a:lnTo>
                <a:lnTo>
                  <a:pt x="169290" y="8763"/>
                </a:lnTo>
                <a:lnTo>
                  <a:pt x="126605" y="6822"/>
                </a:lnTo>
                <a:lnTo>
                  <a:pt x="84216" y="4381"/>
                </a:lnTo>
                <a:lnTo>
                  <a:pt x="42042" y="1940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01540" y="3628644"/>
            <a:ext cx="164591" cy="94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545329" y="3643121"/>
            <a:ext cx="126364" cy="67310"/>
          </a:xfrm>
          <a:custGeom>
            <a:avLst/>
            <a:gdLst/>
            <a:ahLst/>
            <a:cxnLst/>
            <a:rect l="l" t="t" r="r" b="b"/>
            <a:pathLst>
              <a:path w="126364" h="67310">
                <a:moveTo>
                  <a:pt x="126365" y="0"/>
                </a:moveTo>
                <a:lnTo>
                  <a:pt x="105298" y="15192"/>
                </a:lnTo>
                <a:lnTo>
                  <a:pt x="73564" y="33527"/>
                </a:lnTo>
                <a:lnTo>
                  <a:pt x="36639" y="51863"/>
                </a:lnTo>
                <a:lnTo>
                  <a:pt x="0" y="67055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183379" y="3622547"/>
            <a:ext cx="329183" cy="975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43934" y="3638550"/>
            <a:ext cx="100965" cy="64135"/>
          </a:xfrm>
          <a:custGeom>
            <a:avLst/>
            <a:gdLst/>
            <a:ahLst/>
            <a:cxnLst/>
            <a:rect l="l" t="t" r="r" b="b"/>
            <a:pathLst>
              <a:path w="100964" h="64135">
                <a:moveTo>
                  <a:pt x="100583" y="0"/>
                </a:moveTo>
                <a:lnTo>
                  <a:pt x="83010" y="16609"/>
                </a:lnTo>
                <a:lnTo>
                  <a:pt x="56102" y="35623"/>
                </a:lnTo>
                <a:lnTo>
                  <a:pt x="26288" y="52828"/>
                </a:lnTo>
                <a:lnTo>
                  <a:pt x="0" y="6400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726429" y="3641597"/>
            <a:ext cx="93345" cy="71755"/>
          </a:xfrm>
          <a:custGeom>
            <a:avLst/>
            <a:gdLst/>
            <a:ahLst/>
            <a:cxnLst/>
            <a:rect l="l" t="t" r="r" b="b"/>
            <a:pathLst>
              <a:path w="93345" h="71754">
                <a:moveTo>
                  <a:pt x="92964" y="0"/>
                </a:moveTo>
                <a:lnTo>
                  <a:pt x="71348" y="16696"/>
                </a:lnTo>
                <a:lnTo>
                  <a:pt x="49863" y="34321"/>
                </a:lnTo>
                <a:lnTo>
                  <a:pt x="26973" y="52470"/>
                </a:lnTo>
                <a:lnTo>
                  <a:pt x="1143" y="70738"/>
                </a:lnTo>
                <a:lnTo>
                  <a:pt x="0" y="71627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20917" y="3142360"/>
            <a:ext cx="1337945" cy="495934"/>
          </a:xfrm>
          <a:custGeom>
            <a:avLst/>
            <a:gdLst/>
            <a:ahLst/>
            <a:cxnLst/>
            <a:rect l="l" t="t" r="r" b="b"/>
            <a:pathLst>
              <a:path w="1337945" h="495935">
                <a:moveTo>
                  <a:pt x="1032183" y="490600"/>
                </a:moveTo>
                <a:lnTo>
                  <a:pt x="401320" y="490600"/>
                </a:lnTo>
                <a:lnTo>
                  <a:pt x="717931" y="494791"/>
                </a:lnTo>
                <a:lnTo>
                  <a:pt x="725678" y="494791"/>
                </a:lnTo>
                <a:lnTo>
                  <a:pt x="772283" y="495458"/>
                </a:lnTo>
                <a:lnTo>
                  <a:pt x="818388" y="495458"/>
                </a:lnTo>
                <a:lnTo>
                  <a:pt x="996918" y="492761"/>
                </a:lnTo>
                <a:lnTo>
                  <a:pt x="1025779" y="492632"/>
                </a:lnTo>
                <a:lnTo>
                  <a:pt x="1032183" y="490600"/>
                </a:lnTo>
                <a:close/>
              </a:path>
              <a:path w="1337945" h="495935">
                <a:moveTo>
                  <a:pt x="236606" y="491757"/>
                </a:moveTo>
                <a:lnTo>
                  <a:pt x="42624" y="491757"/>
                </a:lnTo>
                <a:lnTo>
                  <a:pt x="137763" y="493150"/>
                </a:lnTo>
                <a:lnTo>
                  <a:pt x="183642" y="492632"/>
                </a:lnTo>
                <a:lnTo>
                  <a:pt x="199009" y="492632"/>
                </a:lnTo>
                <a:lnTo>
                  <a:pt x="236606" y="491757"/>
                </a:lnTo>
                <a:close/>
              </a:path>
              <a:path w="1337945" h="495935">
                <a:moveTo>
                  <a:pt x="42035" y="1901"/>
                </a:moveTo>
                <a:lnTo>
                  <a:pt x="6604" y="2793"/>
                </a:lnTo>
                <a:lnTo>
                  <a:pt x="0" y="6857"/>
                </a:lnTo>
                <a:lnTo>
                  <a:pt x="40614" y="32742"/>
                </a:lnTo>
                <a:lnTo>
                  <a:pt x="75644" y="61912"/>
                </a:lnTo>
                <a:lnTo>
                  <a:pt x="108602" y="92225"/>
                </a:lnTo>
                <a:lnTo>
                  <a:pt x="143002" y="121538"/>
                </a:lnTo>
                <a:lnTo>
                  <a:pt x="230647" y="184959"/>
                </a:lnTo>
                <a:lnTo>
                  <a:pt x="270321" y="218104"/>
                </a:lnTo>
                <a:lnTo>
                  <a:pt x="300101" y="253619"/>
                </a:lnTo>
                <a:lnTo>
                  <a:pt x="270054" y="288700"/>
                </a:lnTo>
                <a:lnTo>
                  <a:pt x="231394" y="323069"/>
                </a:lnTo>
                <a:lnTo>
                  <a:pt x="187229" y="356711"/>
                </a:lnTo>
                <a:lnTo>
                  <a:pt x="140673" y="389612"/>
                </a:lnTo>
                <a:lnTo>
                  <a:pt x="94837" y="421758"/>
                </a:lnTo>
                <a:lnTo>
                  <a:pt x="52832" y="453135"/>
                </a:lnTo>
                <a:lnTo>
                  <a:pt x="41503" y="461291"/>
                </a:lnTo>
                <a:lnTo>
                  <a:pt x="29162" y="469138"/>
                </a:lnTo>
                <a:lnTo>
                  <a:pt x="15988" y="476603"/>
                </a:lnTo>
                <a:lnTo>
                  <a:pt x="2159" y="483616"/>
                </a:lnTo>
                <a:lnTo>
                  <a:pt x="6604" y="492632"/>
                </a:lnTo>
                <a:lnTo>
                  <a:pt x="42624" y="491757"/>
                </a:lnTo>
                <a:lnTo>
                  <a:pt x="236606" y="491757"/>
                </a:lnTo>
                <a:lnTo>
                  <a:pt x="249479" y="491458"/>
                </a:lnTo>
                <a:lnTo>
                  <a:pt x="1032183" y="490600"/>
                </a:lnTo>
                <a:lnTo>
                  <a:pt x="1077106" y="464915"/>
                </a:lnTo>
                <a:lnTo>
                  <a:pt x="1090676" y="452373"/>
                </a:lnTo>
                <a:lnTo>
                  <a:pt x="1132681" y="421361"/>
                </a:lnTo>
                <a:lnTo>
                  <a:pt x="1178517" y="389527"/>
                </a:lnTo>
                <a:lnTo>
                  <a:pt x="1225073" y="356854"/>
                </a:lnTo>
                <a:lnTo>
                  <a:pt x="1269238" y="323323"/>
                </a:lnTo>
                <a:lnTo>
                  <a:pt x="1307898" y="288917"/>
                </a:lnTo>
                <a:lnTo>
                  <a:pt x="1337945" y="253619"/>
                </a:lnTo>
                <a:lnTo>
                  <a:pt x="1308790" y="218211"/>
                </a:lnTo>
                <a:lnTo>
                  <a:pt x="1269301" y="185245"/>
                </a:lnTo>
                <a:lnTo>
                  <a:pt x="1180846" y="121538"/>
                </a:lnTo>
                <a:lnTo>
                  <a:pt x="1144883" y="90814"/>
                </a:lnTo>
                <a:lnTo>
                  <a:pt x="1108408" y="58150"/>
                </a:lnTo>
                <a:lnTo>
                  <a:pt x="1069671" y="26795"/>
                </a:lnTo>
                <a:lnTo>
                  <a:pt x="1035598" y="5438"/>
                </a:lnTo>
                <a:lnTo>
                  <a:pt x="770972" y="5438"/>
                </a:lnTo>
                <a:lnTo>
                  <a:pt x="603458" y="3258"/>
                </a:lnTo>
                <a:lnTo>
                  <a:pt x="137138" y="3258"/>
                </a:lnTo>
                <a:lnTo>
                  <a:pt x="42035" y="1901"/>
                </a:lnTo>
                <a:close/>
              </a:path>
              <a:path w="1337945" h="495935">
                <a:moveTo>
                  <a:pt x="1026922" y="0"/>
                </a:moveTo>
                <a:lnTo>
                  <a:pt x="973403" y="551"/>
                </a:lnTo>
                <a:lnTo>
                  <a:pt x="821972" y="4816"/>
                </a:lnTo>
                <a:lnTo>
                  <a:pt x="770972" y="5438"/>
                </a:lnTo>
                <a:lnTo>
                  <a:pt x="1035598" y="5438"/>
                </a:lnTo>
                <a:lnTo>
                  <a:pt x="1026922" y="0"/>
                </a:lnTo>
                <a:close/>
              </a:path>
              <a:path w="1337945" h="495935">
                <a:moveTo>
                  <a:pt x="328535" y="691"/>
                </a:moveTo>
                <a:lnTo>
                  <a:pt x="280216" y="997"/>
                </a:lnTo>
                <a:lnTo>
                  <a:pt x="183642" y="2793"/>
                </a:lnTo>
                <a:lnTo>
                  <a:pt x="137138" y="3258"/>
                </a:lnTo>
                <a:lnTo>
                  <a:pt x="603458" y="3258"/>
                </a:lnTo>
                <a:lnTo>
                  <a:pt x="376894" y="703"/>
                </a:lnTo>
                <a:lnTo>
                  <a:pt x="328535" y="691"/>
                </a:lnTo>
                <a:close/>
              </a:path>
            </a:pathLst>
          </a:custGeom>
          <a:solidFill>
            <a:srgbClr val="FFEF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820917" y="3142360"/>
            <a:ext cx="1337945" cy="495934"/>
          </a:xfrm>
          <a:custGeom>
            <a:avLst/>
            <a:gdLst/>
            <a:ahLst/>
            <a:cxnLst/>
            <a:rect l="l" t="t" r="r" b="b"/>
            <a:pathLst>
              <a:path w="1337945" h="495935">
                <a:moveTo>
                  <a:pt x="1337945" y="253619"/>
                </a:moveTo>
                <a:lnTo>
                  <a:pt x="1308790" y="218211"/>
                </a:lnTo>
                <a:lnTo>
                  <a:pt x="1269301" y="185245"/>
                </a:lnTo>
                <a:lnTo>
                  <a:pt x="1224859" y="153445"/>
                </a:lnTo>
                <a:lnTo>
                  <a:pt x="1180846" y="121538"/>
                </a:lnTo>
                <a:lnTo>
                  <a:pt x="1144883" y="90814"/>
                </a:lnTo>
                <a:lnTo>
                  <a:pt x="1108408" y="58150"/>
                </a:lnTo>
                <a:lnTo>
                  <a:pt x="1069671" y="26795"/>
                </a:lnTo>
                <a:lnTo>
                  <a:pt x="1026922" y="0"/>
                </a:lnTo>
                <a:lnTo>
                  <a:pt x="973403" y="551"/>
                </a:lnTo>
                <a:lnTo>
                  <a:pt x="922118" y="1872"/>
                </a:lnTo>
                <a:lnTo>
                  <a:pt x="871997" y="3460"/>
                </a:lnTo>
                <a:lnTo>
                  <a:pt x="821972" y="4816"/>
                </a:lnTo>
                <a:lnTo>
                  <a:pt x="770972" y="5438"/>
                </a:lnTo>
                <a:lnTo>
                  <a:pt x="717931" y="4825"/>
                </a:lnTo>
                <a:lnTo>
                  <a:pt x="668829" y="4209"/>
                </a:lnTo>
                <a:lnTo>
                  <a:pt x="619882" y="3505"/>
                </a:lnTo>
                <a:lnTo>
                  <a:pt x="571073" y="2771"/>
                </a:lnTo>
                <a:lnTo>
                  <a:pt x="522385" y="2067"/>
                </a:lnTo>
                <a:lnTo>
                  <a:pt x="473804" y="1449"/>
                </a:lnTo>
                <a:lnTo>
                  <a:pt x="425312" y="975"/>
                </a:lnTo>
                <a:lnTo>
                  <a:pt x="376894" y="703"/>
                </a:lnTo>
                <a:lnTo>
                  <a:pt x="328535" y="691"/>
                </a:lnTo>
                <a:lnTo>
                  <a:pt x="280216" y="997"/>
                </a:lnTo>
                <a:lnTo>
                  <a:pt x="231924" y="1679"/>
                </a:lnTo>
                <a:lnTo>
                  <a:pt x="183642" y="2793"/>
                </a:lnTo>
                <a:lnTo>
                  <a:pt x="137138" y="3258"/>
                </a:lnTo>
                <a:lnTo>
                  <a:pt x="87741" y="2508"/>
                </a:lnTo>
                <a:lnTo>
                  <a:pt x="42035" y="1901"/>
                </a:lnTo>
                <a:lnTo>
                  <a:pt x="6604" y="2793"/>
                </a:lnTo>
                <a:lnTo>
                  <a:pt x="0" y="6857"/>
                </a:lnTo>
                <a:lnTo>
                  <a:pt x="40614" y="32742"/>
                </a:lnTo>
                <a:lnTo>
                  <a:pt x="75644" y="61912"/>
                </a:lnTo>
                <a:lnTo>
                  <a:pt x="108602" y="92225"/>
                </a:lnTo>
                <a:lnTo>
                  <a:pt x="143002" y="121538"/>
                </a:lnTo>
                <a:lnTo>
                  <a:pt x="186426" y="153124"/>
                </a:lnTo>
                <a:lnTo>
                  <a:pt x="230647" y="184959"/>
                </a:lnTo>
                <a:lnTo>
                  <a:pt x="270321" y="218104"/>
                </a:lnTo>
                <a:lnTo>
                  <a:pt x="300101" y="253619"/>
                </a:lnTo>
                <a:lnTo>
                  <a:pt x="270054" y="288700"/>
                </a:lnTo>
                <a:lnTo>
                  <a:pt x="231394" y="323069"/>
                </a:lnTo>
                <a:lnTo>
                  <a:pt x="187229" y="356711"/>
                </a:lnTo>
                <a:lnTo>
                  <a:pt x="140673" y="389612"/>
                </a:lnTo>
                <a:lnTo>
                  <a:pt x="94837" y="421758"/>
                </a:lnTo>
                <a:lnTo>
                  <a:pt x="52832" y="453135"/>
                </a:lnTo>
                <a:lnTo>
                  <a:pt x="41503" y="461291"/>
                </a:lnTo>
                <a:lnTo>
                  <a:pt x="29162" y="469138"/>
                </a:lnTo>
                <a:lnTo>
                  <a:pt x="15988" y="476603"/>
                </a:lnTo>
                <a:lnTo>
                  <a:pt x="2159" y="483616"/>
                </a:lnTo>
                <a:lnTo>
                  <a:pt x="6604" y="492632"/>
                </a:lnTo>
                <a:lnTo>
                  <a:pt x="42624" y="491757"/>
                </a:lnTo>
                <a:lnTo>
                  <a:pt x="88550" y="492394"/>
                </a:lnTo>
                <a:lnTo>
                  <a:pt x="137763" y="493150"/>
                </a:lnTo>
                <a:lnTo>
                  <a:pt x="183642" y="492632"/>
                </a:lnTo>
                <a:lnTo>
                  <a:pt x="199009" y="492632"/>
                </a:lnTo>
                <a:lnTo>
                  <a:pt x="249479" y="491458"/>
                </a:lnTo>
                <a:lnTo>
                  <a:pt x="300164" y="490854"/>
                </a:lnTo>
                <a:lnTo>
                  <a:pt x="350849" y="490632"/>
                </a:lnTo>
                <a:lnTo>
                  <a:pt x="401320" y="490600"/>
                </a:lnTo>
                <a:lnTo>
                  <a:pt x="439783" y="491097"/>
                </a:lnTo>
                <a:lnTo>
                  <a:pt x="478043" y="491616"/>
                </a:lnTo>
                <a:lnTo>
                  <a:pt x="516709" y="492136"/>
                </a:lnTo>
                <a:lnTo>
                  <a:pt x="556387" y="492632"/>
                </a:lnTo>
                <a:lnTo>
                  <a:pt x="596773" y="493184"/>
                </a:lnTo>
                <a:lnTo>
                  <a:pt x="637159" y="493712"/>
                </a:lnTo>
                <a:lnTo>
                  <a:pt x="677545" y="494240"/>
                </a:lnTo>
                <a:lnTo>
                  <a:pt x="717931" y="494791"/>
                </a:lnTo>
                <a:lnTo>
                  <a:pt x="725678" y="494791"/>
                </a:lnTo>
                <a:lnTo>
                  <a:pt x="772283" y="495458"/>
                </a:lnTo>
                <a:lnTo>
                  <a:pt x="818388" y="495458"/>
                </a:lnTo>
                <a:lnTo>
                  <a:pt x="864302" y="494934"/>
                </a:lnTo>
                <a:lnTo>
                  <a:pt x="910336" y="494029"/>
                </a:lnTo>
                <a:lnTo>
                  <a:pt x="939196" y="493543"/>
                </a:lnTo>
                <a:lnTo>
                  <a:pt x="968057" y="493093"/>
                </a:lnTo>
                <a:lnTo>
                  <a:pt x="996918" y="492761"/>
                </a:lnTo>
                <a:lnTo>
                  <a:pt x="1025779" y="492632"/>
                </a:lnTo>
                <a:lnTo>
                  <a:pt x="1045491" y="486378"/>
                </a:lnTo>
                <a:lnTo>
                  <a:pt x="1062323" y="476694"/>
                </a:lnTo>
                <a:lnTo>
                  <a:pt x="1077106" y="464915"/>
                </a:lnTo>
                <a:lnTo>
                  <a:pt x="1090676" y="452373"/>
                </a:lnTo>
                <a:lnTo>
                  <a:pt x="1132681" y="421361"/>
                </a:lnTo>
                <a:lnTo>
                  <a:pt x="1178517" y="389527"/>
                </a:lnTo>
                <a:lnTo>
                  <a:pt x="1225073" y="356854"/>
                </a:lnTo>
                <a:lnTo>
                  <a:pt x="1269238" y="323323"/>
                </a:lnTo>
                <a:lnTo>
                  <a:pt x="1307898" y="288917"/>
                </a:lnTo>
                <a:lnTo>
                  <a:pt x="1337945" y="253619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846569" y="3143250"/>
            <a:ext cx="312420" cy="254635"/>
          </a:xfrm>
          <a:custGeom>
            <a:avLst/>
            <a:gdLst/>
            <a:ahLst/>
            <a:cxnLst/>
            <a:rect l="l" t="t" r="r" b="b"/>
            <a:pathLst>
              <a:path w="312420" h="254635">
                <a:moveTo>
                  <a:pt x="312293" y="254507"/>
                </a:moveTo>
                <a:lnTo>
                  <a:pt x="311276" y="253111"/>
                </a:lnTo>
                <a:lnTo>
                  <a:pt x="282049" y="217691"/>
                </a:lnTo>
                <a:lnTo>
                  <a:pt x="242522" y="184642"/>
                </a:lnTo>
                <a:lnTo>
                  <a:pt x="198066" y="152902"/>
                </a:lnTo>
                <a:lnTo>
                  <a:pt x="154050" y="121412"/>
                </a:lnTo>
                <a:lnTo>
                  <a:pt x="118068" y="90707"/>
                </a:lnTo>
                <a:lnTo>
                  <a:pt x="81549" y="58086"/>
                </a:lnTo>
                <a:lnTo>
                  <a:pt x="42769" y="26775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843521" y="3394709"/>
            <a:ext cx="315595" cy="241300"/>
          </a:xfrm>
          <a:custGeom>
            <a:avLst/>
            <a:gdLst/>
            <a:ahLst/>
            <a:cxnLst/>
            <a:rect l="l" t="t" r="r" b="b"/>
            <a:pathLst>
              <a:path w="315595" h="241300">
                <a:moveTo>
                  <a:pt x="315341" y="0"/>
                </a:moveTo>
                <a:lnTo>
                  <a:pt x="284234" y="36537"/>
                </a:lnTo>
                <a:lnTo>
                  <a:pt x="245561" y="70941"/>
                </a:lnTo>
                <a:lnTo>
                  <a:pt x="201406" y="104568"/>
                </a:lnTo>
                <a:lnTo>
                  <a:pt x="154869" y="137381"/>
                </a:lnTo>
                <a:lnTo>
                  <a:pt x="109052" y="169339"/>
                </a:lnTo>
                <a:lnTo>
                  <a:pt x="67055" y="200405"/>
                </a:lnTo>
                <a:lnTo>
                  <a:pt x="53540" y="212681"/>
                </a:lnTo>
                <a:lnTo>
                  <a:pt x="38750" y="224504"/>
                </a:lnTo>
                <a:lnTo>
                  <a:pt x="21889" y="234374"/>
                </a:lnTo>
                <a:lnTo>
                  <a:pt x="2158" y="240791"/>
                </a:lnTo>
                <a:lnTo>
                  <a:pt x="1143" y="240791"/>
                </a:lnTo>
                <a:lnTo>
                  <a:pt x="0" y="240791"/>
                </a:lnTo>
              </a:path>
            </a:pathLst>
          </a:custGeom>
          <a:ln w="19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19394" y="3149345"/>
            <a:ext cx="302260" cy="248920"/>
          </a:xfrm>
          <a:custGeom>
            <a:avLst/>
            <a:gdLst/>
            <a:ahLst/>
            <a:cxnLst/>
            <a:rect l="l" t="t" r="r" b="b"/>
            <a:pathLst>
              <a:path w="302260" h="248920">
                <a:moveTo>
                  <a:pt x="301751" y="248412"/>
                </a:moveTo>
                <a:lnTo>
                  <a:pt x="301751" y="247650"/>
                </a:lnTo>
                <a:lnTo>
                  <a:pt x="300608" y="247015"/>
                </a:lnTo>
                <a:lnTo>
                  <a:pt x="270994" y="211671"/>
                </a:lnTo>
                <a:lnTo>
                  <a:pt x="231616" y="178673"/>
                </a:lnTo>
                <a:lnTo>
                  <a:pt x="187523" y="146984"/>
                </a:lnTo>
                <a:lnTo>
                  <a:pt x="143763" y="115570"/>
                </a:lnTo>
                <a:lnTo>
                  <a:pt x="109458" y="86354"/>
                </a:lnTo>
                <a:lnTo>
                  <a:pt x="76676" y="56149"/>
                </a:lnTo>
                <a:lnTo>
                  <a:pt x="42036" y="27112"/>
                </a:lnTo>
                <a:lnTo>
                  <a:pt x="2158" y="1397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805678" y="3394709"/>
            <a:ext cx="315595" cy="241300"/>
          </a:xfrm>
          <a:custGeom>
            <a:avLst/>
            <a:gdLst/>
            <a:ahLst/>
            <a:cxnLst/>
            <a:rect l="l" t="t" r="r" b="b"/>
            <a:pathLst>
              <a:path w="315595" h="241300">
                <a:moveTo>
                  <a:pt x="315468" y="0"/>
                </a:moveTo>
                <a:lnTo>
                  <a:pt x="284362" y="36537"/>
                </a:lnTo>
                <a:lnTo>
                  <a:pt x="245820" y="70941"/>
                </a:lnTo>
                <a:lnTo>
                  <a:pt x="201802" y="104568"/>
                </a:lnTo>
                <a:lnTo>
                  <a:pt x="155415" y="137381"/>
                </a:lnTo>
                <a:lnTo>
                  <a:pt x="109760" y="169339"/>
                </a:lnTo>
                <a:lnTo>
                  <a:pt x="67945" y="200405"/>
                </a:lnTo>
                <a:lnTo>
                  <a:pt x="56691" y="209004"/>
                </a:lnTo>
                <a:lnTo>
                  <a:pt x="44402" y="217090"/>
                </a:lnTo>
                <a:lnTo>
                  <a:pt x="31279" y="224676"/>
                </a:lnTo>
                <a:lnTo>
                  <a:pt x="17525" y="231774"/>
                </a:lnTo>
                <a:lnTo>
                  <a:pt x="6604" y="237997"/>
                </a:lnTo>
                <a:lnTo>
                  <a:pt x="0" y="240791"/>
                </a:lnTo>
              </a:path>
            </a:pathLst>
          </a:custGeom>
          <a:ln w="19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27014" y="3632918"/>
            <a:ext cx="394970" cy="2540"/>
          </a:xfrm>
          <a:custGeom>
            <a:avLst/>
            <a:gdLst/>
            <a:ahLst/>
            <a:cxnLst/>
            <a:rect l="l" t="t" r="r" b="b"/>
            <a:pathLst>
              <a:path w="394970" h="2539">
                <a:moveTo>
                  <a:pt x="-9905" y="1232"/>
                </a:moveTo>
                <a:lnTo>
                  <a:pt x="404621" y="1232"/>
                </a:lnTo>
              </a:path>
            </a:pathLst>
          </a:custGeom>
          <a:ln w="222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21729" y="3632453"/>
            <a:ext cx="641985" cy="5715"/>
          </a:xfrm>
          <a:custGeom>
            <a:avLst/>
            <a:gdLst/>
            <a:ahLst/>
            <a:cxnLst/>
            <a:rect l="l" t="t" r="r" b="b"/>
            <a:pathLst>
              <a:path w="641984" h="5714">
                <a:moveTo>
                  <a:pt x="-9905" y="2601"/>
                </a:moveTo>
                <a:lnTo>
                  <a:pt x="651509" y="2601"/>
                </a:lnTo>
              </a:path>
            </a:pathLst>
          </a:custGeom>
          <a:ln w="250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704965" y="3635502"/>
            <a:ext cx="158750" cy="78105"/>
          </a:xfrm>
          <a:custGeom>
            <a:avLst/>
            <a:gdLst/>
            <a:ahLst/>
            <a:cxnLst/>
            <a:rect l="l" t="t" r="r" b="b"/>
            <a:pathLst>
              <a:path w="158750" h="78104">
                <a:moveTo>
                  <a:pt x="158368" y="0"/>
                </a:moveTo>
                <a:lnTo>
                  <a:pt x="113192" y="21609"/>
                </a:lnTo>
                <a:lnTo>
                  <a:pt x="70897" y="40386"/>
                </a:lnTo>
                <a:lnTo>
                  <a:pt x="32746" y="58400"/>
                </a:lnTo>
                <a:lnTo>
                  <a:pt x="0" y="77724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726429" y="3693414"/>
            <a:ext cx="859790" cy="17145"/>
          </a:xfrm>
          <a:custGeom>
            <a:avLst/>
            <a:gdLst/>
            <a:ahLst/>
            <a:cxnLst/>
            <a:rect l="l" t="t" r="r" b="b"/>
            <a:pathLst>
              <a:path w="859790" h="17145">
                <a:moveTo>
                  <a:pt x="859409" y="16764"/>
                </a:moveTo>
                <a:lnTo>
                  <a:pt x="818098" y="16496"/>
                </a:lnTo>
                <a:lnTo>
                  <a:pt x="776668" y="16525"/>
                </a:lnTo>
                <a:lnTo>
                  <a:pt x="735429" y="16674"/>
                </a:lnTo>
                <a:lnTo>
                  <a:pt x="694690" y="16764"/>
                </a:lnTo>
                <a:lnTo>
                  <a:pt x="681630" y="16664"/>
                </a:lnTo>
                <a:lnTo>
                  <a:pt x="668797" y="16446"/>
                </a:lnTo>
                <a:lnTo>
                  <a:pt x="655988" y="16228"/>
                </a:lnTo>
                <a:lnTo>
                  <a:pt x="643001" y="16129"/>
                </a:lnTo>
                <a:lnTo>
                  <a:pt x="612447" y="15678"/>
                </a:lnTo>
                <a:lnTo>
                  <a:pt x="581929" y="15382"/>
                </a:lnTo>
                <a:lnTo>
                  <a:pt x="551435" y="15111"/>
                </a:lnTo>
                <a:lnTo>
                  <a:pt x="520954" y="14732"/>
                </a:lnTo>
                <a:lnTo>
                  <a:pt x="476470" y="14712"/>
                </a:lnTo>
                <a:lnTo>
                  <a:pt x="431974" y="14573"/>
                </a:lnTo>
                <a:lnTo>
                  <a:pt x="387455" y="14196"/>
                </a:lnTo>
                <a:lnTo>
                  <a:pt x="342900" y="13462"/>
                </a:lnTo>
                <a:lnTo>
                  <a:pt x="305169" y="12890"/>
                </a:lnTo>
                <a:lnTo>
                  <a:pt x="267652" y="12223"/>
                </a:lnTo>
                <a:lnTo>
                  <a:pt x="230135" y="11318"/>
                </a:lnTo>
                <a:lnTo>
                  <a:pt x="192405" y="10033"/>
                </a:lnTo>
                <a:lnTo>
                  <a:pt x="184658" y="10033"/>
                </a:lnTo>
                <a:lnTo>
                  <a:pt x="176911" y="9398"/>
                </a:lnTo>
                <a:lnTo>
                  <a:pt x="169291" y="8763"/>
                </a:lnTo>
                <a:lnTo>
                  <a:pt x="126605" y="6822"/>
                </a:lnTo>
                <a:lnTo>
                  <a:pt x="84216" y="4381"/>
                </a:lnTo>
                <a:lnTo>
                  <a:pt x="42042" y="1940"/>
                </a:lnTo>
                <a:lnTo>
                  <a:pt x="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576059" y="3628644"/>
            <a:ext cx="164464" cy="944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419850" y="3643121"/>
            <a:ext cx="126364" cy="67310"/>
          </a:xfrm>
          <a:custGeom>
            <a:avLst/>
            <a:gdLst/>
            <a:ahLst/>
            <a:cxnLst/>
            <a:rect l="l" t="t" r="r" b="b"/>
            <a:pathLst>
              <a:path w="126365" h="67310">
                <a:moveTo>
                  <a:pt x="126365" y="0"/>
                </a:moveTo>
                <a:lnTo>
                  <a:pt x="105298" y="15192"/>
                </a:lnTo>
                <a:lnTo>
                  <a:pt x="73564" y="33527"/>
                </a:lnTo>
                <a:lnTo>
                  <a:pt x="36639" y="51863"/>
                </a:lnTo>
                <a:lnTo>
                  <a:pt x="0" y="67055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057900" y="3622547"/>
            <a:ext cx="329183" cy="975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918453" y="3638550"/>
            <a:ext cx="100965" cy="64135"/>
          </a:xfrm>
          <a:custGeom>
            <a:avLst/>
            <a:gdLst/>
            <a:ahLst/>
            <a:cxnLst/>
            <a:rect l="l" t="t" r="r" b="b"/>
            <a:pathLst>
              <a:path w="100964" h="64135">
                <a:moveTo>
                  <a:pt x="100584" y="0"/>
                </a:moveTo>
                <a:lnTo>
                  <a:pt x="83010" y="16609"/>
                </a:lnTo>
                <a:lnTo>
                  <a:pt x="56102" y="35623"/>
                </a:lnTo>
                <a:lnTo>
                  <a:pt x="26288" y="52828"/>
                </a:lnTo>
                <a:lnTo>
                  <a:pt x="0" y="6400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501900" y="3174238"/>
            <a:ext cx="292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65" dirty="0">
                <a:solidFill>
                  <a:srgbClr val="1E1E1C"/>
                </a:solidFill>
                <a:latin typeface="Trebuchet MS"/>
                <a:cs typeface="Trebuchet MS"/>
              </a:rPr>
              <a:t>01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405376" y="3174238"/>
            <a:ext cx="332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4" dirty="0">
                <a:solidFill>
                  <a:srgbClr val="1E1E1C"/>
                </a:solidFill>
                <a:latin typeface="Trebuchet MS"/>
                <a:cs typeface="Trebuchet MS"/>
              </a:rPr>
              <a:t>02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329934" y="3174238"/>
            <a:ext cx="330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15" dirty="0">
                <a:solidFill>
                  <a:srgbClr val="1E1E1C"/>
                </a:solidFill>
                <a:latin typeface="Trebuchet MS"/>
                <a:cs typeface="Trebuchet MS"/>
              </a:rPr>
              <a:t>03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8021653" y="1858994"/>
            <a:ext cx="534035" cy="788670"/>
          </a:xfrm>
          <a:custGeom>
            <a:avLst/>
            <a:gdLst/>
            <a:ahLst/>
            <a:cxnLst/>
            <a:rect l="l" t="t" r="r" b="b"/>
            <a:pathLst>
              <a:path w="534034" h="788669">
                <a:moveTo>
                  <a:pt x="266826" y="0"/>
                </a:moveTo>
                <a:lnTo>
                  <a:pt x="228093" y="7381"/>
                </a:lnTo>
                <a:lnTo>
                  <a:pt x="194611" y="34575"/>
                </a:lnTo>
                <a:lnTo>
                  <a:pt x="168783" y="90789"/>
                </a:lnTo>
                <a:lnTo>
                  <a:pt x="152574" y="151288"/>
                </a:lnTo>
                <a:lnTo>
                  <a:pt x="141686" y="192938"/>
                </a:lnTo>
                <a:lnTo>
                  <a:pt x="131381" y="234743"/>
                </a:lnTo>
                <a:lnTo>
                  <a:pt x="121481" y="276572"/>
                </a:lnTo>
                <a:lnTo>
                  <a:pt x="111807" y="318293"/>
                </a:lnTo>
                <a:lnTo>
                  <a:pt x="100123" y="364744"/>
                </a:lnTo>
                <a:lnTo>
                  <a:pt x="88074" y="411130"/>
                </a:lnTo>
                <a:lnTo>
                  <a:pt x="74999" y="457239"/>
                </a:lnTo>
                <a:lnTo>
                  <a:pt x="60245" y="502824"/>
                </a:lnTo>
                <a:lnTo>
                  <a:pt x="45712" y="539041"/>
                </a:lnTo>
                <a:lnTo>
                  <a:pt x="29130" y="575294"/>
                </a:lnTo>
                <a:lnTo>
                  <a:pt x="13596" y="611856"/>
                </a:lnTo>
                <a:lnTo>
                  <a:pt x="2206" y="649001"/>
                </a:lnTo>
                <a:lnTo>
                  <a:pt x="0" y="684728"/>
                </a:lnTo>
                <a:lnTo>
                  <a:pt x="9032" y="717073"/>
                </a:lnTo>
                <a:lnTo>
                  <a:pt x="56435" y="762666"/>
                </a:lnTo>
                <a:lnTo>
                  <a:pt x="69262" y="767365"/>
                </a:lnTo>
                <a:lnTo>
                  <a:pt x="70532" y="769651"/>
                </a:lnTo>
                <a:lnTo>
                  <a:pt x="72564" y="771429"/>
                </a:lnTo>
                <a:lnTo>
                  <a:pt x="74850" y="772318"/>
                </a:lnTo>
                <a:lnTo>
                  <a:pt x="76374" y="773080"/>
                </a:lnTo>
                <a:lnTo>
                  <a:pt x="78152" y="773461"/>
                </a:lnTo>
                <a:lnTo>
                  <a:pt x="79676" y="773461"/>
                </a:lnTo>
                <a:lnTo>
                  <a:pt x="102917" y="777349"/>
                </a:lnTo>
                <a:lnTo>
                  <a:pt x="122824" y="784272"/>
                </a:lnTo>
                <a:lnTo>
                  <a:pt x="142684" y="788267"/>
                </a:lnTo>
                <a:lnTo>
                  <a:pt x="165782" y="783367"/>
                </a:lnTo>
                <a:lnTo>
                  <a:pt x="184624" y="772019"/>
                </a:lnTo>
                <a:lnTo>
                  <a:pt x="200405" y="756777"/>
                </a:lnTo>
                <a:lnTo>
                  <a:pt x="207333" y="747871"/>
                </a:lnTo>
                <a:lnTo>
                  <a:pt x="128571" y="747871"/>
                </a:lnTo>
                <a:lnTo>
                  <a:pt x="108802" y="745902"/>
                </a:lnTo>
                <a:lnTo>
                  <a:pt x="71675" y="745902"/>
                </a:lnTo>
                <a:lnTo>
                  <a:pt x="43148" y="716249"/>
                </a:lnTo>
                <a:lnTo>
                  <a:pt x="33744" y="681269"/>
                </a:lnTo>
                <a:lnTo>
                  <a:pt x="38290" y="642874"/>
                </a:lnTo>
                <a:lnTo>
                  <a:pt x="51609" y="602976"/>
                </a:lnTo>
                <a:lnTo>
                  <a:pt x="68527" y="563487"/>
                </a:lnTo>
                <a:lnTo>
                  <a:pt x="83867" y="526319"/>
                </a:lnTo>
                <a:lnTo>
                  <a:pt x="99629" y="479323"/>
                </a:lnTo>
                <a:lnTo>
                  <a:pt x="114046" y="431720"/>
                </a:lnTo>
                <a:lnTo>
                  <a:pt x="127248" y="383569"/>
                </a:lnTo>
                <a:lnTo>
                  <a:pt x="139366" y="334930"/>
                </a:lnTo>
                <a:lnTo>
                  <a:pt x="149933" y="290147"/>
                </a:lnTo>
                <a:lnTo>
                  <a:pt x="160316" y="246004"/>
                </a:lnTo>
                <a:lnTo>
                  <a:pt x="171233" y="201602"/>
                </a:lnTo>
                <a:lnTo>
                  <a:pt x="183095" y="157346"/>
                </a:lnTo>
                <a:lnTo>
                  <a:pt x="196389" y="113315"/>
                </a:lnTo>
                <a:lnTo>
                  <a:pt x="212308" y="77630"/>
                </a:lnTo>
                <a:lnTo>
                  <a:pt x="267719" y="35073"/>
                </a:lnTo>
                <a:lnTo>
                  <a:pt x="392810" y="35073"/>
                </a:lnTo>
                <a:lnTo>
                  <a:pt x="371806" y="28255"/>
                </a:lnTo>
                <a:lnTo>
                  <a:pt x="348662" y="20097"/>
                </a:lnTo>
                <a:lnTo>
                  <a:pt x="307965" y="6286"/>
                </a:lnTo>
                <a:lnTo>
                  <a:pt x="266826" y="0"/>
                </a:lnTo>
                <a:close/>
              </a:path>
              <a:path w="534034" h="788669">
                <a:moveTo>
                  <a:pt x="459406" y="271303"/>
                </a:moveTo>
                <a:lnTo>
                  <a:pt x="433166" y="318293"/>
                </a:lnTo>
                <a:lnTo>
                  <a:pt x="406415" y="364744"/>
                </a:lnTo>
                <a:lnTo>
                  <a:pt x="379218" y="410892"/>
                </a:lnTo>
                <a:lnTo>
                  <a:pt x="351710" y="456850"/>
                </a:lnTo>
                <a:lnTo>
                  <a:pt x="326151" y="499827"/>
                </a:lnTo>
                <a:lnTo>
                  <a:pt x="300366" y="542499"/>
                </a:lnTo>
                <a:lnTo>
                  <a:pt x="274343" y="584866"/>
                </a:lnTo>
                <a:lnTo>
                  <a:pt x="248070" y="626929"/>
                </a:lnTo>
                <a:lnTo>
                  <a:pt x="221535" y="668686"/>
                </a:lnTo>
                <a:lnTo>
                  <a:pt x="212052" y="685311"/>
                </a:lnTo>
                <a:lnTo>
                  <a:pt x="189513" y="722657"/>
                </a:lnTo>
                <a:lnTo>
                  <a:pt x="152384" y="746184"/>
                </a:lnTo>
                <a:lnTo>
                  <a:pt x="128571" y="747871"/>
                </a:lnTo>
                <a:lnTo>
                  <a:pt x="207333" y="747871"/>
                </a:lnTo>
                <a:lnTo>
                  <a:pt x="253267" y="679563"/>
                </a:lnTo>
                <a:lnTo>
                  <a:pt x="279703" y="637715"/>
                </a:lnTo>
                <a:lnTo>
                  <a:pt x="305731" y="595647"/>
                </a:lnTo>
                <a:lnTo>
                  <a:pt x="331410" y="553413"/>
                </a:lnTo>
                <a:lnTo>
                  <a:pt x="356801" y="511065"/>
                </a:lnTo>
                <a:lnTo>
                  <a:pt x="381962" y="468658"/>
                </a:lnTo>
                <a:lnTo>
                  <a:pt x="406955" y="426243"/>
                </a:lnTo>
                <a:lnTo>
                  <a:pt x="432599" y="384535"/>
                </a:lnTo>
                <a:lnTo>
                  <a:pt x="461697" y="338745"/>
                </a:lnTo>
                <a:lnTo>
                  <a:pt x="490315" y="290147"/>
                </a:lnTo>
                <a:lnTo>
                  <a:pt x="499045" y="272065"/>
                </a:lnTo>
                <a:lnTo>
                  <a:pt x="459152" y="272065"/>
                </a:lnTo>
                <a:lnTo>
                  <a:pt x="459406" y="271303"/>
                </a:lnTo>
                <a:close/>
              </a:path>
              <a:path w="534034" h="788669">
                <a:moveTo>
                  <a:pt x="76882" y="742854"/>
                </a:moveTo>
                <a:lnTo>
                  <a:pt x="74088" y="743997"/>
                </a:lnTo>
                <a:lnTo>
                  <a:pt x="71675" y="745902"/>
                </a:lnTo>
                <a:lnTo>
                  <a:pt x="108802" y="745902"/>
                </a:lnTo>
                <a:lnTo>
                  <a:pt x="104378" y="745462"/>
                </a:lnTo>
                <a:lnTo>
                  <a:pt x="79803" y="743362"/>
                </a:lnTo>
                <a:lnTo>
                  <a:pt x="76882" y="742854"/>
                </a:lnTo>
                <a:close/>
              </a:path>
              <a:path w="534034" h="788669">
                <a:moveTo>
                  <a:pt x="392810" y="35073"/>
                </a:moveTo>
                <a:lnTo>
                  <a:pt x="267719" y="35073"/>
                </a:lnTo>
                <a:lnTo>
                  <a:pt x="307641" y="37750"/>
                </a:lnTo>
                <a:lnTo>
                  <a:pt x="327531" y="44916"/>
                </a:lnTo>
                <a:lnTo>
                  <a:pt x="347218" y="52498"/>
                </a:lnTo>
                <a:lnTo>
                  <a:pt x="366738" y="60485"/>
                </a:lnTo>
                <a:lnTo>
                  <a:pt x="398002" y="74104"/>
                </a:lnTo>
                <a:lnTo>
                  <a:pt x="409876" y="79533"/>
                </a:lnTo>
                <a:lnTo>
                  <a:pt x="420131" y="83611"/>
                </a:lnTo>
                <a:lnTo>
                  <a:pt x="470261" y="105721"/>
                </a:lnTo>
                <a:lnTo>
                  <a:pt x="497462" y="135761"/>
                </a:lnTo>
                <a:lnTo>
                  <a:pt x="502586" y="158781"/>
                </a:lnTo>
                <a:lnTo>
                  <a:pt x="498836" y="187626"/>
                </a:lnTo>
                <a:lnTo>
                  <a:pt x="487822" y="217328"/>
                </a:lnTo>
                <a:lnTo>
                  <a:pt x="473332" y="246078"/>
                </a:lnTo>
                <a:lnTo>
                  <a:pt x="459152" y="272065"/>
                </a:lnTo>
                <a:lnTo>
                  <a:pt x="499045" y="272065"/>
                </a:lnTo>
                <a:lnTo>
                  <a:pt x="514519" y="240014"/>
                </a:lnTo>
                <a:lnTo>
                  <a:pt x="530377" y="189620"/>
                </a:lnTo>
                <a:lnTo>
                  <a:pt x="533955" y="140239"/>
                </a:lnTo>
                <a:lnTo>
                  <a:pt x="525950" y="113087"/>
                </a:lnTo>
                <a:lnTo>
                  <a:pt x="483985" y="72499"/>
                </a:lnTo>
                <a:lnTo>
                  <a:pt x="426618" y="46476"/>
                </a:lnTo>
                <a:lnTo>
                  <a:pt x="398367" y="36877"/>
                </a:lnTo>
                <a:lnTo>
                  <a:pt x="392810" y="35073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056305" y="1893960"/>
            <a:ext cx="467995" cy="712470"/>
          </a:xfrm>
          <a:custGeom>
            <a:avLst/>
            <a:gdLst/>
            <a:ahLst/>
            <a:cxnLst/>
            <a:rect l="l" t="t" r="r" b="b"/>
            <a:pathLst>
              <a:path w="467995" h="712469">
                <a:moveTo>
                  <a:pt x="125900" y="707507"/>
                </a:moveTo>
                <a:lnTo>
                  <a:pt x="43245" y="707507"/>
                </a:lnTo>
                <a:lnTo>
                  <a:pt x="46039" y="708015"/>
                </a:lnTo>
                <a:lnTo>
                  <a:pt x="70525" y="710025"/>
                </a:lnTo>
                <a:lnTo>
                  <a:pt x="94569" y="712380"/>
                </a:lnTo>
                <a:lnTo>
                  <a:pt x="118352" y="710711"/>
                </a:lnTo>
                <a:lnTo>
                  <a:pt x="125900" y="707507"/>
                </a:lnTo>
                <a:close/>
              </a:path>
              <a:path w="467995" h="712469">
                <a:moveTo>
                  <a:pt x="233442" y="0"/>
                </a:moveTo>
                <a:lnTo>
                  <a:pt x="177780" y="42628"/>
                </a:lnTo>
                <a:lnTo>
                  <a:pt x="161736" y="78349"/>
                </a:lnTo>
                <a:lnTo>
                  <a:pt x="148844" y="122257"/>
                </a:lnTo>
                <a:lnTo>
                  <a:pt x="137147" y="166543"/>
                </a:lnTo>
                <a:lnTo>
                  <a:pt x="126194" y="211037"/>
                </a:lnTo>
                <a:lnTo>
                  <a:pt x="115533" y="255567"/>
                </a:lnTo>
                <a:lnTo>
                  <a:pt x="104713" y="299964"/>
                </a:lnTo>
                <a:lnTo>
                  <a:pt x="93015" y="348357"/>
                </a:lnTo>
                <a:lnTo>
                  <a:pt x="79901" y="396404"/>
                </a:lnTo>
                <a:lnTo>
                  <a:pt x="65476" y="444142"/>
                </a:lnTo>
                <a:lnTo>
                  <a:pt x="49849" y="491607"/>
                </a:lnTo>
                <a:lnTo>
                  <a:pt x="34660" y="528507"/>
                </a:lnTo>
                <a:lnTo>
                  <a:pt x="17827" y="567821"/>
                </a:lnTo>
                <a:lnTo>
                  <a:pt x="4542" y="607621"/>
                </a:lnTo>
                <a:lnTo>
                  <a:pt x="0" y="645982"/>
                </a:lnTo>
                <a:lnTo>
                  <a:pt x="9392" y="680978"/>
                </a:lnTo>
                <a:lnTo>
                  <a:pt x="37911" y="710682"/>
                </a:lnTo>
                <a:lnTo>
                  <a:pt x="40324" y="708650"/>
                </a:lnTo>
                <a:lnTo>
                  <a:pt x="43245" y="707507"/>
                </a:lnTo>
                <a:lnTo>
                  <a:pt x="125900" y="707507"/>
                </a:lnTo>
                <a:lnTo>
                  <a:pt x="142051" y="700649"/>
                </a:lnTo>
                <a:lnTo>
                  <a:pt x="155607" y="687667"/>
                </a:lnTo>
                <a:lnTo>
                  <a:pt x="167531" y="669661"/>
                </a:lnTo>
                <a:lnTo>
                  <a:pt x="178145" y="650321"/>
                </a:lnTo>
                <a:lnTo>
                  <a:pt x="187771" y="633339"/>
                </a:lnTo>
                <a:lnTo>
                  <a:pt x="214245" y="591544"/>
                </a:lnTo>
                <a:lnTo>
                  <a:pt x="240396" y="549409"/>
                </a:lnTo>
                <a:lnTo>
                  <a:pt x="266327" y="506987"/>
                </a:lnTo>
                <a:lnTo>
                  <a:pt x="317946" y="421503"/>
                </a:lnTo>
                <a:lnTo>
                  <a:pt x="345136" y="375408"/>
                </a:lnTo>
                <a:lnTo>
                  <a:pt x="372112" y="329253"/>
                </a:lnTo>
                <a:lnTo>
                  <a:pt x="398706" y="282932"/>
                </a:lnTo>
                <a:lnTo>
                  <a:pt x="424753" y="236337"/>
                </a:lnTo>
                <a:lnTo>
                  <a:pt x="453297" y="182028"/>
                </a:lnTo>
                <a:lnTo>
                  <a:pt x="467933" y="123815"/>
                </a:lnTo>
                <a:lnTo>
                  <a:pt x="462959" y="100468"/>
                </a:lnTo>
                <a:lnTo>
                  <a:pt x="435911" y="70397"/>
                </a:lnTo>
                <a:lnTo>
                  <a:pt x="386199" y="48390"/>
                </a:lnTo>
                <a:lnTo>
                  <a:pt x="376112" y="44186"/>
                </a:lnTo>
                <a:lnTo>
                  <a:pt x="333603" y="25519"/>
                </a:lnTo>
                <a:lnTo>
                  <a:pt x="293320" y="9790"/>
                </a:lnTo>
                <a:lnTo>
                  <a:pt x="272988" y="2784"/>
                </a:lnTo>
                <a:lnTo>
                  <a:pt x="233442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935997" y="2653506"/>
            <a:ext cx="249596" cy="24368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כותרת 62"/>
          <p:cNvSpPr>
            <a:spLocks noGrp="1"/>
          </p:cNvSpPr>
          <p:nvPr>
            <p:ph type="title"/>
          </p:nvPr>
        </p:nvSpPr>
        <p:spPr>
          <a:xfrm>
            <a:off x="1676400" y="704215"/>
            <a:ext cx="5590921" cy="2215991"/>
          </a:xfrm>
        </p:spPr>
        <p:txBody>
          <a:bodyPr/>
          <a:lstStyle/>
          <a:p>
            <a:pPr algn="r"/>
            <a:r>
              <a:rPr lang="ar-SA" b="1" dirty="0" smtClean="0">
                <a:solidFill>
                  <a:schemeClr val="bg1"/>
                </a:solidFill>
              </a:rPr>
              <a:t>الخطوات الصحيحة </a:t>
            </a:r>
            <a:br>
              <a:rPr lang="ar-SA" b="1" dirty="0" smtClean="0">
                <a:solidFill>
                  <a:schemeClr val="bg1"/>
                </a:solidFill>
              </a:rPr>
            </a:br>
            <a:r>
              <a:rPr lang="ar-SA" b="1" dirty="0" smtClean="0">
                <a:solidFill>
                  <a:schemeClr val="bg1"/>
                </a:solidFill>
              </a:rPr>
              <a:t>لبداية جديدة بالنسبة لي.. </a:t>
            </a:r>
            <a:endParaRPr lang="he-I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83055" y="3801107"/>
            <a:ext cx="5642610" cy="351155"/>
          </a:xfrm>
          <a:custGeom>
            <a:avLst/>
            <a:gdLst/>
            <a:ahLst/>
            <a:cxnLst/>
            <a:rect l="l" t="t" r="r" b="b"/>
            <a:pathLst>
              <a:path w="5642609" h="351154">
                <a:moveTo>
                  <a:pt x="0" y="15750"/>
                </a:moveTo>
                <a:lnTo>
                  <a:pt x="30816" y="52410"/>
                </a:lnTo>
                <a:lnTo>
                  <a:pt x="64568" y="85276"/>
                </a:lnTo>
                <a:lnTo>
                  <a:pt x="100979" y="114480"/>
                </a:lnTo>
                <a:lnTo>
                  <a:pt x="139771" y="140152"/>
                </a:lnTo>
                <a:lnTo>
                  <a:pt x="180668" y="162425"/>
                </a:lnTo>
                <a:lnTo>
                  <a:pt x="223393" y="181428"/>
                </a:lnTo>
                <a:lnTo>
                  <a:pt x="267668" y="197293"/>
                </a:lnTo>
                <a:lnTo>
                  <a:pt x="313216" y="210151"/>
                </a:lnTo>
                <a:lnTo>
                  <a:pt x="359761" y="220133"/>
                </a:lnTo>
                <a:lnTo>
                  <a:pt x="407025" y="227371"/>
                </a:lnTo>
                <a:lnTo>
                  <a:pt x="454731" y="231995"/>
                </a:lnTo>
                <a:lnTo>
                  <a:pt x="502602" y="234137"/>
                </a:lnTo>
                <a:lnTo>
                  <a:pt x="550360" y="233927"/>
                </a:lnTo>
                <a:lnTo>
                  <a:pt x="597730" y="231497"/>
                </a:lnTo>
                <a:lnTo>
                  <a:pt x="644434" y="226977"/>
                </a:lnTo>
                <a:lnTo>
                  <a:pt x="690194" y="220500"/>
                </a:lnTo>
                <a:lnTo>
                  <a:pt x="738299" y="211963"/>
                </a:lnTo>
                <a:lnTo>
                  <a:pt x="786179" y="202298"/>
                </a:lnTo>
                <a:lnTo>
                  <a:pt x="833880" y="191809"/>
                </a:lnTo>
                <a:lnTo>
                  <a:pt x="881453" y="180800"/>
                </a:lnTo>
                <a:lnTo>
                  <a:pt x="928944" y="169574"/>
                </a:lnTo>
                <a:lnTo>
                  <a:pt x="976403" y="158436"/>
                </a:lnTo>
                <a:lnTo>
                  <a:pt x="1023877" y="147689"/>
                </a:lnTo>
                <a:lnTo>
                  <a:pt x="1071415" y="137637"/>
                </a:lnTo>
                <a:lnTo>
                  <a:pt x="1119066" y="128583"/>
                </a:lnTo>
                <a:lnTo>
                  <a:pt x="1166876" y="120833"/>
                </a:lnTo>
                <a:lnTo>
                  <a:pt x="1214896" y="114689"/>
                </a:lnTo>
                <a:lnTo>
                  <a:pt x="1263173" y="110456"/>
                </a:lnTo>
                <a:lnTo>
                  <a:pt x="1311755" y="108437"/>
                </a:lnTo>
                <a:lnTo>
                  <a:pt x="1360691" y="108936"/>
                </a:lnTo>
                <a:lnTo>
                  <a:pt x="1410030" y="112258"/>
                </a:lnTo>
                <a:lnTo>
                  <a:pt x="1458568" y="118272"/>
                </a:lnTo>
                <a:lnTo>
                  <a:pt x="1506853" y="126922"/>
                </a:lnTo>
                <a:lnTo>
                  <a:pt x="1554911" y="137871"/>
                </a:lnTo>
                <a:lnTo>
                  <a:pt x="1602768" y="150783"/>
                </a:lnTo>
                <a:lnTo>
                  <a:pt x="1650449" y="165320"/>
                </a:lnTo>
                <a:lnTo>
                  <a:pt x="1697979" y="181145"/>
                </a:lnTo>
                <a:lnTo>
                  <a:pt x="1745384" y="197922"/>
                </a:lnTo>
                <a:lnTo>
                  <a:pt x="1792690" y="215312"/>
                </a:lnTo>
                <a:lnTo>
                  <a:pt x="1839922" y="232980"/>
                </a:lnTo>
                <a:lnTo>
                  <a:pt x="1887105" y="250588"/>
                </a:lnTo>
                <a:lnTo>
                  <a:pt x="1934266" y="267799"/>
                </a:lnTo>
                <a:lnTo>
                  <a:pt x="1981429" y="284276"/>
                </a:lnTo>
                <a:lnTo>
                  <a:pt x="2028621" y="299682"/>
                </a:lnTo>
                <a:lnTo>
                  <a:pt x="2075866" y="313680"/>
                </a:lnTo>
                <a:lnTo>
                  <a:pt x="2123190" y="325933"/>
                </a:lnTo>
                <a:lnTo>
                  <a:pt x="2170619" y="336104"/>
                </a:lnTo>
                <a:lnTo>
                  <a:pt x="2218179" y="343856"/>
                </a:lnTo>
                <a:lnTo>
                  <a:pt x="2265894" y="348852"/>
                </a:lnTo>
                <a:lnTo>
                  <a:pt x="2313791" y="350754"/>
                </a:lnTo>
                <a:lnTo>
                  <a:pt x="2361895" y="349227"/>
                </a:lnTo>
                <a:lnTo>
                  <a:pt x="2411292" y="344339"/>
                </a:lnTo>
                <a:lnTo>
                  <a:pt x="2459247" y="335962"/>
                </a:lnTo>
                <a:lnTo>
                  <a:pt x="2505914" y="324463"/>
                </a:lnTo>
                <a:lnTo>
                  <a:pt x="2551450" y="310211"/>
                </a:lnTo>
                <a:lnTo>
                  <a:pt x="2596012" y="293574"/>
                </a:lnTo>
                <a:lnTo>
                  <a:pt x="2639756" y="274921"/>
                </a:lnTo>
                <a:lnTo>
                  <a:pt x="2682839" y="254619"/>
                </a:lnTo>
                <a:lnTo>
                  <a:pt x="2725417" y="233038"/>
                </a:lnTo>
                <a:lnTo>
                  <a:pt x="2767646" y="210545"/>
                </a:lnTo>
                <a:lnTo>
                  <a:pt x="2809682" y="187509"/>
                </a:lnTo>
                <a:lnTo>
                  <a:pt x="2851683" y="164298"/>
                </a:lnTo>
                <a:lnTo>
                  <a:pt x="2893805" y="141280"/>
                </a:lnTo>
                <a:lnTo>
                  <a:pt x="2936204" y="118824"/>
                </a:lnTo>
                <a:lnTo>
                  <a:pt x="2979036" y="97299"/>
                </a:lnTo>
                <a:lnTo>
                  <a:pt x="3022458" y="77071"/>
                </a:lnTo>
                <a:lnTo>
                  <a:pt x="3066627" y="58511"/>
                </a:lnTo>
                <a:lnTo>
                  <a:pt x="3111698" y="41985"/>
                </a:lnTo>
                <a:lnTo>
                  <a:pt x="3157829" y="27863"/>
                </a:lnTo>
                <a:lnTo>
                  <a:pt x="3205175" y="16512"/>
                </a:lnTo>
                <a:lnTo>
                  <a:pt x="3252194" y="8313"/>
                </a:lnTo>
                <a:lnTo>
                  <a:pt x="3299467" y="2974"/>
                </a:lnTo>
                <a:lnTo>
                  <a:pt x="3346973" y="277"/>
                </a:lnTo>
                <a:lnTo>
                  <a:pt x="3394693" y="0"/>
                </a:lnTo>
                <a:lnTo>
                  <a:pt x="3442606" y="1922"/>
                </a:lnTo>
                <a:lnTo>
                  <a:pt x="3490692" y="5823"/>
                </a:lnTo>
                <a:lnTo>
                  <a:pt x="3538929" y="11482"/>
                </a:lnTo>
                <a:lnTo>
                  <a:pt x="3587299" y="18679"/>
                </a:lnTo>
                <a:lnTo>
                  <a:pt x="3635780" y="27192"/>
                </a:lnTo>
                <a:lnTo>
                  <a:pt x="3684353" y="36802"/>
                </a:lnTo>
                <a:lnTo>
                  <a:pt x="3732997" y="47287"/>
                </a:lnTo>
                <a:lnTo>
                  <a:pt x="3781692" y="58426"/>
                </a:lnTo>
                <a:lnTo>
                  <a:pt x="3830416" y="70000"/>
                </a:lnTo>
                <a:lnTo>
                  <a:pt x="3879151" y="81787"/>
                </a:lnTo>
                <a:lnTo>
                  <a:pt x="3927876" y="93566"/>
                </a:lnTo>
                <a:lnTo>
                  <a:pt x="3976570" y="105118"/>
                </a:lnTo>
                <a:lnTo>
                  <a:pt x="4025214" y="116220"/>
                </a:lnTo>
                <a:lnTo>
                  <a:pt x="4076240" y="126673"/>
                </a:lnTo>
                <a:lnTo>
                  <a:pt x="4127323" y="136370"/>
                </a:lnTo>
                <a:lnTo>
                  <a:pt x="4178455" y="145314"/>
                </a:lnTo>
                <a:lnTo>
                  <a:pt x="4229626" y="153504"/>
                </a:lnTo>
                <a:lnTo>
                  <a:pt x="4280827" y="160942"/>
                </a:lnTo>
                <a:lnTo>
                  <a:pt x="4332050" y="167626"/>
                </a:lnTo>
                <a:lnTo>
                  <a:pt x="4383286" y="173560"/>
                </a:lnTo>
                <a:lnTo>
                  <a:pt x="4434525" y="178742"/>
                </a:lnTo>
                <a:lnTo>
                  <a:pt x="4485758" y="183173"/>
                </a:lnTo>
                <a:lnTo>
                  <a:pt x="4536978" y="186855"/>
                </a:lnTo>
                <a:lnTo>
                  <a:pt x="4588174" y="189786"/>
                </a:lnTo>
                <a:lnTo>
                  <a:pt x="4639337" y="191970"/>
                </a:lnTo>
                <a:lnTo>
                  <a:pt x="4690460" y="193404"/>
                </a:lnTo>
                <a:lnTo>
                  <a:pt x="4741532" y="194092"/>
                </a:lnTo>
                <a:lnTo>
                  <a:pt x="4792545" y="194032"/>
                </a:lnTo>
                <a:lnTo>
                  <a:pt x="4843491" y="193225"/>
                </a:lnTo>
                <a:lnTo>
                  <a:pt x="4894359" y="191673"/>
                </a:lnTo>
                <a:lnTo>
                  <a:pt x="4945141" y="189375"/>
                </a:lnTo>
                <a:lnTo>
                  <a:pt x="4995828" y="186332"/>
                </a:lnTo>
                <a:lnTo>
                  <a:pt x="5046412" y="182545"/>
                </a:lnTo>
                <a:lnTo>
                  <a:pt x="5096882" y="178015"/>
                </a:lnTo>
                <a:lnTo>
                  <a:pt x="5147231" y="172741"/>
                </a:lnTo>
                <a:lnTo>
                  <a:pt x="5197449" y="166725"/>
                </a:lnTo>
                <a:lnTo>
                  <a:pt x="5247527" y="159967"/>
                </a:lnTo>
                <a:lnTo>
                  <a:pt x="5297457" y="152467"/>
                </a:lnTo>
                <a:lnTo>
                  <a:pt x="5347229" y="144227"/>
                </a:lnTo>
                <a:lnTo>
                  <a:pt x="5396835" y="135247"/>
                </a:lnTo>
                <a:lnTo>
                  <a:pt x="5446265" y="125527"/>
                </a:lnTo>
                <a:lnTo>
                  <a:pt x="5495510" y="115068"/>
                </a:lnTo>
                <a:lnTo>
                  <a:pt x="5544562" y="103871"/>
                </a:lnTo>
                <a:lnTo>
                  <a:pt x="5593412" y="91936"/>
                </a:lnTo>
                <a:lnTo>
                  <a:pt x="5642051" y="79263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94131"/>
            <a:ext cx="3795142" cy="10226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14536" y="3622547"/>
            <a:ext cx="965200" cy="927100"/>
          </a:xfrm>
          <a:custGeom>
            <a:avLst/>
            <a:gdLst/>
            <a:ahLst/>
            <a:cxnLst/>
            <a:rect l="l" t="t" r="r" b="b"/>
            <a:pathLst>
              <a:path w="965200" h="927100">
                <a:moveTo>
                  <a:pt x="779833" y="706056"/>
                </a:moveTo>
                <a:lnTo>
                  <a:pt x="776023" y="706056"/>
                </a:lnTo>
                <a:lnTo>
                  <a:pt x="772340" y="706234"/>
                </a:lnTo>
                <a:lnTo>
                  <a:pt x="768403" y="706564"/>
                </a:lnTo>
                <a:lnTo>
                  <a:pt x="725066" y="719343"/>
                </a:lnTo>
                <a:lnTo>
                  <a:pt x="692980" y="746606"/>
                </a:lnTo>
                <a:lnTo>
                  <a:pt x="676445" y="784543"/>
                </a:lnTo>
                <a:lnTo>
                  <a:pt x="679757" y="829348"/>
                </a:lnTo>
                <a:lnTo>
                  <a:pt x="701456" y="871963"/>
                </a:lnTo>
                <a:lnTo>
                  <a:pt x="734954" y="902344"/>
                </a:lnTo>
                <a:lnTo>
                  <a:pt x="776286" y="920538"/>
                </a:lnTo>
                <a:lnTo>
                  <a:pt x="821489" y="926591"/>
                </a:lnTo>
                <a:lnTo>
                  <a:pt x="854550" y="923397"/>
                </a:lnTo>
                <a:lnTo>
                  <a:pt x="886052" y="913831"/>
                </a:lnTo>
                <a:lnTo>
                  <a:pt x="914482" y="897916"/>
                </a:lnTo>
                <a:lnTo>
                  <a:pt x="925310" y="887818"/>
                </a:lnTo>
                <a:lnTo>
                  <a:pt x="827458" y="887818"/>
                </a:lnTo>
                <a:lnTo>
                  <a:pt x="800246" y="884980"/>
                </a:lnTo>
                <a:lnTo>
                  <a:pt x="774451" y="876253"/>
                </a:lnTo>
                <a:lnTo>
                  <a:pt x="751252" y="861324"/>
                </a:lnTo>
                <a:lnTo>
                  <a:pt x="731827" y="839876"/>
                </a:lnTo>
                <a:lnTo>
                  <a:pt x="718043" y="805002"/>
                </a:lnTo>
                <a:lnTo>
                  <a:pt x="725096" y="775109"/>
                </a:lnTo>
                <a:lnTo>
                  <a:pt x="747864" y="754222"/>
                </a:lnTo>
                <a:lnTo>
                  <a:pt x="781230" y="746366"/>
                </a:lnTo>
                <a:lnTo>
                  <a:pt x="875250" y="746366"/>
                </a:lnTo>
                <a:lnTo>
                  <a:pt x="857826" y="731716"/>
                </a:lnTo>
                <a:lnTo>
                  <a:pt x="821086" y="713019"/>
                </a:lnTo>
                <a:lnTo>
                  <a:pt x="779833" y="706056"/>
                </a:lnTo>
                <a:close/>
              </a:path>
              <a:path w="965200" h="927100">
                <a:moveTo>
                  <a:pt x="130228" y="640295"/>
                </a:moveTo>
                <a:lnTo>
                  <a:pt x="83619" y="648017"/>
                </a:lnTo>
                <a:lnTo>
                  <a:pt x="44059" y="669245"/>
                </a:lnTo>
                <a:lnTo>
                  <a:pt x="16814" y="700470"/>
                </a:lnTo>
                <a:lnTo>
                  <a:pt x="2036" y="737951"/>
                </a:lnTo>
                <a:lnTo>
                  <a:pt x="0" y="778394"/>
                </a:lnTo>
                <a:lnTo>
                  <a:pt x="10495" y="816732"/>
                </a:lnTo>
                <a:lnTo>
                  <a:pt x="34040" y="850553"/>
                </a:lnTo>
                <a:lnTo>
                  <a:pt x="70665" y="875677"/>
                </a:lnTo>
                <a:lnTo>
                  <a:pt x="116289" y="889415"/>
                </a:lnTo>
                <a:lnTo>
                  <a:pt x="168582" y="894181"/>
                </a:lnTo>
                <a:lnTo>
                  <a:pt x="192398" y="893165"/>
                </a:lnTo>
                <a:lnTo>
                  <a:pt x="236840" y="884800"/>
                </a:lnTo>
                <a:lnTo>
                  <a:pt x="286457" y="851659"/>
                </a:lnTo>
                <a:lnTo>
                  <a:pt x="287298" y="849541"/>
                </a:lnTo>
                <a:lnTo>
                  <a:pt x="164772" y="849541"/>
                </a:lnTo>
                <a:lnTo>
                  <a:pt x="154066" y="849216"/>
                </a:lnTo>
                <a:lnTo>
                  <a:pt x="83457" y="829126"/>
                </a:lnTo>
                <a:lnTo>
                  <a:pt x="48344" y="772819"/>
                </a:lnTo>
                <a:lnTo>
                  <a:pt x="50870" y="741085"/>
                </a:lnTo>
                <a:lnTo>
                  <a:pt x="66202" y="712903"/>
                </a:lnTo>
                <a:lnTo>
                  <a:pt x="93901" y="692727"/>
                </a:lnTo>
                <a:lnTo>
                  <a:pt x="133530" y="685012"/>
                </a:lnTo>
                <a:lnTo>
                  <a:pt x="226348" y="685012"/>
                </a:lnTo>
                <a:lnTo>
                  <a:pt x="213571" y="670899"/>
                </a:lnTo>
                <a:lnTo>
                  <a:pt x="175340" y="648481"/>
                </a:lnTo>
                <a:lnTo>
                  <a:pt x="130228" y="640295"/>
                </a:lnTo>
                <a:close/>
              </a:path>
              <a:path w="965200" h="927100">
                <a:moveTo>
                  <a:pt x="875250" y="746366"/>
                </a:moveTo>
                <a:lnTo>
                  <a:pt x="787961" y="746366"/>
                </a:lnTo>
                <a:lnTo>
                  <a:pt x="794692" y="747128"/>
                </a:lnTo>
                <a:lnTo>
                  <a:pt x="801804" y="748830"/>
                </a:lnTo>
                <a:lnTo>
                  <a:pt x="858493" y="782693"/>
                </a:lnTo>
                <a:lnTo>
                  <a:pt x="901753" y="834186"/>
                </a:lnTo>
                <a:lnTo>
                  <a:pt x="904928" y="838263"/>
                </a:lnTo>
                <a:lnTo>
                  <a:pt x="909881" y="840714"/>
                </a:lnTo>
                <a:lnTo>
                  <a:pt x="915596" y="840714"/>
                </a:lnTo>
                <a:lnTo>
                  <a:pt x="915596" y="852093"/>
                </a:lnTo>
                <a:lnTo>
                  <a:pt x="873559" y="880052"/>
                </a:lnTo>
                <a:lnTo>
                  <a:pt x="827458" y="887818"/>
                </a:lnTo>
                <a:lnTo>
                  <a:pt x="925310" y="887818"/>
                </a:lnTo>
                <a:lnTo>
                  <a:pt x="938329" y="875677"/>
                </a:lnTo>
                <a:lnTo>
                  <a:pt x="945568" y="874064"/>
                </a:lnTo>
                <a:lnTo>
                  <a:pt x="951410" y="866775"/>
                </a:lnTo>
                <a:lnTo>
                  <a:pt x="952172" y="858621"/>
                </a:lnTo>
                <a:lnTo>
                  <a:pt x="952172" y="855319"/>
                </a:lnTo>
                <a:lnTo>
                  <a:pt x="955411" y="848109"/>
                </a:lnTo>
                <a:lnTo>
                  <a:pt x="958061" y="841846"/>
                </a:lnTo>
                <a:lnTo>
                  <a:pt x="960619" y="834911"/>
                </a:lnTo>
                <a:lnTo>
                  <a:pt x="962713" y="827735"/>
                </a:lnTo>
                <a:lnTo>
                  <a:pt x="964237" y="822388"/>
                </a:lnTo>
                <a:lnTo>
                  <a:pt x="960115" y="817130"/>
                </a:lnTo>
                <a:lnTo>
                  <a:pt x="953823" y="817130"/>
                </a:lnTo>
                <a:lnTo>
                  <a:pt x="955236" y="791171"/>
                </a:lnTo>
                <a:lnTo>
                  <a:pt x="918009" y="791171"/>
                </a:lnTo>
                <a:lnTo>
                  <a:pt x="890114" y="758863"/>
                </a:lnTo>
                <a:lnTo>
                  <a:pt x="875250" y="746366"/>
                </a:lnTo>
                <a:close/>
              </a:path>
              <a:path w="965200" h="927100">
                <a:moveTo>
                  <a:pt x="226348" y="685012"/>
                </a:moveTo>
                <a:lnTo>
                  <a:pt x="139118" y="685012"/>
                </a:lnTo>
                <a:lnTo>
                  <a:pt x="144960" y="685444"/>
                </a:lnTo>
                <a:lnTo>
                  <a:pt x="151183" y="686282"/>
                </a:lnTo>
                <a:lnTo>
                  <a:pt x="192219" y="703262"/>
                </a:lnTo>
                <a:lnTo>
                  <a:pt x="219159" y="736253"/>
                </a:lnTo>
                <a:lnTo>
                  <a:pt x="234050" y="778394"/>
                </a:lnTo>
                <a:lnTo>
                  <a:pt x="238940" y="822820"/>
                </a:lnTo>
                <a:lnTo>
                  <a:pt x="223350" y="835225"/>
                </a:lnTo>
                <a:lnTo>
                  <a:pt x="205380" y="843495"/>
                </a:lnTo>
                <a:lnTo>
                  <a:pt x="185647" y="848109"/>
                </a:lnTo>
                <a:lnTo>
                  <a:pt x="164772" y="849541"/>
                </a:lnTo>
                <a:lnTo>
                  <a:pt x="287298" y="849541"/>
                </a:lnTo>
                <a:lnTo>
                  <a:pt x="300281" y="816824"/>
                </a:lnTo>
                <a:lnTo>
                  <a:pt x="304198" y="777262"/>
                </a:lnTo>
                <a:lnTo>
                  <a:pt x="304718" y="745604"/>
                </a:lnTo>
                <a:lnTo>
                  <a:pt x="265102" y="745604"/>
                </a:lnTo>
                <a:lnTo>
                  <a:pt x="243849" y="704343"/>
                </a:lnTo>
                <a:lnTo>
                  <a:pt x="226348" y="685012"/>
                </a:lnTo>
                <a:close/>
              </a:path>
              <a:path w="965200" h="927100">
                <a:moveTo>
                  <a:pt x="960046" y="817041"/>
                </a:moveTo>
                <a:lnTo>
                  <a:pt x="954204" y="817041"/>
                </a:lnTo>
                <a:lnTo>
                  <a:pt x="953823" y="817130"/>
                </a:lnTo>
                <a:lnTo>
                  <a:pt x="960115" y="817130"/>
                </a:lnTo>
                <a:close/>
              </a:path>
              <a:path w="965200" h="927100">
                <a:moveTo>
                  <a:pt x="955671" y="211581"/>
                </a:moveTo>
                <a:lnTo>
                  <a:pt x="916485" y="211581"/>
                </a:lnTo>
                <a:lnTo>
                  <a:pt x="918302" y="316952"/>
                </a:lnTo>
                <a:lnTo>
                  <a:pt x="919306" y="377401"/>
                </a:lnTo>
                <a:lnTo>
                  <a:pt x="919980" y="422156"/>
                </a:lnTo>
                <a:lnTo>
                  <a:pt x="920621" y="474742"/>
                </a:lnTo>
                <a:lnTo>
                  <a:pt x="921051" y="527340"/>
                </a:lnTo>
                <a:lnTo>
                  <a:pt x="921115" y="611297"/>
                </a:lnTo>
                <a:lnTo>
                  <a:pt x="921049" y="632651"/>
                </a:lnTo>
                <a:lnTo>
                  <a:pt x="920482" y="686282"/>
                </a:lnTo>
                <a:lnTo>
                  <a:pt x="919542" y="736253"/>
                </a:lnTo>
                <a:lnTo>
                  <a:pt x="918009" y="791171"/>
                </a:lnTo>
                <a:lnTo>
                  <a:pt x="955236" y="791171"/>
                </a:lnTo>
                <a:lnTo>
                  <a:pt x="959174" y="712903"/>
                </a:lnTo>
                <a:lnTo>
                  <a:pt x="961252" y="662902"/>
                </a:lnTo>
                <a:lnTo>
                  <a:pt x="962977" y="611297"/>
                </a:lnTo>
                <a:lnTo>
                  <a:pt x="964227" y="559633"/>
                </a:lnTo>
                <a:lnTo>
                  <a:pt x="964944" y="507933"/>
                </a:lnTo>
                <a:lnTo>
                  <a:pt x="965067" y="456220"/>
                </a:lnTo>
                <a:lnTo>
                  <a:pt x="964537" y="404517"/>
                </a:lnTo>
                <a:lnTo>
                  <a:pt x="963296" y="352848"/>
                </a:lnTo>
                <a:lnTo>
                  <a:pt x="961283" y="301236"/>
                </a:lnTo>
                <a:lnTo>
                  <a:pt x="958439" y="249703"/>
                </a:lnTo>
                <a:lnTo>
                  <a:pt x="955671" y="211581"/>
                </a:lnTo>
                <a:close/>
              </a:path>
              <a:path w="965200" h="927100">
                <a:moveTo>
                  <a:pt x="287708" y="29971"/>
                </a:moveTo>
                <a:lnTo>
                  <a:pt x="279961" y="29971"/>
                </a:lnTo>
                <a:lnTo>
                  <a:pt x="274754" y="34289"/>
                </a:lnTo>
                <a:lnTo>
                  <a:pt x="274754" y="40766"/>
                </a:lnTo>
                <a:lnTo>
                  <a:pt x="271509" y="90584"/>
                </a:lnTo>
                <a:lnTo>
                  <a:pt x="269009" y="140460"/>
                </a:lnTo>
                <a:lnTo>
                  <a:pt x="267200" y="189081"/>
                </a:lnTo>
                <a:lnTo>
                  <a:pt x="265835" y="240344"/>
                </a:lnTo>
                <a:lnTo>
                  <a:pt x="264958" y="290328"/>
                </a:lnTo>
                <a:lnTo>
                  <a:pt x="264419" y="340326"/>
                </a:lnTo>
                <a:lnTo>
                  <a:pt x="264066" y="404517"/>
                </a:lnTo>
                <a:lnTo>
                  <a:pt x="263732" y="507933"/>
                </a:lnTo>
                <a:lnTo>
                  <a:pt x="263597" y="540222"/>
                </a:lnTo>
                <a:lnTo>
                  <a:pt x="263216" y="590115"/>
                </a:lnTo>
                <a:lnTo>
                  <a:pt x="262657" y="632651"/>
                </a:lnTo>
                <a:lnTo>
                  <a:pt x="262643" y="648481"/>
                </a:lnTo>
                <a:lnTo>
                  <a:pt x="262798" y="664574"/>
                </a:lnTo>
                <a:lnTo>
                  <a:pt x="264132" y="692727"/>
                </a:lnTo>
                <a:lnTo>
                  <a:pt x="264979" y="712903"/>
                </a:lnTo>
                <a:lnTo>
                  <a:pt x="265102" y="745604"/>
                </a:lnTo>
                <a:lnTo>
                  <a:pt x="304718" y="745604"/>
                </a:lnTo>
                <a:lnTo>
                  <a:pt x="304882" y="736253"/>
                </a:lnTo>
                <a:lnTo>
                  <a:pt x="307436" y="632651"/>
                </a:lnTo>
                <a:lnTo>
                  <a:pt x="308675" y="579971"/>
                </a:lnTo>
                <a:lnTo>
                  <a:pt x="309685" y="531965"/>
                </a:lnTo>
                <a:lnTo>
                  <a:pt x="310552" y="480463"/>
                </a:lnTo>
                <a:lnTo>
                  <a:pt x="311125" y="428936"/>
                </a:lnTo>
                <a:lnTo>
                  <a:pt x="311221" y="404517"/>
                </a:lnTo>
                <a:lnTo>
                  <a:pt x="311148" y="340326"/>
                </a:lnTo>
                <a:lnTo>
                  <a:pt x="311079" y="325871"/>
                </a:lnTo>
                <a:lnTo>
                  <a:pt x="310301" y="274361"/>
                </a:lnTo>
                <a:lnTo>
                  <a:pt x="308917" y="222884"/>
                </a:lnTo>
                <a:lnTo>
                  <a:pt x="710511" y="222884"/>
                </a:lnTo>
                <a:lnTo>
                  <a:pt x="790217" y="216921"/>
                </a:lnTo>
                <a:lnTo>
                  <a:pt x="887910" y="208279"/>
                </a:lnTo>
                <a:lnTo>
                  <a:pt x="955431" y="208279"/>
                </a:lnTo>
                <a:lnTo>
                  <a:pt x="954704" y="198272"/>
                </a:lnTo>
                <a:lnTo>
                  <a:pt x="954575" y="196849"/>
                </a:lnTo>
                <a:lnTo>
                  <a:pt x="307266" y="196849"/>
                </a:lnTo>
                <a:lnTo>
                  <a:pt x="305793" y="161373"/>
                </a:lnTo>
                <a:lnTo>
                  <a:pt x="303678" y="125729"/>
                </a:lnTo>
                <a:lnTo>
                  <a:pt x="300943" y="90086"/>
                </a:lnTo>
                <a:lnTo>
                  <a:pt x="297614" y="54609"/>
                </a:lnTo>
                <a:lnTo>
                  <a:pt x="653002" y="48126"/>
                </a:lnTo>
                <a:lnTo>
                  <a:pt x="937971" y="47878"/>
                </a:lnTo>
                <a:lnTo>
                  <a:pt x="937567" y="44830"/>
                </a:lnTo>
                <a:lnTo>
                  <a:pt x="941412" y="33198"/>
                </a:lnTo>
                <a:lnTo>
                  <a:pt x="941133" y="31876"/>
                </a:lnTo>
                <a:lnTo>
                  <a:pt x="291899" y="31876"/>
                </a:lnTo>
                <a:lnTo>
                  <a:pt x="289867" y="30606"/>
                </a:lnTo>
                <a:lnTo>
                  <a:pt x="287708" y="29971"/>
                </a:lnTo>
                <a:close/>
              </a:path>
              <a:path w="965200" h="927100">
                <a:moveTo>
                  <a:pt x="710511" y="222884"/>
                </a:moveTo>
                <a:lnTo>
                  <a:pt x="308917" y="222884"/>
                </a:lnTo>
                <a:lnTo>
                  <a:pt x="355127" y="226619"/>
                </a:lnTo>
                <a:lnTo>
                  <a:pt x="401515" y="229139"/>
                </a:lnTo>
                <a:lnTo>
                  <a:pt x="448023" y="230564"/>
                </a:lnTo>
                <a:lnTo>
                  <a:pt x="494591" y="231012"/>
                </a:lnTo>
                <a:lnTo>
                  <a:pt x="543875" y="230531"/>
                </a:lnTo>
                <a:lnTo>
                  <a:pt x="593212" y="229157"/>
                </a:lnTo>
                <a:lnTo>
                  <a:pt x="642558" y="227001"/>
                </a:lnTo>
                <a:lnTo>
                  <a:pt x="691869" y="224170"/>
                </a:lnTo>
                <a:lnTo>
                  <a:pt x="710511" y="222884"/>
                </a:lnTo>
                <a:close/>
              </a:path>
              <a:path w="965200" h="927100">
                <a:moveTo>
                  <a:pt x="955431" y="208279"/>
                </a:moveTo>
                <a:lnTo>
                  <a:pt x="887910" y="208279"/>
                </a:lnTo>
                <a:lnTo>
                  <a:pt x="892609" y="212343"/>
                </a:lnTo>
                <a:lnTo>
                  <a:pt x="898578" y="214883"/>
                </a:lnTo>
                <a:lnTo>
                  <a:pt x="907976" y="214883"/>
                </a:lnTo>
                <a:lnTo>
                  <a:pt x="911532" y="214121"/>
                </a:lnTo>
                <a:lnTo>
                  <a:pt x="914707" y="212343"/>
                </a:lnTo>
                <a:lnTo>
                  <a:pt x="916485" y="211581"/>
                </a:lnTo>
                <a:lnTo>
                  <a:pt x="955671" y="211581"/>
                </a:lnTo>
                <a:lnTo>
                  <a:pt x="955431" y="208279"/>
                </a:lnTo>
                <a:close/>
              </a:path>
              <a:path w="965200" h="927100">
                <a:moveTo>
                  <a:pt x="937971" y="47878"/>
                </a:moveTo>
                <a:lnTo>
                  <a:pt x="703760" y="47878"/>
                </a:lnTo>
                <a:lnTo>
                  <a:pt x="756193" y="48186"/>
                </a:lnTo>
                <a:lnTo>
                  <a:pt x="808709" y="49196"/>
                </a:lnTo>
                <a:lnTo>
                  <a:pt x="861297" y="51040"/>
                </a:lnTo>
                <a:lnTo>
                  <a:pt x="913945" y="53847"/>
                </a:lnTo>
                <a:lnTo>
                  <a:pt x="914040" y="105140"/>
                </a:lnTo>
                <a:lnTo>
                  <a:pt x="914266" y="130982"/>
                </a:lnTo>
                <a:lnTo>
                  <a:pt x="914707" y="157098"/>
                </a:lnTo>
                <a:lnTo>
                  <a:pt x="864255" y="161623"/>
                </a:lnTo>
                <a:lnTo>
                  <a:pt x="763180" y="169007"/>
                </a:lnTo>
                <a:lnTo>
                  <a:pt x="459221" y="185870"/>
                </a:lnTo>
                <a:lnTo>
                  <a:pt x="357892" y="192703"/>
                </a:lnTo>
                <a:lnTo>
                  <a:pt x="307266" y="196849"/>
                </a:lnTo>
                <a:lnTo>
                  <a:pt x="954575" y="196849"/>
                </a:lnTo>
                <a:lnTo>
                  <a:pt x="950021" y="146968"/>
                </a:lnTo>
                <a:lnTo>
                  <a:pt x="944328" y="95813"/>
                </a:lnTo>
                <a:lnTo>
                  <a:pt x="937971" y="47878"/>
                </a:lnTo>
                <a:close/>
              </a:path>
              <a:path w="965200" h="927100">
                <a:moveTo>
                  <a:pt x="664517" y="0"/>
                </a:moveTo>
                <a:lnTo>
                  <a:pt x="610799" y="526"/>
                </a:lnTo>
                <a:lnTo>
                  <a:pt x="557132" y="2187"/>
                </a:lnTo>
                <a:lnTo>
                  <a:pt x="503583" y="5108"/>
                </a:lnTo>
                <a:lnTo>
                  <a:pt x="450219" y="9413"/>
                </a:lnTo>
                <a:lnTo>
                  <a:pt x="397106" y="15227"/>
                </a:lnTo>
                <a:lnTo>
                  <a:pt x="344310" y="22673"/>
                </a:lnTo>
                <a:lnTo>
                  <a:pt x="291899" y="31876"/>
                </a:lnTo>
                <a:lnTo>
                  <a:pt x="941133" y="31876"/>
                </a:lnTo>
                <a:lnTo>
                  <a:pt x="818181" y="3593"/>
                </a:lnTo>
                <a:lnTo>
                  <a:pt x="767092" y="1674"/>
                </a:lnTo>
                <a:lnTo>
                  <a:pt x="715850" y="437"/>
                </a:lnTo>
                <a:lnTo>
                  <a:pt x="66451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69935" y="1743455"/>
            <a:ext cx="355600" cy="467995"/>
          </a:xfrm>
          <a:custGeom>
            <a:avLst/>
            <a:gdLst/>
            <a:ahLst/>
            <a:cxnLst/>
            <a:rect l="l" t="t" r="r" b="b"/>
            <a:pathLst>
              <a:path w="355600" h="467994">
                <a:moveTo>
                  <a:pt x="355092" y="32004"/>
                </a:moveTo>
                <a:lnTo>
                  <a:pt x="337655" y="80291"/>
                </a:lnTo>
                <a:lnTo>
                  <a:pt x="320225" y="128628"/>
                </a:lnTo>
                <a:lnTo>
                  <a:pt x="302800" y="177009"/>
                </a:lnTo>
                <a:lnTo>
                  <a:pt x="285379" y="225428"/>
                </a:lnTo>
                <a:lnTo>
                  <a:pt x="267959" y="273878"/>
                </a:lnTo>
                <a:lnTo>
                  <a:pt x="250538" y="322354"/>
                </a:lnTo>
                <a:lnTo>
                  <a:pt x="233113" y="370848"/>
                </a:lnTo>
                <a:lnTo>
                  <a:pt x="215683" y="419355"/>
                </a:lnTo>
                <a:lnTo>
                  <a:pt x="198247" y="467868"/>
                </a:lnTo>
                <a:lnTo>
                  <a:pt x="185402" y="450318"/>
                </a:lnTo>
                <a:lnTo>
                  <a:pt x="174164" y="431673"/>
                </a:lnTo>
                <a:lnTo>
                  <a:pt x="164617" y="412075"/>
                </a:lnTo>
                <a:lnTo>
                  <a:pt x="156845" y="391668"/>
                </a:lnTo>
                <a:lnTo>
                  <a:pt x="0" y="0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76031" y="2298192"/>
            <a:ext cx="342900" cy="440690"/>
          </a:xfrm>
          <a:custGeom>
            <a:avLst/>
            <a:gdLst/>
            <a:ahLst/>
            <a:cxnLst/>
            <a:rect l="l" t="t" r="r" b="b"/>
            <a:pathLst>
              <a:path w="342900" h="440689">
                <a:moveTo>
                  <a:pt x="342900" y="0"/>
                </a:moveTo>
                <a:lnTo>
                  <a:pt x="321611" y="64246"/>
                </a:lnTo>
                <a:lnTo>
                  <a:pt x="297179" y="127253"/>
                </a:lnTo>
                <a:lnTo>
                  <a:pt x="278000" y="171087"/>
                </a:lnTo>
                <a:lnTo>
                  <a:pt x="258015" y="214646"/>
                </a:lnTo>
                <a:lnTo>
                  <a:pt x="238033" y="258275"/>
                </a:lnTo>
                <a:lnTo>
                  <a:pt x="218868" y="302322"/>
                </a:lnTo>
                <a:lnTo>
                  <a:pt x="201328" y="347134"/>
                </a:lnTo>
                <a:lnTo>
                  <a:pt x="186225" y="393056"/>
                </a:lnTo>
                <a:lnTo>
                  <a:pt x="174371" y="440435"/>
                </a:lnTo>
                <a:lnTo>
                  <a:pt x="147325" y="397227"/>
                </a:lnTo>
                <a:lnTo>
                  <a:pt x="122739" y="352155"/>
                </a:lnTo>
                <a:lnTo>
                  <a:pt x="100430" y="305463"/>
                </a:lnTo>
                <a:lnTo>
                  <a:pt x="80216" y="257397"/>
                </a:lnTo>
                <a:lnTo>
                  <a:pt x="61912" y="208199"/>
                </a:lnTo>
                <a:lnTo>
                  <a:pt x="45337" y="158114"/>
                </a:lnTo>
                <a:lnTo>
                  <a:pt x="30306" y="107387"/>
                </a:lnTo>
                <a:lnTo>
                  <a:pt x="16637" y="56260"/>
                </a:lnTo>
                <a:lnTo>
                  <a:pt x="14251" y="47827"/>
                </a:lnTo>
                <a:lnTo>
                  <a:pt x="10795" y="40227"/>
                </a:lnTo>
                <a:lnTo>
                  <a:pt x="6099" y="34579"/>
                </a:lnTo>
                <a:lnTo>
                  <a:pt x="0" y="32003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6024" y="702563"/>
            <a:ext cx="126841" cy="1264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60800" y="589787"/>
            <a:ext cx="75866" cy="899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87580" y="2136648"/>
            <a:ext cx="128228" cy="1280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2329" y="2023872"/>
            <a:ext cx="75825" cy="899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418831" y="3930396"/>
            <a:ext cx="128301" cy="12649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73575" y="3816096"/>
            <a:ext cx="75866" cy="914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46853" y="515112"/>
            <a:ext cx="815340" cy="487680"/>
          </a:xfrm>
          <a:custGeom>
            <a:avLst/>
            <a:gdLst/>
            <a:ahLst/>
            <a:cxnLst/>
            <a:rect l="l" t="t" r="r" b="b"/>
            <a:pathLst>
              <a:path w="815340" h="487680">
                <a:moveTo>
                  <a:pt x="651313" y="355726"/>
                </a:moveTo>
                <a:lnTo>
                  <a:pt x="398367" y="355726"/>
                </a:lnTo>
                <a:lnTo>
                  <a:pt x="414768" y="365732"/>
                </a:lnTo>
                <a:lnTo>
                  <a:pt x="516985" y="404606"/>
                </a:lnTo>
                <a:lnTo>
                  <a:pt x="662479" y="454945"/>
                </a:lnTo>
                <a:lnTo>
                  <a:pt x="711106" y="470769"/>
                </a:lnTo>
                <a:lnTo>
                  <a:pt x="759936" y="485521"/>
                </a:lnTo>
                <a:lnTo>
                  <a:pt x="769588" y="487679"/>
                </a:lnTo>
                <a:lnTo>
                  <a:pt x="774033" y="487679"/>
                </a:lnTo>
                <a:lnTo>
                  <a:pt x="801921" y="476166"/>
                </a:lnTo>
                <a:lnTo>
                  <a:pt x="814832" y="449579"/>
                </a:lnTo>
                <a:lnTo>
                  <a:pt x="809787" y="419850"/>
                </a:lnTo>
                <a:lnTo>
                  <a:pt x="783812" y="398907"/>
                </a:lnTo>
                <a:lnTo>
                  <a:pt x="737032" y="383355"/>
                </a:lnTo>
                <a:lnTo>
                  <a:pt x="651313" y="355726"/>
                </a:lnTo>
                <a:close/>
              </a:path>
              <a:path w="815340" h="487680">
                <a:moveTo>
                  <a:pt x="208375" y="0"/>
                </a:moveTo>
                <a:lnTo>
                  <a:pt x="155654" y="6965"/>
                </a:lnTo>
                <a:lnTo>
                  <a:pt x="95999" y="33343"/>
                </a:lnTo>
                <a:lnTo>
                  <a:pt x="61452" y="62160"/>
                </a:lnTo>
                <a:lnTo>
                  <a:pt x="34477" y="97374"/>
                </a:lnTo>
                <a:lnTo>
                  <a:pt x="15176" y="137461"/>
                </a:lnTo>
                <a:lnTo>
                  <a:pt x="3648" y="180917"/>
                </a:lnTo>
                <a:lnTo>
                  <a:pt x="0" y="226169"/>
                </a:lnTo>
                <a:lnTo>
                  <a:pt x="4326" y="271744"/>
                </a:lnTo>
                <a:lnTo>
                  <a:pt x="16732" y="316102"/>
                </a:lnTo>
                <a:lnTo>
                  <a:pt x="36520" y="357872"/>
                </a:lnTo>
                <a:lnTo>
                  <a:pt x="63500" y="395176"/>
                </a:lnTo>
                <a:lnTo>
                  <a:pt x="97099" y="426313"/>
                </a:lnTo>
                <a:lnTo>
                  <a:pt x="136747" y="449579"/>
                </a:lnTo>
                <a:lnTo>
                  <a:pt x="179133" y="463661"/>
                </a:lnTo>
                <a:lnTo>
                  <a:pt x="223234" y="468502"/>
                </a:lnTo>
                <a:lnTo>
                  <a:pt x="227044" y="468502"/>
                </a:lnTo>
                <a:lnTo>
                  <a:pt x="237210" y="468048"/>
                </a:lnTo>
                <a:lnTo>
                  <a:pt x="247411" y="466677"/>
                </a:lnTo>
                <a:lnTo>
                  <a:pt x="257494" y="464377"/>
                </a:lnTo>
                <a:lnTo>
                  <a:pt x="267303" y="461137"/>
                </a:lnTo>
                <a:lnTo>
                  <a:pt x="290104" y="461137"/>
                </a:lnTo>
                <a:lnTo>
                  <a:pt x="328608" y="438148"/>
                </a:lnTo>
                <a:lnTo>
                  <a:pt x="379257" y="386677"/>
                </a:lnTo>
                <a:lnTo>
                  <a:pt x="380645" y="384428"/>
                </a:lnTo>
                <a:lnTo>
                  <a:pt x="243554" y="384428"/>
                </a:lnTo>
                <a:lnTo>
                  <a:pt x="196764" y="376959"/>
                </a:lnTo>
                <a:lnTo>
                  <a:pt x="155368" y="355917"/>
                </a:lnTo>
                <a:lnTo>
                  <a:pt x="122092" y="323349"/>
                </a:lnTo>
                <a:lnTo>
                  <a:pt x="99663" y="281304"/>
                </a:lnTo>
                <a:lnTo>
                  <a:pt x="90536" y="235375"/>
                </a:lnTo>
                <a:lnTo>
                  <a:pt x="93613" y="188678"/>
                </a:lnTo>
                <a:lnTo>
                  <a:pt x="109547" y="146174"/>
                </a:lnTo>
                <a:lnTo>
                  <a:pt x="138990" y="112827"/>
                </a:lnTo>
                <a:lnTo>
                  <a:pt x="182594" y="93599"/>
                </a:lnTo>
                <a:lnTo>
                  <a:pt x="208883" y="90804"/>
                </a:lnTo>
                <a:lnTo>
                  <a:pt x="382476" y="90804"/>
                </a:lnTo>
                <a:lnTo>
                  <a:pt x="367191" y="70913"/>
                </a:lnTo>
                <a:lnTo>
                  <a:pt x="333501" y="41275"/>
                </a:lnTo>
                <a:lnTo>
                  <a:pt x="295008" y="18960"/>
                </a:lnTo>
                <a:lnTo>
                  <a:pt x="252901" y="4894"/>
                </a:lnTo>
                <a:lnTo>
                  <a:pt x="208375" y="0"/>
                </a:lnTo>
                <a:close/>
              </a:path>
              <a:path w="815340" h="487680">
                <a:moveTo>
                  <a:pt x="290104" y="461137"/>
                </a:moveTo>
                <a:lnTo>
                  <a:pt x="267303" y="461137"/>
                </a:lnTo>
                <a:lnTo>
                  <a:pt x="270732" y="462025"/>
                </a:lnTo>
                <a:lnTo>
                  <a:pt x="274288" y="462407"/>
                </a:lnTo>
                <a:lnTo>
                  <a:pt x="284829" y="462407"/>
                </a:lnTo>
                <a:lnTo>
                  <a:pt x="290104" y="461137"/>
                </a:lnTo>
                <a:close/>
              </a:path>
              <a:path w="815340" h="487680">
                <a:moveTo>
                  <a:pt x="382476" y="90804"/>
                </a:moveTo>
                <a:lnTo>
                  <a:pt x="208883" y="90804"/>
                </a:lnTo>
                <a:lnTo>
                  <a:pt x="252761" y="98950"/>
                </a:lnTo>
                <a:lnTo>
                  <a:pt x="290163" y="121491"/>
                </a:lnTo>
                <a:lnTo>
                  <a:pt x="318611" y="155580"/>
                </a:lnTo>
                <a:lnTo>
                  <a:pt x="335629" y="198374"/>
                </a:lnTo>
                <a:lnTo>
                  <a:pt x="339327" y="243935"/>
                </a:lnTo>
                <a:lnTo>
                  <a:pt x="329675" y="284979"/>
                </a:lnTo>
                <a:lnTo>
                  <a:pt x="309385" y="321836"/>
                </a:lnTo>
                <a:lnTo>
                  <a:pt x="281171" y="354833"/>
                </a:lnTo>
                <a:lnTo>
                  <a:pt x="247745" y="384301"/>
                </a:lnTo>
                <a:lnTo>
                  <a:pt x="246348" y="384428"/>
                </a:lnTo>
                <a:lnTo>
                  <a:pt x="380645" y="384428"/>
                </a:lnTo>
                <a:lnTo>
                  <a:pt x="398367" y="355726"/>
                </a:lnTo>
                <a:lnTo>
                  <a:pt x="651313" y="355726"/>
                </a:lnTo>
                <a:lnTo>
                  <a:pt x="595979" y="337438"/>
                </a:lnTo>
                <a:lnTo>
                  <a:pt x="486467" y="298539"/>
                </a:lnTo>
                <a:lnTo>
                  <a:pt x="466201" y="290972"/>
                </a:lnTo>
                <a:lnTo>
                  <a:pt x="445577" y="284668"/>
                </a:lnTo>
                <a:lnTo>
                  <a:pt x="424656" y="281304"/>
                </a:lnTo>
                <a:lnTo>
                  <a:pt x="429226" y="247778"/>
                </a:lnTo>
                <a:lnTo>
                  <a:pt x="429212" y="214169"/>
                </a:lnTo>
                <a:lnTo>
                  <a:pt x="424597" y="180900"/>
                </a:lnTo>
                <a:lnTo>
                  <a:pt x="415385" y="148462"/>
                </a:lnTo>
                <a:lnTo>
                  <a:pt x="394882" y="106950"/>
                </a:lnTo>
                <a:lnTo>
                  <a:pt x="382476" y="90804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0300" y="487680"/>
            <a:ext cx="845819" cy="520065"/>
          </a:xfrm>
          <a:custGeom>
            <a:avLst/>
            <a:gdLst/>
            <a:ahLst/>
            <a:cxnLst/>
            <a:rect l="l" t="t" r="r" b="b"/>
            <a:pathLst>
              <a:path w="845820" h="520065">
                <a:moveTo>
                  <a:pt x="518672" y="399542"/>
                </a:moveTo>
                <a:lnTo>
                  <a:pt x="459464" y="399542"/>
                </a:lnTo>
                <a:lnTo>
                  <a:pt x="509669" y="423046"/>
                </a:lnTo>
                <a:lnTo>
                  <a:pt x="560332" y="445416"/>
                </a:lnTo>
                <a:lnTo>
                  <a:pt x="611605" y="466725"/>
                </a:lnTo>
                <a:lnTo>
                  <a:pt x="663151" y="486852"/>
                </a:lnTo>
                <a:lnTo>
                  <a:pt x="715369" y="505968"/>
                </a:lnTo>
                <a:lnTo>
                  <a:pt x="767322" y="518237"/>
                </a:lnTo>
                <a:lnTo>
                  <a:pt x="786997" y="519557"/>
                </a:lnTo>
                <a:lnTo>
                  <a:pt x="804473" y="518161"/>
                </a:lnTo>
                <a:lnTo>
                  <a:pt x="820223" y="513445"/>
                </a:lnTo>
                <a:lnTo>
                  <a:pt x="833235" y="504608"/>
                </a:lnTo>
                <a:lnTo>
                  <a:pt x="842496" y="490855"/>
                </a:lnTo>
                <a:lnTo>
                  <a:pt x="842789" y="487934"/>
                </a:lnTo>
                <a:lnTo>
                  <a:pt x="752961" y="487934"/>
                </a:lnTo>
                <a:lnTo>
                  <a:pt x="736568" y="484719"/>
                </a:lnTo>
                <a:lnTo>
                  <a:pt x="718210" y="477170"/>
                </a:lnTo>
                <a:lnTo>
                  <a:pt x="700401" y="468431"/>
                </a:lnTo>
                <a:lnTo>
                  <a:pt x="685651" y="461645"/>
                </a:lnTo>
                <a:lnTo>
                  <a:pt x="662866" y="453245"/>
                </a:lnTo>
                <a:lnTo>
                  <a:pt x="594465" y="426974"/>
                </a:lnTo>
                <a:lnTo>
                  <a:pt x="563909" y="415672"/>
                </a:lnTo>
                <a:lnTo>
                  <a:pt x="533378" y="404669"/>
                </a:lnTo>
                <a:lnTo>
                  <a:pt x="518672" y="399542"/>
                </a:lnTo>
                <a:close/>
              </a:path>
              <a:path w="845820" h="520065">
                <a:moveTo>
                  <a:pt x="247247" y="0"/>
                </a:moveTo>
                <a:lnTo>
                  <a:pt x="202522" y="4026"/>
                </a:lnTo>
                <a:lnTo>
                  <a:pt x="159240" y="15832"/>
                </a:lnTo>
                <a:lnTo>
                  <a:pt x="118675" y="35004"/>
                </a:lnTo>
                <a:lnTo>
                  <a:pt x="82100" y="61129"/>
                </a:lnTo>
                <a:lnTo>
                  <a:pt x="50788" y="93794"/>
                </a:lnTo>
                <a:lnTo>
                  <a:pt x="26013" y="132587"/>
                </a:lnTo>
                <a:lnTo>
                  <a:pt x="8283" y="179204"/>
                </a:lnTo>
                <a:lnTo>
                  <a:pt x="0" y="226988"/>
                </a:lnTo>
                <a:lnTo>
                  <a:pt x="797" y="274712"/>
                </a:lnTo>
                <a:lnTo>
                  <a:pt x="10312" y="321151"/>
                </a:lnTo>
                <a:lnTo>
                  <a:pt x="28179" y="365077"/>
                </a:lnTo>
                <a:lnTo>
                  <a:pt x="54034" y="405264"/>
                </a:lnTo>
                <a:lnTo>
                  <a:pt x="87512" y="440487"/>
                </a:lnTo>
                <a:lnTo>
                  <a:pt x="128248" y="469519"/>
                </a:lnTo>
                <a:lnTo>
                  <a:pt x="190573" y="494696"/>
                </a:lnTo>
                <a:lnTo>
                  <a:pt x="258804" y="503300"/>
                </a:lnTo>
                <a:lnTo>
                  <a:pt x="305186" y="499232"/>
                </a:lnTo>
                <a:lnTo>
                  <a:pt x="349234" y="486849"/>
                </a:lnTo>
                <a:lnTo>
                  <a:pt x="387295" y="466725"/>
                </a:lnTo>
                <a:lnTo>
                  <a:pt x="266805" y="466725"/>
                </a:lnTo>
                <a:lnTo>
                  <a:pt x="225865" y="462921"/>
                </a:lnTo>
                <a:lnTo>
                  <a:pt x="186077" y="451951"/>
                </a:lnTo>
                <a:lnTo>
                  <a:pt x="148539" y="434477"/>
                </a:lnTo>
                <a:lnTo>
                  <a:pt x="114353" y="411161"/>
                </a:lnTo>
                <a:lnTo>
                  <a:pt x="84618" y="382665"/>
                </a:lnTo>
                <a:lnTo>
                  <a:pt x="60436" y="349649"/>
                </a:lnTo>
                <a:lnTo>
                  <a:pt x="42906" y="312777"/>
                </a:lnTo>
                <a:lnTo>
                  <a:pt x="33129" y="272709"/>
                </a:lnTo>
                <a:lnTo>
                  <a:pt x="32205" y="230108"/>
                </a:lnTo>
                <a:lnTo>
                  <a:pt x="41235" y="185636"/>
                </a:lnTo>
                <a:lnTo>
                  <a:pt x="61319" y="139954"/>
                </a:lnTo>
                <a:lnTo>
                  <a:pt x="87876" y="103312"/>
                </a:lnTo>
                <a:lnTo>
                  <a:pt x="121316" y="73901"/>
                </a:lnTo>
                <a:lnTo>
                  <a:pt x="159955" y="52244"/>
                </a:lnTo>
                <a:lnTo>
                  <a:pt x="202112" y="38866"/>
                </a:lnTo>
                <a:lnTo>
                  <a:pt x="246104" y="34290"/>
                </a:lnTo>
                <a:lnTo>
                  <a:pt x="368660" y="34290"/>
                </a:lnTo>
                <a:lnTo>
                  <a:pt x="356086" y="26162"/>
                </a:lnTo>
                <a:lnTo>
                  <a:pt x="329900" y="14573"/>
                </a:lnTo>
                <a:lnTo>
                  <a:pt x="302809" y="6413"/>
                </a:lnTo>
                <a:lnTo>
                  <a:pt x="275147" y="1587"/>
                </a:lnTo>
                <a:lnTo>
                  <a:pt x="247247" y="0"/>
                </a:lnTo>
                <a:close/>
              </a:path>
              <a:path w="845820" h="520065">
                <a:moveTo>
                  <a:pt x="630109" y="336296"/>
                </a:moveTo>
                <a:lnTo>
                  <a:pt x="487531" y="336296"/>
                </a:lnTo>
                <a:lnTo>
                  <a:pt x="488674" y="337566"/>
                </a:lnTo>
                <a:lnTo>
                  <a:pt x="490579" y="338200"/>
                </a:lnTo>
                <a:lnTo>
                  <a:pt x="492992" y="338836"/>
                </a:lnTo>
                <a:lnTo>
                  <a:pt x="529974" y="348122"/>
                </a:lnTo>
                <a:lnTo>
                  <a:pt x="567112" y="357886"/>
                </a:lnTo>
                <a:lnTo>
                  <a:pt x="604273" y="368125"/>
                </a:lnTo>
                <a:lnTo>
                  <a:pt x="641328" y="378841"/>
                </a:lnTo>
                <a:lnTo>
                  <a:pt x="685889" y="392461"/>
                </a:lnTo>
                <a:lnTo>
                  <a:pt x="729974" y="407416"/>
                </a:lnTo>
                <a:lnTo>
                  <a:pt x="786505" y="437642"/>
                </a:lnTo>
                <a:lnTo>
                  <a:pt x="795785" y="461101"/>
                </a:lnTo>
                <a:lnTo>
                  <a:pt x="760454" y="486537"/>
                </a:lnTo>
                <a:lnTo>
                  <a:pt x="758295" y="487425"/>
                </a:lnTo>
                <a:lnTo>
                  <a:pt x="755755" y="487934"/>
                </a:lnTo>
                <a:lnTo>
                  <a:pt x="842789" y="487934"/>
                </a:lnTo>
                <a:lnTo>
                  <a:pt x="829970" y="429771"/>
                </a:lnTo>
                <a:lnTo>
                  <a:pt x="799251" y="403785"/>
                </a:lnTo>
                <a:lnTo>
                  <a:pt x="757534" y="380805"/>
                </a:lnTo>
                <a:lnTo>
                  <a:pt x="708796" y="360806"/>
                </a:lnTo>
                <a:lnTo>
                  <a:pt x="657019" y="343764"/>
                </a:lnTo>
                <a:lnTo>
                  <a:pt x="630109" y="336296"/>
                </a:lnTo>
                <a:close/>
              </a:path>
              <a:path w="845820" h="520065">
                <a:moveTo>
                  <a:pt x="368660" y="34290"/>
                </a:moveTo>
                <a:lnTo>
                  <a:pt x="246104" y="34290"/>
                </a:lnTo>
                <a:lnTo>
                  <a:pt x="270464" y="35710"/>
                </a:lnTo>
                <a:lnTo>
                  <a:pt x="294586" y="40036"/>
                </a:lnTo>
                <a:lnTo>
                  <a:pt x="340973" y="57785"/>
                </a:lnTo>
                <a:lnTo>
                  <a:pt x="380278" y="84461"/>
                </a:lnTo>
                <a:lnTo>
                  <a:pt x="411313" y="117133"/>
                </a:lnTo>
                <a:lnTo>
                  <a:pt x="434344" y="154627"/>
                </a:lnTo>
                <a:lnTo>
                  <a:pt x="449637" y="195770"/>
                </a:lnTo>
                <a:lnTo>
                  <a:pt x="457459" y="239390"/>
                </a:lnTo>
                <a:lnTo>
                  <a:pt x="458077" y="284313"/>
                </a:lnTo>
                <a:lnTo>
                  <a:pt x="451756" y="329367"/>
                </a:lnTo>
                <a:lnTo>
                  <a:pt x="438763" y="373380"/>
                </a:lnTo>
                <a:lnTo>
                  <a:pt x="401536" y="415718"/>
                </a:lnTo>
                <a:lnTo>
                  <a:pt x="359356" y="444722"/>
                </a:lnTo>
                <a:lnTo>
                  <a:pt x="313890" y="461391"/>
                </a:lnTo>
                <a:lnTo>
                  <a:pt x="266805" y="466725"/>
                </a:lnTo>
                <a:lnTo>
                  <a:pt x="387295" y="466725"/>
                </a:lnTo>
                <a:lnTo>
                  <a:pt x="388886" y="465883"/>
                </a:lnTo>
                <a:lnTo>
                  <a:pt x="422083" y="436066"/>
                </a:lnTo>
                <a:lnTo>
                  <a:pt x="446764" y="397129"/>
                </a:lnTo>
                <a:lnTo>
                  <a:pt x="511752" y="397129"/>
                </a:lnTo>
                <a:lnTo>
                  <a:pt x="502846" y="394023"/>
                </a:lnTo>
                <a:lnTo>
                  <a:pt x="472291" y="383794"/>
                </a:lnTo>
                <a:lnTo>
                  <a:pt x="476636" y="372246"/>
                </a:lnTo>
                <a:lnTo>
                  <a:pt x="480577" y="360473"/>
                </a:lnTo>
                <a:lnTo>
                  <a:pt x="484285" y="348122"/>
                </a:lnTo>
                <a:lnTo>
                  <a:pt x="487531" y="336296"/>
                </a:lnTo>
                <a:lnTo>
                  <a:pt x="630109" y="336296"/>
                </a:lnTo>
                <a:lnTo>
                  <a:pt x="606180" y="329654"/>
                </a:lnTo>
                <a:lnTo>
                  <a:pt x="560259" y="318451"/>
                </a:lnTo>
                <a:lnTo>
                  <a:pt x="499088" y="304673"/>
                </a:lnTo>
                <a:lnTo>
                  <a:pt x="492357" y="304673"/>
                </a:lnTo>
                <a:lnTo>
                  <a:pt x="494759" y="257447"/>
                </a:lnTo>
                <a:lnTo>
                  <a:pt x="489956" y="210880"/>
                </a:lnTo>
                <a:lnTo>
                  <a:pt x="477898" y="166063"/>
                </a:lnTo>
                <a:lnTo>
                  <a:pt x="458532" y="124090"/>
                </a:lnTo>
                <a:lnTo>
                  <a:pt x="431810" y="86053"/>
                </a:lnTo>
                <a:lnTo>
                  <a:pt x="397678" y="53046"/>
                </a:lnTo>
                <a:lnTo>
                  <a:pt x="368660" y="34290"/>
                </a:lnTo>
                <a:close/>
              </a:path>
              <a:path w="845820" h="520065">
                <a:moveTo>
                  <a:pt x="511752" y="397129"/>
                </a:moveTo>
                <a:lnTo>
                  <a:pt x="446764" y="397129"/>
                </a:lnTo>
                <a:lnTo>
                  <a:pt x="449558" y="399034"/>
                </a:lnTo>
                <a:lnTo>
                  <a:pt x="452987" y="399796"/>
                </a:lnTo>
                <a:lnTo>
                  <a:pt x="457432" y="399796"/>
                </a:lnTo>
                <a:lnTo>
                  <a:pt x="459464" y="399542"/>
                </a:lnTo>
                <a:lnTo>
                  <a:pt x="518672" y="399542"/>
                </a:lnTo>
                <a:lnTo>
                  <a:pt x="511752" y="397129"/>
                </a:lnTo>
                <a:close/>
              </a:path>
              <a:path w="845820" h="520065">
                <a:moveTo>
                  <a:pt x="496802" y="304292"/>
                </a:moveTo>
                <a:lnTo>
                  <a:pt x="494643" y="304292"/>
                </a:lnTo>
                <a:lnTo>
                  <a:pt x="493627" y="304419"/>
                </a:lnTo>
                <a:lnTo>
                  <a:pt x="492357" y="304673"/>
                </a:lnTo>
                <a:lnTo>
                  <a:pt x="499088" y="304673"/>
                </a:lnTo>
                <a:lnTo>
                  <a:pt x="497818" y="304419"/>
                </a:lnTo>
                <a:lnTo>
                  <a:pt x="496802" y="304292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94978" y="574548"/>
            <a:ext cx="321945" cy="337185"/>
          </a:xfrm>
          <a:custGeom>
            <a:avLst/>
            <a:gdLst/>
            <a:ahLst/>
            <a:cxnLst/>
            <a:rect l="l" t="t" r="r" b="b"/>
            <a:pathLst>
              <a:path w="321945" h="337184">
                <a:moveTo>
                  <a:pt x="156694" y="0"/>
                </a:moveTo>
                <a:lnTo>
                  <a:pt x="111829" y="6119"/>
                </a:lnTo>
                <a:lnTo>
                  <a:pt x="70667" y="24098"/>
                </a:lnTo>
                <a:lnTo>
                  <a:pt x="36197" y="53363"/>
                </a:lnTo>
                <a:lnTo>
                  <a:pt x="11406" y="93344"/>
                </a:lnTo>
                <a:lnTo>
                  <a:pt x="0" y="138334"/>
                </a:lnTo>
                <a:lnTo>
                  <a:pt x="1349" y="183091"/>
                </a:lnTo>
                <a:lnTo>
                  <a:pt x="14136" y="225647"/>
                </a:lnTo>
                <a:lnTo>
                  <a:pt x="37041" y="264033"/>
                </a:lnTo>
                <a:lnTo>
                  <a:pt x="68744" y="296280"/>
                </a:lnTo>
                <a:lnTo>
                  <a:pt x="107926" y="320421"/>
                </a:lnTo>
                <a:lnTo>
                  <a:pt x="144121" y="332549"/>
                </a:lnTo>
                <a:lnTo>
                  <a:pt x="182983" y="336676"/>
                </a:lnTo>
                <a:lnTo>
                  <a:pt x="225226" y="331589"/>
                </a:lnTo>
                <a:lnTo>
                  <a:pt x="263564" y="315975"/>
                </a:lnTo>
                <a:lnTo>
                  <a:pt x="276880" y="304418"/>
                </a:lnTo>
                <a:lnTo>
                  <a:pt x="184761" y="304418"/>
                </a:lnTo>
                <a:lnTo>
                  <a:pt x="144556" y="299498"/>
                </a:lnTo>
                <a:lnTo>
                  <a:pt x="106713" y="285393"/>
                </a:lnTo>
                <a:lnTo>
                  <a:pt x="73577" y="263091"/>
                </a:lnTo>
                <a:lnTo>
                  <a:pt x="47494" y="233577"/>
                </a:lnTo>
                <a:lnTo>
                  <a:pt x="30811" y="197838"/>
                </a:lnTo>
                <a:lnTo>
                  <a:pt x="25874" y="156862"/>
                </a:lnTo>
                <a:lnTo>
                  <a:pt x="35028" y="111632"/>
                </a:lnTo>
                <a:lnTo>
                  <a:pt x="54618" y="75993"/>
                </a:lnTo>
                <a:lnTo>
                  <a:pt x="83066" y="49593"/>
                </a:lnTo>
                <a:lnTo>
                  <a:pt x="117753" y="33194"/>
                </a:lnTo>
                <a:lnTo>
                  <a:pt x="156059" y="27559"/>
                </a:lnTo>
                <a:lnTo>
                  <a:pt x="245618" y="27559"/>
                </a:lnTo>
                <a:lnTo>
                  <a:pt x="231624" y="17779"/>
                </a:lnTo>
                <a:lnTo>
                  <a:pt x="213469" y="9965"/>
                </a:lnTo>
                <a:lnTo>
                  <a:pt x="194778" y="4413"/>
                </a:lnTo>
                <a:lnTo>
                  <a:pt x="175778" y="1099"/>
                </a:lnTo>
                <a:lnTo>
                  <a:pt x="156694" y="0"/>
                </a:lnTo>
                <a:close/>
              </a:path>
              <a:path w="321945" h="337184">
                <a:moveTo>
                  <a:pt x="245618" y="27559"/>
                </a:moveTo>
                <a:lnTo>
                  <a:pt x="156059" y="27559"/>
                </a:lnTo>
                <a:lnTo>
                  <a:pt x="172124" y="28521"/>
                </a:lnTo>
                <a:lnTo>
                  <a:pt x="188190" y="31448"/>
                </a:lnTo>
                <a:lnTo>
                  <a:pt x="255511" y="71393"/>
                </a:lnTo>
                <a:lnTo>
                  <a:pt x="279186" y="108917"/>
                </a:lnTo>
                <a:lnTo>
                  <a:pt x="290955" y="152311"/>
                </a:lnTo>
                <a:lnTo>
                  <a:pt x="291191" y="197882"/>
                </a:lnTo>
                <a:lnTo>
                  <a:pt x="280265" y="241935"/>
                </a:lnTo>
                <a:lnTo>
                  <a:pt x="277217" y="249809"/>
                </a:lnTo>
                <a:lnTo>
                  <a:pt x="280900" y="258952"/>
                </a:lnTo>
                <a:lnTo>
                  <a:pt x="239450" y="294386"/>
                </a:lnTo>
                <a:lnTo>
                  <a:pt x="184761" y="304418"/>
                </a:lnTo>
                <a:lnTo>
                  <a:pt x="276880" y="304418"/>
                </a:lnTo>
                <a:lnTo>
                  <a:pt x="294283" y="289313"/>
                </a:lnTo>
                <a:lnTo>
                  <a:pt x="313666" y="251078"/>
                </a:lnTo>
                <a:lnTo>
                  <a:pt x="314809" y="249174"/>
                </a:lnTo>
                <a:lnTo>
                  <a:pt x="313666" y="246761"/>
                </a:lnTo>
                <a:lnTo>
                  <a:pt x="311761" y="245490"/>
                </a:lnTo>
                <a:lnTo>
                  <a:pt x="321127" y="202218"/>
                </a:lnTo>
                <a:lnTo>
                  <a:pt x="321747" y="158345"/>
                </a:lnTo>
                <a:lnTo>
                  <a:pt x="313364" y="115919"/>
                </a:lnTo>
                <a:lnTo>
                  <a:pt x="295721" y="76985"/>
                </a:lnTo>
                <a:lnTo>
                  <a:pt x="268560" y="43590"/>
                </a:lnTo>
                <a:lnTo>
                  <a:pt x="245618" y="2755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כותרת 16"/>
          <p:cNvSpPr>
            <a:spLocks noGrp="1"/>
          </p:cNvSpPr>
          <p:nvPr>
            <p:ph type="title"/>
          </p:nvPr>
        </p:nvSpPr>
        <p:spPr>
          <a:xfrm>
            <a:off x="762000" y="1504950"/>
            <a:ext cx="6934200" cy="2277547"/>
          </a:xfrm>
        </p:spPr>
        <p:txBody>
          <a:bodyPr/>
          <a:lstStyle/>
          <a:p>
            <a:pPr algn="r"/>
            <a:r>
              <a:rPr lang="ar-SA" sz="4000" b="1" dirty="0" smtClean="0"/>
              <a:t>جميع النقاط متصلة  في بعضها البعض</a:t>
            </a:r>
            <a:r>
              <a:rPr lang="ar-SA" sz="5400" b="1" dirty="0" smtClean="0"/>
              <a:t/>
            </a:r>
            <a:br>
              <a:rPr lang="ar-SA" sz="5400" b="1" dirty="0" smtClean="0"/>
            </a:br>
            <a:r>
              <a:rPr lang="ar-SA" sz="5400" b="1" dirty="0" smtClean="0"/>
              <a:t/>
            </a:r>
            <a:br>
              <a:rPr lang="ar-SA" sz="5400" b="1" dirty="0" smtClean="0"/>
            </a:br>
            <a:r>
              <a:rPr lang="ar-SA" sz="5400" b="1" dirty="0" smtClean="0"/>
              <a:t>شيء جديد </a:t>
            </a:r>
            <a:r>
              <a:rPr lang="ar-SA" sz="5400" b="1" dirty="0" err="1" smtClean="0"/>
              <a:t>سأبدا</a:t>
            </a:r>
            <a:r>
              <a:rPr lang="ar-SA" sz="5400" b="1" dirty="0" smtClean="0"/>
              <a:t>  به الآن  ...</a:t>
            </a:r>
            <a:r>
              <a:rPr lang="ar-SA" dirty="0" smtClean="0"/>
              <a:t>.</a:t>
            </a:r>
            <a:endParaRPr lang="he-I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574373" y="310895"/>
            <a:ext cx="142875" cy="1310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24995" y="577595"/>
            <a:ext cx="85471" cy="929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68937" y="749027"/>
            <a:ext cx="375285" cy="301625"/>
          </a:xfrm>
          <a:custGeom>
            <a:avLst/>
            <a:gdLst/>
            <a:ahLst/>
            <a:cxnLst/>
            <a:rect l="l" t="t" r="r" b="b"/>
            <a:pathLst>
              <a:path w="375284" h="301625">
                <a:moveTo>
                  <a:pt x="119665" y="78504"/>
                </a:moveTo>
                <a:lnTo>
                  <a:pt x="118014" y="78504"/>
                </a:lnTo>
                <a:lnTo>
                  <a:pt x="96389" y="83467"/>
                </a:lnTo>
                <a:lnTo>
                  <a:pt x="77787" y="96681"/>
                </a:lnTo>
                <a:lnTo>
                  <a:pt x="65615" y="115634"/>
                </a:lnTo>
                <a:lnTo>
                  <a:pt x="63277" y="137813"/>
                </a:lnTo>
                <a:lnTo>
                  <a:pt x="73128" y="168978"/>
                </a:lnTo>
                <a:lnTo>
                  <a:pt x="91598" y="193963"/>
                </a:lnTo>
                <a:lnTo>
                  <a:pt x="116641" y="212876"/>
                </a:lnTo>
                <a:lnTo>
                  <a:pt x="146208" y="225824"/>
                </a:lnTo>
                <a:lnTo>
                  <a:pt x="123922" y="252373"/>
                </a:lnTo>
                <a:lnTo>
                  <a:pt x="91360" y="270290"/>
                </a:lnTo>
                <a:lnTo>
                  <a:pt x="53107" y="280420"/>
                </a:lnTo>
                <a:lnTo>
                  <a:pt x="13747" y="283609"/>
                </a:lnTo>
                <a:lnTo>
                  <a:pt x="7524" y="283609"/>
                </a:lnTo>
                <a:lnTo>
                  <a:pt x="1762" y="286044"/>
                </a:lnTo>
                <a:lnTo>
                  <a:pt x="22891" y="301008"/>
                </a:lnTo>
                <a:lnTo>
                  <a:pt x="30384" y="301008"/>
                </a:lnTo>
                <a:lnTo>
                  <a:pt x="75305" y="296845"/>
                </a:lnTo>
                <a:lnTo>
                  <a:pt x="116570" y="284180"/>
                </a:lnTo>
                <a:lnTo>
                  <a:pt x="150810" y="262753"/>
                </a:lnTo>
                <a:lnTo>
                  <a:pt x="174656" y="232301"/>
                </a:lnTo>
                <a:lnTo>
                  <a:pt x="226377" y="232301"/>
                </a:lnTo>
                <a:lnTo>
                  <a:pt x="233314" y="231317"/>
                </a:lnTo>
                <a:lnTo>
                  <a:pt x="248921" y="227582"/>
                </a:lnTo>
                <a:lnTo>
                  <a:pt x="264064" y="222395"/>
                </a:lnTo>
                <a:lnTo>
                  <a:pt x="287085" y="208552"/>
                </a:lnTo>
                <a:lnTo>
                  <a:pt x="194087" y="208552"/>
                </a:lnTo>
                <a:lnTo>
                  <a:pt x="188753" y="208171"/>
                </a:lnTo>
                <a:lnTo>
                  <a:pt x="183292" y="207282"/>
                </a:lnTo>
                <a:lnTo>
                  <a:pt x="184791" y="196868"/>
                </a:lnTo>
                <a:lnTo>
                  <a:pt x="153447" y="196868"/>
                </a:lnTo>
                <a:lnTo>
                  <a:pt x="114407" y="171651"/>
                </a:lnTo>
                <a:lnTo>
                  <a:pt x="91656" y="143441"/>
                </a:lnTo>
                <a:lnTo>
                  <a:pt x="91678" y="127939"/>
                </a:lnTo>
                <a:lnTo>
                  <a:pt x="99724" y="116961"/>
                </a:lnTo>
                <a:lnTo>
                  <a:pt x="112426" y="112794"/>
                </a:lnTo>
                <a:lnTo>
                  <a:pt x="165536" y="112794"/>
                </a:lnTo>
                <a:lnTo>
                  <a:pt x="163210" y="108174"/>
                </a:lnTo>
                <a:lnTo>
                  <a:pt x="145722" y="88483"/>
                </a:lnTo>
                <a:lnTo>
                  <a:pt x="122840" y="78758"/>
                </a:lnTo>
                <a:lnTo>
                  <a:pt x="119665" y="78504"/>
                </a:lnTo>
                <a:close/>
              </a:path>
              <a:path w="375284" h="301625">
                <a:moveTo>
                  <a:pt x="226377" y="232301"/>
                </a:moveTo>
                <a:lnTo>
                  <a:pt x="174656" y="232301"/>
                </a:lnTo>
                <a:lnTo>
                  <a:pt x="181324" y="233208"/>
                </a:lnTo>
                <a:lnTo>
                  <a:pt x="187991" y="233841"/>
                </a:lnTo>
                <a:lnTo>
                  <a:pt x="194659" y="234212"/>
                </a:lnTo>
                <a:lnTo>
                  <a:pt x="201326" y="234333"/>
                </a:lnTo>
                <a:lnTo>
                  <a:pt x="217398" y="233575"/>
                </a:lnTo>
                <a:lnTo>
                  <a:pt x="226377" y="232301"/>
                </a:lnTo>
                <a:close/>
              </a:path>
              <a:path w="375284" h="301625">
                <a:moveTo>
                  <a:pt x="375061" y="0"/>
                </a:moveTo>
                <a:lnTo>
                  <a:pt x="354183" y="57479"/>
                </a:lnTo>
                <a:lnTo>
                  <a:pt x="332311" y="102666"/>
                </a:lnTo>
                <a:lnTo>
                  <a:pt x="305908" y="143816"/>
                </a:lnTo>
                <a:lnTo>
                  <a:pt x="274953" y="177481"/>
                </a:lnTo>
                <a:lnTo>
                  <a:pt x="239422" y="200209"/>
                </a:lnTo>
                <a:lnTo>
                  <a:pt x="199294" y="208552"/>
                </a:lnTo>
                <a:lnTo>
                  <a:pt x="287085" y="208552"/>
                </a:lnTo>
                <a:lnTo>
                  <a:pt x="304919" y="197828"/>
                </a:lnTo>
                <a:lnTo>
                  <a:pt x="339411" y="164065"/>
                </a:lnTo>
                <a:lnTo>
                  <a:pt x="367694" y="123367"/>
                </a:lnTo>
                <a:lnTo>
                  <a:pt x="375061" y="108330"/>
                </a:lnTo>
                <a:lnTo>
                  <a:pt x="375061" y="0"/>
                </a:lnTo>
                <a:close/>
              </a:path>
              <a:path w="375284" h="301625">
                <a:moveTo>
                  <a:pt x="165536" y="112794"/>
                </a:moveTo>
                <a:lnTo>
                  <a:pt x="112426" y="112794"/>
                </a:lnTo>
                <a:lnTo>
                  <a:pt x="118201" y="113582"/>
                </a:lnTo>
                <a:lnTo>
                  <a:pt x="123951" y="116048"/>
                </a:lnTo>
                <a:lnTo>
                  <a:pt x="146633" y="154748"/>
                </a:lnTo>
                <a:lnTo>
                  <a:pt x="153489" y="188845"/>
                </a:lnTo>
                <a:lnTo>
                  <a:pt x="153447" y="196868"/>
                </a:lnTo>
                <a:lnTo>
                  <a:pt x="184791" y="196868"/>
                </a:lnTo>
                <a:lnTo>
                  <a:pt x="185156" y="194336"/>
                </a:lnTo>
                <a:lnTo>
                  <a:pt x="185626" y="181437"/>
                </a:lnTo>
                <a:lnTo>
                  <a:pt x="184739" y="168634"/>
                </a:lnTo>
                <a:lnTo>
                  <a:pt x="182530" y="155974"/>
                </a:lnTo>
                <a:lnTo>
                  <a:pt x="175436" y="132461"/>
                </a:lnTo>
                <a:lnTo>
                  <a:pt x="165536" y="112794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9202" y="4478449"/>
            <a:ext cx="392430" cy="471805"/>
          </a:xfrm>
          <a:custGeom>
            <a:avLst/>
            <a:gdLst/>
            <a:ahLst/>
            <a:cxnLst/>
            <a:rect l="l" t="t" r="r" b="b"/>
            <a:pathLst>
              <a:path w="392430" h="471804">
                <a:moveTo>
                  <a:pt x="159531" y="0"/>
                </a:moveTo>
                <a:lnTo>
                  <a:pt x="91460" y="10634"/>
                </a:lnTo>
                <a:lnTo>
                  <a:pt x="29068" y="36938"/>
                </a:lnTo>
                <a:lnTo>
                  <a:pt x="0" y="56046"/>
                </a:lnTo>
                <a:lnTo>
                  <a:pt x="1485" y="61977"/>
                </a:lnTo>
                <a:lnTo>
                  <a:pt x="6222" y="62727"/>
                </a:lnTo>
                <a:lnTo>
                  <a:pt x="14793" y="116232"/>
                </a:lnTo>
                <a:lnTo>
                  <a:pt x="24006" y="167801"/>
                </a:lnTo>
                <a:lnTo>
                  <a:pt x="33513" y="219470"/>
                </a:lnTo>
                <a:lnTo>
                  <a:pt x="42571" y="270934"/>
                </a:lnTo>
                <a:lnTo>
                  <a:pt x="50585" y="322734"/>
                </a:lnTo>
                <a:lnTo>
                  <a:pt x="56889" y="374993"/>
                </a:lnTo>
                <a:lnTo>
                  <a:pt x="60819" y="427763"/>
                </a:lnTo>
                <a:lnTo>
                  <a:pt x="60921" y="431522"/>
                </a:lnTo>
                <a:lnTo>
                  <a:pt x="62395" y="434405"/>
                </a:lnTo>
                <a:lnTo>
                  <a:pt x="65316" y="436513"/>
                </a:lnTo>
                <a:lnTo>
                  <a:pt x="65938" y="437427"/>
                </a:lnTo>
                <a:lnTo>
                  <a:pt x="66624" y="438342"/>
                </a:lnTo>
                <a:lnTo>
                  <a:pt x="67182" y="438786"/>
                </a:lnTo>
                <a:lnTo>
                  <a:pt x="93836" y="456988"/>
                </a:lnTo>
                <a:lnTo>
                  <a:pt x="122440" y="467636"/>
                </a:lnTo>
                <a:lnTo>
                  <a:pt x="152282" y="471514"/>
                </a:lnTo>
                <a:lnTo>
                  <a:pt x="182651" y="469406"/>
                </a:lnTo>
                <a:lnTo>
                  <a:pt x="215204" y="461303"/>
                </a:lnTo>
                <a:lnTo>
                  <a:pt x="246613" y="448132"/>
                </a:lnTo>
                <a:lnTo>
                  <a:pt x="253955" y="443818"/>
                </a:lnTo>
                <a:lnTo>
                  <a:pt x="153461" y="443818"/>
                </a:lnTo>
                <a:lnTo>
                  <a:pt x="130686" y="442668"/>
                </a:lnTo>
                <a:lnTo>
                  <a:pt x="107458" y="437986"/>
                </a:lnTo>
                <a:lnTo>
                  <a:pt x="83731" y="429439"/>
                </a:lnTo>
                <a:lnTo>
                  <a:pt x="84480" y="427763"/>
                </a:lnTo>
                <a:lnTo>
                  <a:pt x="85153" y="425616"/>
                </a:lnTo>
                <a:lnTo>
                  <a:pt x="84912" y="424105"/>
                </a:lnTo>
                <a:lnTo>
                  <a:pt x="82694" y="377420"/>
                </a:lnTo>
                <a:lnTo>
                  <a:pt x="79381" y="329528"/>
                </a:lnTo>
                <a:lnTo>
                  <a:pt x="74644" y="281519"/>
                </a:lnTo>
                <a:lnTo>
                  <a:pt x="68041" y="233325"/>
                </a:lnTo>
                <a:lnTo>
                  <a:pt x="59205" y="185649"/>
                </a:lnTo>
                <a:lnTo>
                  <a:pt x="47701" y="138838"/>
                </a:lnTo>
                <a:lnTo>
                  <a:pt x="33299" y="93892"/>
                </a:lnTo>
                <a:lnTo>
                  <a:pt x="97163" y="93892"/>
                </a:lnTo>
                <a:lnTo>
                  <a:pt x="69156" y="89786"/>
                </a:lnTo>
                <a:lnTo>
                  <a:pt x="42749" y="78672"/>
                </a:lnTo>
                <a:lnTo>
                  <a:pt x="19100" y="59653"/>
                </a:lnTo>
                <a:lnTo>
                  <a:pt x="19024" y="59183"/>
                </a:lnTo>
                <a:lnTo>
                  <a:pt x="45220" y="49485"/>
                </a:lnTo>
                <a:lnTo>
                  <a:pt x="72856" y="39994"/>
                </a:lnTo>
                <a:lnTo>
                  <a:pt x="101431" y="31712"/>
                </a:lnTo>
                <a:lnTo>
                  <a:pt x="130441" y="25643"/>
                </a:lnTo>
                <a:lnTo>
                  <a:pt x="157367" y="22856"/>
                </a:lnTo>
                <a:lnTo>
                  <a:pt x="235906" y="22856"/>
                </a:lnTo>
                <a:lnTo>
                  <a:pt x="221870" y="13044"/>
                </a:lnTo>
                <a:lnTo>
                  <a:pt x="192076" y="3060"/>
                </a:lnTo>
                <a:lnTo>
                  <a:pt x="159531" y="0"/>
                </a:lnTo>
                <a:close/>
              </a:path>
              <a:path w="392430" h="471804">
                <a:moveTo>
                  <a:pt x="262612" y="61190"/>
                </a:moveTo>
                <a:lnTo>
                  <a:pt x="238480" y="61190"/>
                </a:lnTo>
                <a:lnTo>
                  <a:pt x="247114" y="100410"/>
                </a:lnTo>
                <a:lnTo>
                  <a:pt x="255065" y="139887"/>
                </a:lnTo>
                <a:lnTo>
                  <a:pt x="262185" y="179585"/>
                </a:lnTo>
                <a:lnTo>
                  <a:pt x="268325" y="219470"/>
                </a:lnTo>
                <a:lnTo>
                  <a:pt x="273161" y="262344"/>
                </a:lnTo>
                <a:lnTo>
                  <a:pt x="276917" y="306065"/>
                </a:lnTo>
                <a:lnTo>
                  <a:pt x="281329" y="349681"/>
                </a:lnTo>
                <a:lnTo>
                  <a:pt x="288213" y="392711"/>
                </a:lnTo>
                <a:lnTo>
                  <a:pt x="287693" y="392800"/>
                </a:lnTo>
                <a:lnTo>
                  <a:pt x="232457" y="423934"/>
                </a:lnTo>
                <a:lnTo>
                  <a:pt x="175831" y="441771"/>
                </a:lnTo>
                <a:lnTo>
                  <a:pt x="153461" y="443818"/>
                </a:lnTo>
                <a:lnTo>
                  <a:pt x="253955" y="443818"/>
                </a:lnTo>
                <a:lnTo>
                  <a:pt x="275971" y="430882"/>
                </a:lnTo>
                <a:lnTo>
                  <a:pt x="307403" y="406681"/>
                </a:lnTo>
                <a:lnTo>
                  <a:pt x="307721" y="398896"/>
                </a:lnTo>
                <a:lnTo>
                  <a:pt x="302882" y="394514"/>
                </a:lnTo>
                <a:lnTo>
                  <a:pt x="304472" y="381442"/>
                </a:lnTo>
                <a:lnTo>
                  <a:pt x="305663" y="368284"/>
                </a:lnTo>
                <a:lnTo>
                  <a:pt x="306454" y="355090"/>
                </a:lnTo>
                <a:lnTo>
                  <a:pt x="306844" y="341911"/>
                </a:lnTo>
                <a:lnTo>
                  <a:pt x="313465" y="341911"/>
                </a:lnTo>
                <a:lnTo>
                  <a:pt x="328889" y="339295"/>
                </a:lnTo>
                <a:lnTo>
                  <a:pt x="381533" y="329528"/>
                </a:lnTo>
                <a:lnTo>
                  <a:pt x="387946" y="327966"/>
                </a:lnTo>
                <a:lnTo>
                  <a:pt x="392176" y="322137"/>
                </a:lnTo>
                <a:lnTo>
                  <a:pt x="391637" y="318784"/>
                </a:lnTo>
                <a:lnTo>
                  <a:pt x="306755" y="318784"/>
                </a:lnTo>
                <a:lnTo>
                  <a:pt x="306430" y="308039"/>
                </a:lnTo>
                <a:lnTo>
                  <a:pt x="305801" y="297289"/>
                </a:lnTo>
                <a:lnTo>
                  <a:pt x="304881" y="285564"/>
                </a:lnTo>
                <a:lnTo>
                  <a:pt x="303999" y="275528"/>
                </a:lnTo>
                <a:lnTo>
                  <a:pt x="307176" y="275528"/>
                </a:lnTo>
                <a:lnTo>
                  <a:pt x="309499" y="275350"/>
                </a:lnTo>
                <a:lnTo>
                  <a:pt x="311962" y="274956"/>
                </a:lnTo>
                <a:lnTo>
                  <a:pt x="331542" y="263933"/>
                </a:lnTo>
                <a:lnTo>
                  <a:pt x="302641" y="263933"/>
                </a:lnTo>
                <a:lnTo>
                  <a:pt x="299857" y="239592"/>
                </a:lnTo>
                <a:lnTo>
                  <a:pt x="296232" y="215187"/>
                </a:lnTo>
                <a:lnTo>
                  <a:pt x="291909" y="190691"/>
                </a:lnTo>
                <a:lnTo>
                  <a:pt x="287032" y="166079"/>
                </a:lnTo>
                <a:lnTo>
                  <a:pt x="286969" y="165609"/>
                </a:lnTo>
                <a:lnTo>
                  <a:pt x="287921" y="164923"/>
                </a:lnTo>
                <a:lnTo>
                  <a:pt x="288848" y="164288"/>
                </a:lnTo>
                <a:lnTo>
                  <a:pt x="289687" y="163133"/>
                </a:lnTo>
                <a:lnTo>
                  <a:pt x="293116" y="157761"/>
                </a:lnTo>
                <a:lnTo>
                  <a:pt x="296418" y="155195"/>
                </a:lnTo>
                <a:lnTo>
                  <a:pt x="299605" y="154687"/>
                </a:lnTo>
                <a:lnTo>
                  <a:pt x="328472" y="154687"/>
                </a:lnTo>
                <a:lnTo>
                  <a:pt x="325076" y="149935"/>
                </a:lnTo>
                <a:lnTo>
                  <a:pt x="317256" y="144718"/>
                </a:lnTo>
                <a:lnTo>
                  <a:pt x="282613" y="144718"/>
                </a:lnTo>
                <a:lnTo>
                  <a:pt x="281210" y="138289"/>
                </a:lnTo>
                <a:lnTo>
                  <a:pt x="279725" y="131727"/>
                </a:lnTo>
                <a:lnTo>
                  <a:pt x="278128" y="125092"/>
                </a:lnTo>
                <a:lnTo>
                  <a:pt x="276390" y="118441"/>
                </a:lnTo>
                <a:lnTo>
                  <a:pt x="281457" y="117959"/>
                </a:lnTo>
                <a:lnTo>
                  <a:pt x="300408" y="114981"/>
                </a:lnTo>
                <a:lnTo>
                  <a:pt x="308309" y="114019"/>
                </a:lnTo>
                <a:lnTo>
                  <a:pt x="315761" y="113642"/>
                </a:lnTo>
                <a:lnTo>
                  <a:pt x="373287" y="113642"/>
                </a:lnTo>
                <a:lnTo>
                  <a:pt x="372389" y="110821"/>
                </a:lnTo>
                <a:lnTo>
                  <a:pt x="368531" y="105957"/>
                </a:lnTo>
                <a:lnTo>
                  <a:pt x="273862" y="105957"/>
                </a:lnTo>
                <a:lnTo>
                  <a:pt x="265423" y="72283"/>
                </a:lnTo>
                <a:lnTo>
                  <a:pt x="262612" y="61190"/>
                </a:lnTo>
                <a:close/>
              </a:path>
              <a:path w="392430" h="471804">
                <a:moveTo>
                  <a:pt x="313465" y="341911"/>
                </a:moveTo>
                <a:lnTo>
                  <a:pt x="306844" y="341911"/>
                </a:lnTo>
                <a:lnTo>
                  <a:pt x="310057" y="342469"/>
                </a:lnTo>
                <a:lnTo>
                  <a:pt x="313465" y="341911"/>
                </a:lnTo>
                <a:close/>
              </a:path>
              <a:path w="392430" h="471804">
                <a:moveTo>
                  <a:pt x="373287" y="113642"/>
                </a:moveTo>
                <a:lnTo>
                  <a:pt x="315761" y="113642"/>
                </a:lnTo>
                <a:lnTo>
                  <a:pt x="322516" y="114149"/>
                </a:lnTo>
                <a:lnTo>
                  <a:pt x="344978" y="123519"/>
                </a:lnTo>
                <a:lnTo>
                  <a:pt x="354344" y="139309"/>
                </a:lnTo>
                <a:lnTo>
                  <a:pt x="356426" y="159531"/>
                </a:lnTo>
                <a:lnTo>
                  <a:pt x="357035" y="182195"/>
                </a:lnTo>
                <a:lnTo>
                  <a:pt x="359754" y="215187"/>
                </a:lnTo>
                <a:lnTo>
                  <a:pt x="362100" y="245170"/>
                </a:lnTo>
                <a:lnTo>
                  <a:pt x="365203" y="286473"/>
                </a:lnTo>
                <a:lnTo>
                  <a:pt x="366814" y="308192"/>
                </a:lnTo>
                <a:lnTo>
                  <a:pt x="336989" y="313079"/>
                </a:lnTo>
                <a:lnTo>
                  <a:pt x="322160" y="315747"/>
                </a:lnTo>
                <a:lnTo>
                  <a:pt x="307289" y="318708"/>
                </a:lnTo>
                <a:lnTo>
                  <a:pt x="306755" y="318784"/>
                </a:lnTo>
                <a:lnTo>
                  <a:pt x="391637" y="318784"/>
                </a:lnTo>
                <a:lnTo>
                  <a:pt x="386227" y="255470"/>
                </a:lnTo>
                <a:lnTo>
                  <a:pt x="381711" y="195226"/>
                </a:lnTo>
                <a:lnTo>
                  <a:pt x="380569" y="152100"/>
                </a:lnTo>
                <a:lnTo>
                  <a:pt x="378476" y="129943"/>
                </a:lnTo>
                <a:lnTo>
                  <a:pt x="373287" y="113642"/>
                </a:lnTo>
                <a:close/>
              </a:path>
              <a:path w="392430" h="471804">
                <a:moveTo>
                  <a:pt x="307176" y="275528"/>
                </a:moveTo>
                <a:lnTo>
                  <a:pt x="303999" y="275528"/>
                </a:lnTo>
                <a:lnTo>
                  <a:pt x="306844" y="275553"/>
                </a:lnTo>
                <a:lnTo>
                  <a:pt x="307176" y="275528"/>
                </a:lnTo>
                <a:close/>
              </a:path>
              <a:path w="392430" h="471804">
                <a:moveTo>
                  <a:pt x="328472" y="154687"/>
                </a:moveTo>
                <a:lnTo>
                  <a:pt x="299605" y="154687"/>
                </a:lnTo>
                <a:lnTo>
                  <a:pt x="310197" y="160370"/>
                </a:lnTo>
                <a:lnTo>
                  <a:pt x="318863" y="176001"/>
                </a:lnTo>
                <a:lnTo>
                  <a:pt x="325003" y="194028"/>
                </a:lnTo>
                <a:lnTo>
                  <a:pt x="328015" y="206897"/>
                </a:lnTo>
                <a:lnTo>
                  <a:pt x="329026" y="224274"/>
                </a:lnTo>
                <a:lnTo>
                  <a:pt x="326377" y="241749"/>
                </a:lnTo>
                <a:lnTo>
                  <a:pt x="318203" y="256057"/>
                </a:lnTo>
                <a:lnTo>
                  <a:pt x="302641" y="263933"/>
                </a:lnTo>
                <a:lnTo>
                  <a:pt x="331542" y="263933"/>
                </a:lnTo>
                <a:lnTo>
                  <a:pt x="333207" y="262995"/>
                </a:lnTo>
                <a:lnTo>
                  <a:pt x="343141" y="240163"/>
                </a:lnTo>
                <a:lnTo>
                  <a:pt x="344816" y="212690"/>
                </a:lnTo>
                <a:lnTo>
                  <a:pt x="341287" y="186806"/>
                </a:lnTo>
                <a:lnTo>
                  <a:pt x="337915" y="173539"/>
                </a:lnTo>
                <a:lnTo>
                  <a:pt x="332840" y="160798"/>
                </a:lnTo>
                <a:lnTo>
                  <a:pt x="328472" y="154687"/>
                </a:lnTo>
                <a:close/>
              </a:path>
              <a:path w="392430" h="471804">
                <a:moveTo>
                  <a:pt x="268249" y="219000"/>
                </a:moveTo>
                <a:lnTo>
                  <a:pt x="268302" y="219470"/>
                </a:lnTo>
                <a:lnTo>
                  <a:pt x="268249" y="219000"/>
                </a:lnTo>
                <a:close/>
              </a:path>
              <a:path w="392430" h="471804">
                <a:moveTo>
                  <a:pt x="301371" y="138838"/>
                </a:moveTo>
                <a:lnTo>
                  <a:pt x="290804" y="140514"/>
                </a:lnTo>
                <a:lnTo>
                  <a:pt x="286499" y="142165"/>
                </a:lnTo>
                <a:lnTo>
                  <a:pt x="282613" y="144718"/>
                </a:lnTo>
                <a:lnTo>
                  <a:pt x="317256" y="144718"/>
                </a:lnTo>
                <a:lnTo>
                  <a:pt x="313639" y="142305"/>
                </a:lnTo>
                <a:lnTo>
                  <a:pt x="307784" y="139638"/>
                </a:lnTo>
                <a:lnTo>
                  <a:pt x="301371" y="138838"/>
                </a:lnTo>
                <a:close/>
              </a:path>
              <a:path w="392430" h="471804">
                <a:moveTo>
                  <a:pt x="97163" y="93892"/>
                </a:moveTo>
                <a:lnTo>
                  <a:pt x="33299" y="93892"/>
                </a:lnTo>
                <a:lnTo>
                  <a:pt x="54007" y="103938"/>
                </a:lnTo>
                <a:lnTo>
                  <a:pt x="76815" y="110313"/>
                </a:lnTo>
                <a:lnTo>
                  <a:pt x="99500" y="113527"/>
                </a:lnTo>
                <a:lnTo>
                  <a:pt x="119837" y="114085"/>
                </a:lnTo>
                <a:lnTo>
                  <a:pt x="127876" y="113984"/>
                </a:lnTo>
                <a:lnTo>
                  <a:pt x="170218" y="105510"/>
                </a:lnTo>
                <a:lnTo>
                  <a:pt x="196357" y="93920"/>
                </a:lnTo>
                <a:lnTo>
                  <a:pt x="97351" y="93920"/>
                </a:lnTo>
                <a:lnTo>
                  <a:pt x="97163" y="93892"/>
                </a:lnTo>
                <a:close/>
              </a:path>
              <a:path w="392430" h="471804">
                <a:moveTo>
                  <a:pt x="336167" y="89860"/>
                </a:moveTo>
                <a:lnTo>
                  <a:pt x="296060" y="97313"/>
                </a:lnTo>
                <a:lnTo>
                  <a:pt x="273862" y="105957"/>
                </a:lnTo>
                <a:lnTo>
                  <a:pt x="368531" y="105957"/>
                </a:lnTo>
                <a:lnTo>
                  <a:pt x="362872" y="98823"/>
                </a:lnTo>
                <a:lnTo>
                  <a:pt x="350520" y="92154"/>
                </a:lnTo>
                <a:lnTo>
                  <a:pt x="336167" y="89860"/>
                </a:lnTo>
                <a:close/>
              </a:path>
              <a:path w="392430" h="471804">
                <a:moveTo>
                  <a:pt x="235906" y="22856"/>
                </a:moveTo>
                <a:lnTo>
                  <a:pt x="157367" y="22856"/>
                </a:lnTo>
                <a:lnTo>
                  <a:pt x="183853" y="23657"/>
                </a:lnTo>
                <a:lnTo>
                  <a:pt x="209503" y="28870"/>
                </a:lnTo>
                <a:lnTo>
                  <a:pt x="233921" y="39320"/>
                </a:lnTo>
                <a:lnTo>
                  <a:pt x="233997" y="39790"/>
                </a:lnTo>
                <a:lnTo>
                  <a:pt x="211050" y="57530"/>
                </a:lnTo>
                <a:lnTo>
                  <a:pt x="184743" y="72815"/>
                </a:lnTo>
                <a:lnTo>
                  <a:pt x="156155" y="84641"/>
                </a:lnTo>
                <a:lnTo>
                  <a:pt x="126364" y="92000"/>
                </a:lnTo>
                <a:lnTo>
                  <a:pt x="97351" y="93920"/>
                </a:lnTo>
                <a:lnTo>
                  <a:pt x="196357" y="93920"/>
                </a:lnTo>
                <a:lnTo>
                  <a:pt x="218088" y="79835"/>
                </a:lnTo>
                <a:lnTo>
                  <a:pt x="238480" y="61190"/>
                </a:lnTo>
                <a:lnTo>
                  <a:pt x="262612" y="61190"/>
                </a:lnTo>
                <a:lnTo>
                  <a:pt x="261257" y="55844"/>
                </a:lnTo>
                <a:lnTo>
                  <a:pt x="255854" y="34799"/>
                </a:lnTo>
                <a:lnTo>
                  <a:pt x="252183" y="31256"/>
                </a:lnTo>
                <a:lnTo>
                  <a:pt x="247522" y="30977"/>
                </a:lnTo>
                <a:lnTo>
                  <a:pt x="235906" y="2285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4038600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5" h="248920">
                <a:moveTo>
                  <a:pt x="384354" y="108978"/>
                </a:moveTo>
                <a:lnTo>
                  <a:pt x="210769" y="108978"/>
                </a:lnTo>
                <a:lnTo>
                  <a:pt x="240816" y="110004"/>
                </a:lnTo>
                <a:lnTo>
                  <a:pt x="270416" y="112899"/>
                </a:lnTo>
                <a:lnTo>
                  <a:pt x="298999" y="117390"/>
                </a:lnTo>
                <a:lnTo>
                  <a:pt x="325996" y="123202"/>
                </a:lnTo>
                <a:lnTo>
                  <a:pt x="324281" y="125361"/>
                </a:lnTo>
                <a:lnTo>
                  <a:pt x="320827" y="130568"/>
                </a:lnTo>
                <a:lnTo>
                  <a:pt x="311017" y="159811"/>
                </a:lnTo>
                <a:lnTo>
                  <a:pt x="310586" y="193759"/>
                </a:lnTo>
                <a:lnTo>
                  <a:pt x="321311" y="224632"/>
                </a:lnTo>
                <a:lnTo>
                  <a:pt x="344970" y="244652"/>
                </a:lnTo>
                <a:lnTo>
                  <a:pt x="351396" y="247205"/>
                </a:lnTo>
                <a:lnTo>
                  <a:pt x="357987" y="248386"/>
                </a:lnTo>
                <a:lnTo>
                  <a:pt x="364617" y="248386"/>
                </a:lnTo>
                <a:lnTo>
                  <a:pt x="390161" y="242748"/>
                </a:lnTo>
                <a:lnTo>
                  <a:pt x="412684" y="227672"/>
                </a:lnTo>
                <a:lnTo>
                  <a:pt x="429234" y="205920"/>
                </a:lnTo>
                <a:lnTo>
                  <a:pt x="429928" y="203581"/>
                </a:lnTo>
                <a:lnTo>
                  <a:pt x="392430" y="203581"/>
                </a:lnTo>
                <a:lnTo>
                  <a:pt x="364297" y="197742"/>
                </a:lnTo>
                <a:lnTo>
                  <a:pt x="347891" y="186632"/>
                </a:lnTo>
                <a:lnTo>
                  <a:pt x="343295" y="170169"/>
                </a:lnTo>
                <a:lnTo>
                  <a:pt x="350596" y="148272"/>
                </a:lnTo>
                <a:lnTo>
                  <a:pt x="353618" y="142659"/>
                </a:lnTo>
                <a:lnTo>
                  <a:pt x="356616" y="137477"/>
                </a:lnTo>
                <a:lnTo>
                  <a:pt x="360514" y="132715"/>
                </a:lnTo>
                <a:lnTo>
                  <a:pt x="417218" y="132715"/>
                </a:lnTo>
                <a:lnTo>
                  <a:pt x="405011" y="122343"/>
                </a:lnTo>
                <a:lnTo>
                  <a:pt x="382079" y="110680"/>
                </a:lnTo>
                <a:lnTo>
                  <a:pt x="384354" y="108978"/>
                </a:lnTo>
                <a:close/>
              </a:path>
              <a:path w="629285" h="248920">
                <a:moveTo>
                  <a:pt x="222021" y="85572"/>
                </a:moveTo>
                <a:lnTo>
                  <a:pt x="176715" y="88189"/>
                </a:lnTo>
                <a:lnTo>
                  <a:pt x="131335" y="96637"/>
                </a:lnTo>
                <a:lnTo>
                  <a:pt x="88532" y="111809"/>
                </a:lnTo>
                <a:lnTo>
                  <a:pt x="50954" y="134600"/>
                </a:lnTo>
                <a:lnTo>
                  <a:pt x="21252" y="165904"/>
                </a:lnTo>
                <a:lnTo>
                  <a:pt x="2074" y="206616"/>
                </a:lnTo>
                <a:lnTo>
                  <a:pt x="0" y="213347"/>
                </a:lnTo>
                <a:lnTo>
                  <a:pt x="5223" y="217614"/>
                </a:lnTo>
                <a:lnTo>
                  <a:pt x="13970" y="217614"/>
                </a:lnTo>
                <a:lnTo>
                  <a:pt x="17518" y="215709"/>
                </a:lnTo>
                <a:lnTo>
                  <a:pt x="18892" y="211378"/>
                </a:lnTo>
                <a:lnTo>
                  <a:pt x="40419" y="171063"/>
                </a:lnTo>
                <a:lnTo>
                  <a:pt x="73064" y="141960"/>
                </a:lnTo>
                <a:lnTo>
                  <a:pt x="114134" y="122774"/>
                </a:lnTo>
                <a:lnTo>
                  <a:pt x="160933" y="112211"/>
                </a:lnTo>
                <a:lnTo>
                  <a:pt x="210769" y="108978"/>
                </a:lnTo>
                <a:lnTo>
                  <a:pt x="384354" y="108978"/>
                </a:lnTo>
                <a:lnTo>
                  <a:pt x="390967" y="104033"/>
                </a:lnTo>
                <a:lnTo>
                  <a:pt x="398306" y="99009"/>
                </a:lnTo>
                <a:lnTo>
                  <a:pt x="344119" y="99009"/>
                </a:lnTo>
                <a:lnTo>
                  <a:pt x="321727" y="94803"/>
                </a:lnTo>
                <a:lnTo>
                  <a:pt x="276791" y="88663"/>
                </a:lnTo>
                <a:lnTo>
                  <a:pt x="238471" y="85913"/>
                </a:lnTo>
                <a:lnTo>
                  <a:pt x="230303" y="85659"/>
                </a:lnTo>
                <a:lnTo>
                  <a:pt x="222021" y="85572"/>
                </a:lnTo>
                <a:close/>
              </a:path>
              <a:path w="629285" h="248920">
                <a:moveTo>
                  <a:pt x="417218" y="132715"/>
                </a:moveTo>
                <a:lnTo>
                  <a:pt x="360514" y="132715"/>
                </a:lnTo>
                <a:lnTo>
                  <a:pt x="363512" y="134023"/>
                </a:lnTo>
                <a:lnTo>
                  <a:pt x="387324" y="145132"/>
                </a:lnTo>
                <a:lnTo>
                  <a:pt x="402559" y="160377"/>
                </a:lnTo>
                <a:lnTo>
                  <a:pt x="405501" y="179834"/>
                </a:lnTo>
                <a:lnTo>
                  <a:pt x="392430" y="203581"/>
                </a:lnTo>
                <a:lnTo>
                  <a:pt x="429928" y="203581"/>
                </a:lnTo>
                <a:lnTo>
                  <a:pt x="436854" y="180251"/>
                </a:lnTo>
                <a:lnTo>
                  <a:pt x="434053" y="156686"/>
                </a:lnTo>
                <a:lnTo>
                  <a:pt x="422887" y="137531"/>
                </a:lnTo>
                <a:lnTo>
                  <a:pt x="417218" y="132715"/>
                </a:lnTo>
                <a:close/>
              </a:path>
              <a:path w="629285" h="248920">
                <a:moveTo>
                  <a:pt x="614667" y="0"/>
                </a:moveTo>
                <a:lnTo>
                  <a:pt x="613422" y="0"/>
                </a:lnTo>
                <a:lnTo>
                  <a:pt x="567404" y="2539"/>
                </a:lnTo>
                <a:lnTo>
                  <a:pt x="518623" y="10327"/>
                </a:lnTo>
                <a:lnTo>
                  <a:pt x="469493" y="23615"/>
                </a:lnTo>
                <a:lnTo>
                  <a:pt x="422425" y="42656"/>
                </a:lnTo>
                <a:lnTo>
                  <a:pt x="379829" y="67703"/>
                </a:lnTo>
                <a:lnTo>
                  <a:pt x="344119" y="99009"/>
                </a:lnTo>
                <a:lnTo>
                  <a:pt x="398306" y="99009"/>
                </a:lnTo>
                <a:lnTo>
                  <a:pt x="400135" y="97756"/>
                </a:lnTo>
                <a:lnTo>
                  <a:pt x="409547" y="91887"/>
                </a:lnTo>
                <a:lnTo>
                  <a:pt x="466839" y="64336"/>
                </a:lnTo>
                <a:lnTo>
                  <a:pt x="517459" y="48213"/>
                </a:lnTo>
                <a:lnTo>
                  <a:pt x="569287" y="35660"/>
                </a:lnTo>
                <a:lnTo>
                  <a:pt x="620585" y="24244"/>
                </a:lnTo>
                <a:lnTo>
                  <a:pt x="627629" y="19238"/>
                </a:lnTo>
                <a:lnTo>
                  <a:pt x="629051" y="11153"/>
                </a:lnTo>
                <a:lnTo>
                  <a:pt x="625380" y="3559"/>
                </a:lnTo>
                <a:lnTo>
                  <a:pt x="617143" y="25"/>
                </a:lnTo>
                <a:lnTo>
                  <a:pt x="614667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2753" y="4287011"/>
            <a:ext cx="142805" cy="12953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44395" y="673608"/>
            <a:ext cx="5683250" cy="1638300"/>
          </a:xfrm>
          <a:custGeom>
            <a:avLst/>
            <a:gdLst/>
            <a:ahLst/>
            <a:cxnLst/>
            <a:rect l="l" t="t" r="r" b="b"/>
            <a:pathLst>
              <a:path w="5683250" h="1638300">
                <a:moveTo>
                  <a:pt x="5575641" y="0"/>
                </a:moveTo>
                <a:lnTo>
                  <a:pt x="272551" y="0"/>
                </a:lnTo>
                <a:lnTo>
                  <a:pt x="225843" y="12700"/>
                </a:lnTo>
                <a:lnTo>
                  <a:pt x="180922" y="38100"/>
                </a:lnTo>
                <a:lnTo>
                  <a:pt x="138664" y="63500"/>
                </a:lnTo>
                <a:lnTo>
                  <a:pt x="99949" y="88900"/>
                </a:lnTo>
                <a:lnTo>
                  <a:pt x="69803" y="127000"/>
                </a:lnTo>
                <a:lnTo>
                  <a:pt x="42547" y="165100"/>
                </a:lnTo>
                <a:lnTo>
                  <a:pt x="20368" y="203200"/>
                </a:lnTo>
                <a:lnTo>
                  <a:pt x="5456" y="254000"/>
                </a:lnTo>
                <a:lnTo>
                  <a:pt x="0" y="304800"/>
                </a:lnTo>
                <a:lnTo>
                  <a:pt x="30" y="342900"/>
                </a:lnTo>
                <a:lnTo>
                  <a:pt x="155" y="406400"/>
                </a:lnTo>
                <a:lnTo>
                  <a:pt x="337" y="457200"/>
                </a:lnTo>
                <a:lnTo>
                  <a:pt x="872" y="558800"/>
                </a:lnTo>
                <a:lnTo>
                  <a:pt x="1785" y="685800"/>
                </a:lnTo>
                <a:lnTo>
                  <a:pt x="2613" y="787400"/>
                </a:lnTo>
                <a:lnTo>
                  <a:pt x="4116" y="965200"/>
                </a:lnTo>
                <a:lnTo>
                  <a:pt x="4887" y="1066800"/>
                </a:lnTo>
                <a:lnTo>
                  <a:pt x="5516" y="1168400"/>
                </a:lnTo>
                <a:lnTo>
                  <a:pt x="5758" y="1219200"/>
                </a:lnTo>
                <a:lnTo>
                  <a:pt x="5969" y="1282700"/>
                </a:lnTo>
                <a:lnTo>
                  <a:pt x="6096" y="1371600"/>
                </a:lnTo>
                <a:lnTo>
                  <a:pt x="5619" y="1384300"/>
                </a:lnTo>
                <a:lnTo>
                  <a:pt x="3524" y="1409700"/>
                </a:lnTo>
                <a:lnTo>
                  <a:pt x="3048" y="1409700"/>
                </a:lnTo>
                <a:lnTo>
                  <a:pt x="497" y="1473200"/>
                </a:lnTo>
                <a:lnTo>
                  <a:pt x="7789" y="1511300"/>
                </a:lnTo>
                <a:lnTo>
                  <a:pt x="24669" y="1562100"/>
                </a:lnTo>
                <a:lnTo>
                  <a:pt x="86180" y="1612900"/>
                </a:lnTo>
                <a:lnTo>
                  <a:pt x="130302" y="1638300"/>
                </a:lnTo>
                <a:lnTo>
                  <a:pt x="5552608" y="1638300"/>
                </a:lnTo>
                <a:lnTo>
                  <a:pt x="5587571" y="1625600"/>
                </a:lnTo>
                <a:lnTo>
                  <a:pt x="5617985" y="1600200"/>
                </a:lnTo>
                <a:lnTo>
                  <a:pt x="5626024" y="1587500"/>
                </a:lnTo>
                <a:lnTo>
                  <a:pt x="254508" y="1587500"/>
                </a:lnTo>
                <a:lnTo>
                  <a:pt x="262195" y="1574800"/>
                </a:lnTo>
                <a:lnTo>
                  <a:pt x="134082" y="1574800"/>
                </a:lnTo>
                <a:lnTo>
                  <a:pt x="108696" y="1562100"/>
                </a:lnTo>
                <a:lnTo>
                  <a:pt x="87096" y="1536700"/>
                </a:lnTo>
                <a:lnTo>
                  <a:pt x="72771" y="1524000"/>
                </a:lnTo>
                <a:lnTo>
                  <a:pt x="62739" y="1485900"/>
                </a:lnTo>
                <a:lnTo>
                  <a:pt x="58721" y="1460500"/>
                </a:lnTo>
                <a:lnTo>
                  <a:pt x="65537" y="1435100"/>
                </a:lnTo>
                <a:lnTo>
                  <a:pt x="88011" y="1409700"/>
                </a:lnTo>
                <a:lnTo>
                  <a:pt x="101768" y="1397000"/>
                </a:lnTo>
                <a:lnTo>
                  <a:pt x="112156" y="1384300"/>
                </a:lnTo>
                <a:lnTo>
                  <a:pt x="120282" y="1371600"/>
                </a:lnTo>
                <a:lnTo>
                  <a:pt x="127254" y="1358900"/>
                </a:lnTo>
                <a:lnTo>
                  <a:pt x="57531" y="1358900"/>
                </a:lnTo>
                <a:lnTo>
                  <a:pt x="57531" y="1130300"/>
                </a:lnTo>
                <a:lnTo>
                  <a:pt x="142494" y="1066800"/>
                </a:lnTo>
                <a:lnTo>
                  <a:pt x="196850" y="1066800"/>
                </a:lnTo>
                <a:lnTo>
                  <a:pt x="196850" y="1054100"/>
                </a:lnTo>
                <a:lnTo>
                  <a:pt x="63627" y="1054100"/>
                </a:lnTo>
                <a:lnTo>
                  <a:pt x="52870" y="1003300"/>
                </a:lnTo>
                <a:lnTo>
                  <a:pt x="51110" y="939800"/>
                </a:lnTo>
                <a:lnTo>
                  <a:pt x="58769" y="901700"/>
                </a:lnTo>
                <a:lnTo>
                  <a:pt x="76270" y="863600"/>
                </a:lnTo>
                <a:lnTo>
                  <a:pt x="104037" y="825500"/>
                </a:lnTo>
                <a:lnTo>
                  <a:pt x="142494" y="787400"/>
                </a:lnTo>
                <a:lnTo>
                  <a:pt x="196850" y="787400"/>
                </a:lnTo>
                <a:lnTo>
                  <a:pt x="196850" y="774700"/>
                </a:lnTo>
                <a:lnTo>
                  <a:pt x="63627" y="774700"/>
                </a:lnTo>
                <a:lnTo>
                  <a:pt x="54406" y="723900"/>
                </a:lnTo>
                <a:lnTo>
                  <a:pt x="58689" y="673100"/>
                </a:lnTo>
                <a:lnTo>
                  <a:pt x="75468" y="622300"/>
                </a:lnTo>
                <a:lnTo>
                  <a:pt x="103738" y="584200"/>
                </a:lnTo>
                <a:lnTo>
                  <a:pt x="142494" y="558800"/>
                </a:lnTo>
                <a:lnTo>
                  <a:pt x="196850" y="558800"/>
                </a:lnTo>
                <a:lnTo>
                  <a:pt x="196850" y="546100"/>
                </a:lnTo>
                <a:lnTo>
                  <a:pt x="63627" y="546100"/>
                </a:lnTo>
                <a:lnTo>
                  <a:pt x="53929" y="495300"/>
                </a:lnTo>
                <a:lnTo>
                  <a:pt x="52465" y="457200"/>
                </a:lnTo>
                <a:lnTo>
                  <a:pt x="59912" y="419100"/>
                </a:lnTo>
                <a:lnTo>
                  <a:pt x="76947" y="381000"/>
                </a:lnTo>
                <a:lnTo>
                  <a:pt x="104249" y="342900"/>
                </a:lnTo>
                <a:lnTo>
                  <a:pt x="142494" y="317500"/>
                </a:lnTo>
                <a:lnTo>
                  <a:pt x="196850" y="317500"/>
                </a:lnTo>
                <a:lnTo>
                  <a:pt x="196850" y="304800"/>
                </a:lnTo>
                <a:lnTo>
                  <a:pt x="57531" y="304800"/>
                </a:lnTo>
                <a:lnTo>
                  <a:pt x="67030" y="254000"/>
                </a:lnTo>
                <a:lnTo>
                  <a:pt x="85613" y="215900"/>
                </a:lnTo>
                <a:lnTo>
                  <a:pt x="112127" y="165100"/>
                </a:lnTo>
                <a:lnTo>
                  <a:pt x="145415" y="139700"/>
                </a:lnTo>
                <a:lnTo>
                  <a:pt x="213242" y="139700"/>
                </a:lnTo>
                <a:lnTo>
                  <a:pt x="233981" y="101600"/>
                </a:lnTo>
                <a:lnTo>
                  <a:pt x="263303" y="76200"/>
                </a:lnTo>
                <a:lnTo>
                  <a:pt x="301375" y="63500"/>
                </a:lnTo>
                <a:lnTo>
                  <a:pt x="348361" y="50800"/>
                </a:lnTo>
                <a:lnTo>
                  <a:pt x="5641673" y="50800"/>
                </a:lnTo>
                <a:lnTo>
                  <a:pt x="5611433" y="25400"/>
                </a:lnTo>
                <a:lnTo>
                  <a:pt x="5575641" y="0"/>
                </a:lnTo>
                <a:close/>
              </a:path>
              <a:path w="5683250" h="1638300">
                <a:moveTo>
                  <a:pt x="645160" y="1485900"/>
                </a:moveTo>
                <a:lnTo>
                  <a:pt x="569468" y="1485900"/>
                </a:lnTo>
                <a:lnTo>
                  <a:pt x="538359" y="1536700"/>
                </a:lnTo>
                <a:lnTo>
                  <a:pt x="503812" y="1562100"/>
                </a:lnTo>
                <a:lnTo>
                  <a:pt x="466442" y="1574800"/>
                </a:lnTo>
                <a:lnTo>
                  <a:pt x="426866" y="1587500"/>
                </a:lnTo>
                <a:lnTo>
                  <a:pt x="560324" y="1587500"/>
                </a:lnTo>
                <a:lnTo>
                  <a:pt x="645160" y="1485900"/>
                </a:lnTo>
                <a:close/>
              </a:path>
              <a:path w="5683250" h="1638300">
                <a:moveTo>
                  <a:pt x="930648" y="1485900"/>
                </a:moveTo>
                <a:lnTo>
                  <a:pt x="808736" y="1485900"/>
                </a:lnTo>
                <a:lnTo>
                  <a:pt x="780776" y="1536700"/>
                </a:lnTo>
                <a:lnTo>
                  <a:pt x="745744" y="1574800"/>
                </a:lnTo>
                <a:lnTo>
                  <a:pt x="705187" y="1587500"/>
                </a:lnTo>
                <a:lnTo>
                  <a:pt x="814705" y="1587500"/>
                </a:lnTo>
                <a:lnTo>
                  <a:pt x="845399" y="1536700"/>
                </a:lnTo>
                <a:lnTo>
                  <a:pt x="883380" y="1511300"/>
                </a:lnTo>
                <a:lnTo>
                  <a:pt x="930648" y="1485900"/>
                </a:lnTo>
                <a:close/>
              </a:path>
              <a:path w="5683250" h="1638300">
                <a:moveTo>
                  <a:pt x="1193045" y="1485900"/>
                </a:moveTo>
                <a:lnTo>
                  <a:pt x="1081151" y="1485900"/>
                </a:lnTo>
                <a:lnTo>
                  <a:pt x="1065776" y="1511300"/>
                </a:lnTo>
                <a:lnTo>
                  <a:pt x="1036073" y="1562100"/>
                </a:lnTo>
                <a:lnTo>
                  <a:pt x="1020699" y="1574800"/>
                </a:lnTo>
                <a:lnTo>
                  <a:pt x="1017524" y="1587500"/>
                </a:lnTo>
                <a:lnTo>
                  <a:pt x="1087247" y="1587500"/>
                </a:lnTo>
                <a:lnTo>
                  <a:pt x="1118020" y="1536700"/>
                </a:lnTo>
                <a:lnTo>
                  <a:pt x="1151985" y="1511300"/>
                </a:lnTo>
                <a:lnTo>
                  <a:pt x="1193045" y="1485900"/>
                </a:lnTo>
                <a:close/>
              </a:path>
              <a:path w="5683250" h="1638300">
                <a:moveTo>
                  <a:pt x="1434211" y="1485900"/>
                </a:moveTo>
                <a:lnTo>
                  <a:pt x="1315339" y="1485900"/>
                </a:lnTo>
                <a:lnTo>
                  <a:pt x="1282356" y="1536700"/>
                </a:lnTo>
                <a:lnTo>
                  <a:pt x="1251505" y="1574800"/>
                </a:lnTo>
                <a:lnTo>
                  <a:pt x="1217487" y="1587500"/>
                </a:lnTo>
                <a:lnTo>
                  <a:pt x="1314450" y="1587500"/>
                </a:lnTo>
                <a:lnTo>
                  <a:pt x="1342163" y="1549400"/>
                </a:lnTo>
                <a:lnTo>
                  <a:pt x="1367377" y="1524000"/>
                </a:lnTo>
                <a:lnTo>
                  <a:pt x="1396067" y="1498600"/>
                </a:lnTo>
                <a:lnTo>
                  <a:pt x="1434211" y="1485900"/>
                </a:lnTo>
                <a:close/>
              </a:path>
              <a:path w="5683250" h="1638300">
                <a:moveTo>
                  <a:pt x="1680845" y="1485900"/>
                </a:moveTo>
                <a:lnTo>
                  <a:pt x="1611249" y="1485900"/>
                </a:lnTo>
                <a:lnTo>
                  <a:pt x="1593582" y="1511300"/>
                </a:lnTo>
                <a:lnTo>
                  <a:pt x="1576784" y="1536700"/>
                </a:lnTo>
                <a:lnTo>
                  <a:pt x="1544701" y="1574800"/>
                </a:lnTo>
                <a:lnTo>
                  <a:pt x="1539551" y="1574800"/>
                </a:lnTo>
                <a:lnTo>
                  <a:pt x="1533604" y="1587500"/>
                </a:lnTo>
                <a:lnTo>
                  <a:pt x="1605153" y="1587500"/>
                </a:lnTo>
                <a:lnTo>
                  <a:pt x="1625052" y="1562100"/>
                </a:lnTo>
                <a:lnTo>
                  <a:pt x="1644142" y="1536700"/>
                </a:lnTo>
                <a:lnTo>
                  <a:pt x="1662660" y="1511300"/>
                </a:lnTo>
                <a:lnTo>
                  <a:pt x="1680845" y="1485900"/>
                </a:lnTo>
                <a:close/>
              </a:path>
              <a:path w="5683250" h="1638300">
                <a:moveTo>
                  <a:pt x="1965959" y="1485900"/>
                </a:moveTo>
                <a:lnTo>
                  <a:pt x="1877821" y="1485900"/>
                </a:lnTo>
                <a:lnTo>
                  <a:pt x="1862841" y="1511300"/>
                </a:lnTo>
                <a:lnTo>
                  <a:pt x="1849326" y="1536700"/>
                </a:lnTo>
                <a:lnTo>
                  <a:pt x="1836406" y="1562100"/>
                </a:lnTo>
                <a:lnTo>
                  <a:pt x="1823212" y="1587500"/>
                </a:lnTo>
                <a:lnTo>
                  <a:pt x="2050288" y="1587500"/>
                </a:lnTo>
                <a:lnTo>
                  <a:pt x="2057121" y="1574800"/>
                </a:lnTo>
                <a:lnTo>
                  <a:pt x="1883664" y="1574800"/>
                </a:lnTo>
                <a:lnTo>
                  <a:pt x="1908317" y="1536700"/>
                </a:lnTo>
                <a:lnTo>
                  <a:pt x="1935257" y="1511300"/>
                </a:lnTo>
                <a:lnTo>
                  <a:pt x="1965959" y="1485900"/>
                </a:lnTo>
                <a:close/>
              </a:path>
              <a:path w="5683250" h="1638300">
                <a:moveTo>
                  <a:pt x="2338544" y="1485900"/>
                </a:moveTo>
                <a:lnTo>
                  <a:pt x="2238121" y="1485900"/>
                </a:lnTo>
                <a:lnTo>
                  <a:pt x="2186559" y="1587500"/>
                </a:lnTo>
                <a:lnTo>
                  <a:pt x="2247265" y="1587500"/>
                </a:lnTo>
                <a:lnTo>
                  <a:pt x="2269436" y="1536700"/>
                </a:lnTo>
                <a:lnTo>
                  <a:pt x="2300716" y="1511300"/>
                </a:lnTo>
                <a:lnTo>
                  <a:pt x="2338544" y="1485900"/>
                </a:lnTo>
                <a:close/>
              </a:path>
              <a:path w="5683250" h="1638300">
                <a:moveTo>
                  <a:pt x="2586101" y="1473200"/>
                </a:moveTo>
                <a:lnTo>
                  <a:pt x="2020760" y="1473200"/>
                </a:lnTo>
                <a:lnTo>
                  <a:pt x="2030761" y="1485900"/>
                </a:lnTo>
                <a:lnTo>
                  <a:pt x="2416810" y="1485900"/>
                </a:lnTo>
                <a:lnTo>
                  <a:pt x="2403592" y="1511300"/>
                </a:lnTo>
                <a:lnTo>
                  <a:pt x="2390981" y="1536700"/>
                </a:lnTo>
                <a:lnTo>
                  <a:pt x="2378394" y="1549400"/>
                </a:lnTo>
                <a:lnTo>
                  <a:pt x="2365248" y="1574800"/>
                </a:lnTo>
                <a:lnTo>
                  <a:pt x="2347852" y="1574800"/>
                </a:lnTo>
                <a:lnTo>
                  <a:pt x="2341118" y="1587500"/>
                </a:lnTo>
                <a:lnTo>
                  <a:pt x="2416810" y="1587500"/>
                </a:lnTo>
                <a:lnTo>
                  <a:pt x="2452941" y="1536700"/>
                </a:lnTo>
                <a:lnTo>
                  <a:pt x="2493645" y="1498600"/>
                </a:lnTo>
                <a:lnTo>
                  <a:pt x="2538253" y="1485900"/>
                </a:lnTo>
                <a:lnTo>
                  <a:pt x="2586101" y="1473200"/>
                </a:lnTo>
                <a:close/>
              </a:path>
              <a:path w="5683250" h="1638300">
                <a:moveTo>
                  <a:pt x="2737866" y="1485900"/>
                </a:moveTo>
                <a:lnTo>
                  <a:pt x="2671191" y="1485900"/>
                </a:lnTo>
                <a:lnTo>
                  <a:pt x="2651289" y="1511300"/>
                </a:lnTo>
                <a:lnTo>
                  <a:pt x="2632186" y="1536700"/>
                </a:lnTo>
                <a:lnTo>
                  <a:pt x="2613630" y="1549400"/>
                </a:lnTo>
                <a:lnTo>
                  <a:pt x="2595372" y="1574800"/>
                </a:lnTo>
                <a:lnTo>
                  <a:pt x="2589403" y="1574800"/>
                </a:lnTo>
                <a:lnTo>
                  <a:pt x="2583307" y="1587500"/>
                </a:lnTo>
                <a:lnTo>
                  <a:pt x="2662174" y="1587500"/>
                </a:lnTo>
                <a:lnTo>
                  <a:pt x="2682037" y="1562100"/>
                </a:lnTo>
                <a:lnTo>
                  <a:pt x="2719574" y="1511300"/>
                </a:lnTo>
                <a:lnTo>
                  <a:pt x="2737866" y="1485900"/>
                </a:lnTo>
                <a:close/>
              </a:path>
              <a:path w="5683250" h="1638300">
                <a:moveTo>
                  <a:pt x="3070780" y="1485900"/>
                </a:moveTo>
                <a:lnTo>
                  <a:pt x="2982976" y="1485900"/>
                </a:lnTo>
                <a:lnTo>
                  <a:pt x="2955161" y="1524000"/>
                </a:lnTo>
                <a:lnTo>
                  <a:pt x="2926381" y="1562100"/>
                </a:lnTo>
                <a:lnTo>
                  <a:pt x="2892911" y="1587500"/>
                </a:lnTo>
                <a:lnTo>
                  <a:pt x="2980055" y="1587500"/>
                </a:lnTo>
                <a:lnTo>
                  <a:pt x="3014043" y="1536700"/>
                </a:lnTo>
                <a:lnTo>
                  <a:pt x="3041840" y="1498600"/>
                </a:lnTo>
                <a:lnTo>
                  <a:pt x="3070780" y="1485900"/>
                </a:lnTo>
                <a:close/>
              </a:path>
              <a:path w="5683250" h="1638300">
                <a:moveTo>
                  <a:pt x="3279191" y="1485900"/>
                </a:moveTo>
                <a:lnTo>
                  <a:pt x="3164713" y="1485900"/>
                </a:lnTo>
                <a:lnTo>
                  <a:pt x="3143162" y="1536700"/>
                </a:lnTo>
                <a:lnTo>
                  <a:pt x="3116992" y="1562100"/>
                </a:lnTo>
                <a:lnTo>
                  <a:pt x="3081631" y="1574800"/>
                </a:lnTo>
                <a:lnTo>
                  <a:pt x="3032506" y="1587500"/>
                </a:lnTo>
                <a:lnTo>
                  <a:pt x="3173857" y="1587500"/>
                </a:lnTo>
                <a:lnTo>
                  <a:pt x="3203698" y="1536700"/>
                </a:lnTo>
                <a:lnTo>
                  <a:pt x="3239039" y="1498600"/>
                </a:lnTo>
                <a:lnTo>
                  <a:pt x="3279191" y="1485900"/>
                </a:lnTo>
                <a:close/>
              </a:path>
              <a:path w="5683250" h="1638300">
                <a:moveTo>
                  <a:pt x="3530600" y="1473200"/>
                </a:moveTo>
                <a:lnTo>
                  <a:pt x="2586101" y="1473200"/>
                </a:lnTo>
                <a:lnTo>
                  <a:pt x="2606790" y="1485900"/>
                </a:lnTo>
                <a:lnTo>
                  <a:pt x="3391916" y="1485900"/>
                </a:lnTo>
                <a:lnTo>
                  <a:pt x="3364674" y="1536700"/>
                </a:lnTo>
                <a:lnTo>
                  <a:pt x="3351053" y="1549400"/>
                </a:lnTo>
                <a:lnTo>
                  <a:pt x="3337432" y="1574800"/>
                </a:lnTo>
                <a:lnTo>
                  <a:pt x="3330648" y="1574800"/>
                </a:lnTo>
                <a:lnTo>
                  <a:pt x="3323828" y="1587500"/>
                </a:lnTo>
                <a:lnTo>
                  <a:pt x="3397884" y="1587500"/>
                </a:lnTo>
                <a:lnTo>
                  <a:pt x="3423372" y="1536700"/>
                </a:lnTo>
                <a:lnTo>
                  <a:pt x="3454050" y="1498600"/>
                </a:lnTo>
                <a:lnTo>
                  <a:pt x="3489825" y="1485900"/>
                </a:lnTo>
                <a:lnTo>
                  <a:pt x="3530600" y="1473200"/>
                </a:lnTo>
                <a:close/>
              </a:path>
              <a:path w="5683250" h="1638300">
                <a:moveTo>
                  <a:pt x="3689395" y="1485900"/>
                </a:moveTo>
                <a:lnTo>
                  <a:pt x="3585845" y="1485900"/>
                </a:lnTo>
                <a:lnTo>
                  <a:pt x="3565223" y="1536700"/>
                </a:lnTo>
                <a:lnTo>
                  <a:pt x="3537077" y="1562100"/>
                </a:lnTo>
                <a:lnTo>
                  <a:pt x="3502834" y="1587500"/>
                </a:lnTo>
                <a:lnTo>
                  <a:pt x="3600830" y="1587500"/>
                </a:lnTo>
                <a:lnTo>
                  <a:pt x="3624129" y="1536700"/>
                </a:lnTo>
                <a:lnTo>
                  <a:pt x="3654155" y="1498600"/>
                </a:lnTo>
                <a:lnTo>
                  <a:pt x="3689395" y="1485900"/>
                </a:lnTo>
                <a:close/>
              </a:path>
              <a:path w="5683250" h="1638300">
                <a:moveTo>
                  <a:pt x="3931370" y="1485900"/>
                </a:moveTo>
                <a:lnTo>
                  <a:pt x="3815969" y="1485900"/>
                </a:lnTo>
                <a:lnTo>
                  <a:pt x="3798822" y="1511300"/>
                </a:lnTo>
                <a:lnTo>
                  <a:pt x="3783377" y="1536700"/>
                </a:lnTo>
                <a:lnTo>
                  <a:pt x="3769052" y="1562100"/>
                </a:lnTo>
                <a:lnTo>
                  <a:pt x="3755263" y="1574800"/>
                </a:lnTo>
                <a:lnTo>
                  <a:pt x="3752342" y="1587500"/>
                </a:lnTo>
                <a:lnTo>
                  <a:pt x="3809873" y="1587500"/>
                </a:lnTo>
                <a:lnTo>
                  <a:pt x="3847546" y="1536700"/>
                </a:lnTo>
                <a:lnTo>
                  <a:pt x="3887708" y="1511300"/>
                </a:lnTo>
                <a:lnTo>
                  <a:pt x="3931370" y="1485900"/>
                </a:lnTo>
                <a:close/>
              </a:path>
              <a:path w="5683250" h="1638300">
                <a:moveTo>
                  <a:pt x="4106545" y="1485900"/>
                </a:moveTo>
                <a:lnTo>
                  <a:pt x="4043045" y="1485900"/>
                </a:lnTo>
                <a:lnTo>
                  <a:pt x="4014257" y="1524000"/>
                </a:lnTo>
                <a:lnTo>
                  <a:pt x="3988482" y="1549400"/>
                </a:lnTo>
                <a:lnTo>
                  <a:pt x="3959731" y="1574800"/>
                </a:lnTo>
                <a:lnTo>
                  <a:pt x="3922014" y="1587500"/>
                </a:lnTo>
                <a:lnTo>
                  <a:pt x="4033901" y="1587500"/>
                </a:lnTo>
                <a:lnTo>
                  <a:pt x="4053395" y="1562100"/>
                </a:lnTo>
                <a:lnTo>
                  <a:pt x="4071461" y="1536700"/>
                </a:lnTo>
                <a:lnTo>
                  <a:pt x="4088907" y="1511300"/>
                </a:lnTo>
                <a:lnTo>
                  <a:pt x="4106545" y="1485900"/>
                </a:lnTo>
                <a:close/>
              </a:path>
              <a:path w="5683250" h="1638300">
                <a:moveTo>
                  <a:pt x="4349722" y="1485900"/>
                </a:moveTo>
                <a:lnTo>
                  <a:pt x="4261104" y="1485900"/>
                </a:lnTo>
                <a:lnTo>
                  <a:pt x="4247939" y="1511300"/>
                </a:lnTo>
                <a:lnTo>
                  <a:pt x="4235323" y="1536700"/>
                </a:lnTo>
                <a:lnTo>
                  <a:pt x="4222706" y="1549400"/>
                </a:lnTo>
                <a:lnTo>
                  <a:pt x="4209542" y="1574800"/>
                </a:lnTo>
                <a:lnTo>
                  <a:pt x="4205825" y="1574800"/>
                </a:lnTo>
                <a:lnTo>
                  <a:pt x="4199810" y="1587500"/>
                </a:lnTo>
                <a:lnTo>
                  <a:pt x="4270248" y="1587500"/>
                </a:lnTo>
                <a:lnTo>
                  <a:pt x="4295040" y="1536700"/>
                </a:lnTo>
                <a:lnTo>
                  <a:pt x="4320286" y="1511300"/>
                </a:lnTo>
                <a:lnTo>
                  <a:pt x="4349722" y="1485900"/>
                </a:lnTo>
                <a:close/>
              </a:path>
              <a:path w="5683250" h="1638300">
                <a:moveTo>
                  <a:pt x="4594859" y="1473200"/>
                </a:moveTo>
                <a:lnTo>
                  <a:pt x="3530600" y="1473200"/>
                </a:lnTo>
                <a:lnTo>
                  <a:pt x="3543750" y="1485900"/>
                </a:lnTo>
                <a:lnTo>
                  <a:pt x="4451984" y="1485900"/>
                </a:lnTo>
                <a:lnTo>
                  <a:pt x="4440005" y="1511300"/>
                </a:lnTo>
                <a:lnTo>
                  <a:pt x="4426918" y="1536700"/>
                </a:lnTo>
                <a:lnTo>
                  <a:pt x="4412712" y="1562100"/>
                </a:lnTo>
                <a:lnTo>
                  <a:pt x="4397375" y="1587500"/>
                </a:lnTo>
                <a:lnTo>
                  <a:pt x="4495911" y="1587500"/>
                </a:lnTo>
                <a:lnTo>
                  <a:pt x="4479236" y="1574800"/>
                </a:lnTo>
                <a:lnTo>
                  <a:pt x="4461002" y="1574800"/>
                </a:lnTo>
                <a:lnTo>
                  <a:pt x="4484060" y="1536700"/>
                </a:lnTo>
                <a:lnTo>
                  <a:pt x="4515834" y="1511300"/>
                </a:lnTo>
                <a:lnTo>
                  <a:pt x="4553656" y="1485900"/>
                </a:lnTo>
                <a:lnTo>
                  <a:pt x="4594859" y="1473200"/>
                </a:lnTo>
                <a:close/>
              </a:path>
              <a:path w="5683250" h="1638300">
                <a:moveTo>
                  <a:pt x="4747924" y="1485900"/>
                </a:moveTo>
                <a:lnTo>
                  <a:pt x="4639691" y="1485900"/>
                </a:lnTo>
                <a:lnTo>
                  <a:pt x="4613878" y="1536700"/>
                </a:lnTo>
                <a:lnTo>
                  <a:pt x="4588732" y="1562100"/>
                </a:lnTo>
                <a:lnTo>
                  <a:pt x="4560395" y="1574800"/>
                </a:lnTo>
                <a:lnTo>
                  <a:pt x="4525009" y="1587500"/>
                </a:lnTo>
                <a:lnTo>
                  <a:pt x="4645787" y="1587500"/>
                </a:lnTo>
                <a:lnTo>
                  <a:pt x="4676959" y="1536700"/>
                </a:lnTo>
                <a:lnTo>
                  <a:pt x="4709620" y="1498600"/>
                </a:lnTo>
                <a:lnTo>
                  <a:pt x="4747924" y="1485900"/>
                </a:lnTo>
                <a:close/>
              </a:path>
              <a:path w="5683250" h="1638300">
                <a:moveTo>
                  <a:pt x="5002657" y="1473200"/>
                </a:moveTo>
                <a:lnTo>
                  <a:pt x="4606061" y="1473200"/>
                </a:lnTo>
                <a:lnTo>
                  <a:pt x="4617323" y="1485900"/>
                </a:lnTo>
                <a:lnTo>
                  <a:pt x="4866894" y="1485900"/>
                </a:lnTo>
                <a:lnTo>
                  <a:pt x="4834985" y="1536700"/>
                </a:lnTo>
                <a:lnTo>
                  <a:pt x="4819102" y="1549400"/>
                </a:lnTo>
                <a:lnTo>
                  <a:pt x="4803267" y="1574800"/>
                </a:lnTo>
                <a:lnTo>
                  <a:pt x="4797171" y="1587500"/>
                </a:lnTo>
                <a:lnTo>
                  <a:pt x="4909980" y="1587500"/>
                </a:lnTo>
                <a:lnTo>
                  <a:pt x="4894945" y="1574800"/>
                </a:lnTo>
                <a:lnTo>
                  <a:pt x="4860671" y="1574800"/>
                </a:lnTo>
                <a:lnTo>
                  <a:pt x="4894697" y="1549400"/>
                </a:lnTo>
                <a:lnTo>
                  <a:pt x="4927425" y="1511300"/>
                </a:lnTo>
                <a:lnTo>
                  <a:pt x="4962272" y="1485900"/>
                </a:lnTo>
                <a:lnTo>
                  <a:pt x="5002657" y="1473200"/>
                </a:lnTo>
                <a:close/>
              </a:path>
              <a:path w="5683250" h="1638300">
                <a:moveTo>
                  <a:pt x="5136961" y="1485900"/>
                </a:moveTo>
                <a:lnTo>
                  <a:pt x="5042534" y="1485900"/>
                </a:lnTo>
                <a:lnTo>
                  <a:pt x="5014015" y="1536700"/>
                </a:lnTo>
                <a:lnTo>
                  <a:pt x="4987067" y="1562100"/>
                </a:lnTo>
                <a:lnTo>
                  <a:pt x="4958167" y="1574800"/>
                </a:lnTo>
                <a:lnTo>
                  <a:pt x="4923789" y="1587500"/>
                </a:lnTo>
                <a:lnTo>
                  <a:pt x="5053117" y="1587500"/>
                </a:lnTo>
                <a:lnTo>
                  <a:pt x="5039359" y="1574800"/>
                </a:lnTo>
                <a:lnTo>
                  <a:pt x="5071338" y="1549400"/>
                </a:lnTo>
                <a:lnTo>
                  <a:pt x="5102971" y="1511300"/>
                </a:lnTo>
                <a:lnTo>
                  <a:pt x="5136961" y="1485900"/>
                </a:lnTo>
                <a:close/>
              </a:path>
              <a:path w="5683250" h="1638300">
                <a:moveTo>
                  <a:pt x="5375656" y="1473200"/>
                </a:moveTo>
                <a:lnTo>
                  <a:pt x="5011924" y="1473200"/>
                </a:lnTo>
                <a:lnTo>
                  <a:pt x="5021643" y="1485900"/>
                </a:lnTo>
                <a:lnTo>
                  <a:pt x="5221097" y="1485900"/>
                </a:lnTo>
                <a:lnTo>
                  <a:pt x="5193778" y="1524000"/>
                </a:lnTo>
                <a:lnTo>
                  <a:pt x="5164566" y="1562100"/>
                </a:lnTo>
                <a:lnTo>
                  <a:pt x="5130853" y="1574800"/>
                </a:lnTo>
                <a:lnTo>
                  <a:pt x="5090033" y="1587500"/>
                </a:lnTo>
                <a:lnTo>
                  <a:pt x="5626024" y="1587500"/>
                </a:lnTo>
                <a:lnTo>
                  <a:pt x="5634063" y="1574800"/>
                </a:lnTo>
                <a:lnTo>
                  <a:pt x="5215001" y="1574800"/>
                </a:lnTo>
                <a:lnTo>
                  <a:pt x="5251694" y="1536700"/>
                </a:lnTo>
                <a:lnTo>
                  <a:pt x="5290327" y="1511300"/>
                </a:lnTo>
                <a:lnTo>
                  <a:pt x="5331461" y="1485900"/>
                </a:lnTo>
                <a:lnTo>
                  <a:pt x="5375656" y="1473200"/>
                </a:lnTo>
                <a:close/>
              </a:path>
              <a:path w="5683250" h="1638300">
                <a:moveTo>
                  <a:pt x="196850" y="1066800"/>
                </a:moveTo>
                <a:lnTo>
                  <a:pt x="142494" y="1066800"/>
                </a:lnTo>
                <a:lnTo>
                  <a:pt x="152076" y="1130300"/>
                </a:lnTo>
                <a:lnTo>
                  <a:pt x="154774" y="1181100"/>
                </a:lnTo>
                <a:lnTo>
                  <a:pt x="150375" y="1219200"/>
                </a:lnTo>
                <a:lnTo>
                  <a:pt x="138664" y="1257300"/>
                </a:lnTo>
                <a:lnTo>
                  <a:pt x="119428" y="1295400"/>
                </a:lnTo>
                <a:lnTo>
                  <a:pt x="92455" y="1333500"/>
                </a:lnTo>
                <a:lnTo>
                  <a:pt x="57531" y="1358900"/>
                </a:lnTo>
                <a:lnTo>
                  <a:pt x="127254" y="1358900"/>
                </a:lnTo>
                <a:lnTo>
                  <a:pt x="257429" y="1485900"/>
                </a:lnTo>
                <a:lnTo>
                  <a:pt x="243254" y="1498600"/>
                </a:lnTo>
                <a:lnTo>
                  <a:pt x="227949" y="1524000"/>
                </a:lnTo>
                <a:lnTo>
                  <a:pt x="211476" y="1549400"/>
                </a:lnTo>
                <a:lnTo>
                  <a:pt x="193802" y="1562100"/>
                </a:lnTo>
                <a:lnTo>
                  <a:pt x="187055" y="1562100"/>
                </a:lnTo>
                <a:lnTo>
                  <a:pt x="178974" y="1574800"/>
                </a:lnTo>
                <a:lnTo>
                  <a:pt x="262195" y="1574800"/>
                </a:lnTo>
                <a:lnTo>
                  <a:pt x="269882" y="1562100"/>
                </a:lnTo>
                <a:lnTo>
                  <a:pt x="299585" y="1511300"/>
                </a:lnTo>
                <a:lnTo>
                  <a:pt x="314960" y="1498600"/>
                </a:lnTo>
                <a:lnTo>
                  <a:pt x="318135" y="1485900"/>
                </a:lnTo>
                <a:lnTo>
                  <a:pt x="1965959" y="1485900"/>
                </a:lnTo>
                <a:lnTo>
                  <a:pt x="2001901" y="1473200"/>
                </a:lnTo>
                <a:lnTo>
                  <a:pt x="5672561" y="1473200"/>
                </a:lnTo>
                <a:lnTo>
                  <a:pt x="5675546" y="1460500"/>
                </a:lnTo>
                <a:lnTo>
                  <a:pt x="5679390" y="1422400"/>
                </a:lnTo>
                <a:lnTo>
                  <a:pt x="344170" y="1422400"/>
                </a:lnTo>
                <a:lnTo>
                  <a:pt x="260477" y="1397000"/>
                </a:lnTo>
                <a:lnTo>
                  <a:pt x="229026" y="1384300"/>
                </a:lnTo>
                <a:lnTo>
                  <a:pt x="210899" y="1358900"/>
                </a:lnTo>
                <a:lnTo>
                  <a:pt x="204702" y="1333500"/>
                </a:lnTo>
                <a:lnTo>
                  <a:pt x="209042" y="1282700"/>
                </a:lnTo>
                <a:lnTo>
                  <a:pt x="208422" y="1270000"/>
                </a:lnTo>
                <a:lnTo>
                  <a:pt x="204089" y="1244600"/>
                </a:lnTo>
                <a:lnTo>
                  <a:pt x="199183" y="1219200"/>
                </a:lnTo>
                <a:lnTo>
                  <a:pt x="196850" y="1206500"/>
                </a:lnTo>
                <a:lnTo>
                  <a:pt x="196850" y="1066800"/>
                </a:lnTo>
                <a:close/>
              </a:path>
              <a:path w="5683250" h="1638300">
                <a:moveTo>
                  <a:pt x="2141763" y="1485900"/>
                </a:moveTo>
                <a:lnTo>
                  <a:pt x="2041144" y="1485900"/>
                </a:lnTo>
                <a:lnTo>
                  <a:pt x="2032047" y="1511300"/>
                </a:lnTo>
                <a:lnTo>
                  <a:pt x="2022665" y="1524000"/>
                </a:lnTo>
                <a:lnTo>
                  <a:pt x="2012711" y="1549400"/>
                </a:lnTo>
                <a:lnTo>
                  <a:pt x="2001901" y="1574800"/>
                </a:lnTo>
                <a:lnTo>
                  <a:pt x="2057121" y="1574800"/>
                </a:lnTo>
                <a:lnTo>
                  <a:pt x="2077620" y="1536700"/>
                </a:lnTo>
                <a:lnTo>
                  <a:pt x="2107310" y="1498600"/>
                </a:lnTo>
                <a:lnTo>
                  <a:pt x="2141763" y="1485900"/>
                </a:lnTo>
                <a:close/>
              </a:path>
              <a:path w="5683250" h="1638300">
                <a:moveTo>
                  <a:pt x="5672561" y="1473200"/>
                </a:moveTo>
                <a:lnTo>
                  <a:pt x="5599683" y="1473200"/>
                </a:lnTo>
                <a:lnTo>
                  <a:pt x="5598324" y="1511300"/>
                </a:lnTo>
                <a:lnTo>
                  <a:pt x="5586428" y="1549400"/>
                </a:lnTo>
                <a:lnTo>
                  <a:pt x="5565983" y="1574800"/>
                </a:lnTo>
                <a:lnTo>
                  <a:pt x="5634063" y="1574800"/>
                </a:lnTo>
                <a:lnTo>
                  <a:pt x="5642102" y="1562100"/>
                </a:lnTo>
                <a:lnTo>
                  <a:pt x="5663606" y="1511300"/>
                </a:lnTo>
                <a:lnTo>
                  <a:pt x="5672561" y="1473200"/>
                </a:lnTo>
                <a:close/>
              </a:path>
              <a:path w="5683250" h="1638300">
                <a:moveTo>
                  <a:pt x="5535676" y="1485900"/>
                </a:moveTo>
                <a:lnTo>
                  <a:pt x="5426963" y="1485900"/>
                </a:lnTo>
                <a:lnTo>
                  <a:pt x="5423531" y="1511300"/>
                </a:lnTo>
                <a:lnTo>
                  <a:pt x="5419502" y="1524000"/>
                </a:lnTo>
                <a:lnTo>
                  <a:pt x="5417712" y="1549400"/>
                </a:lnTo>
                <a:lnTo>
                  <a:pt x="5420995" y="1562100"/>
                </a:lnTo>
                <a:lnTo>
                  <a:pt x="5450736" y="1562100"/>
                </a:lnTo>
                <a:lnTo>
                  <a:pt x="5461571" y="1549400"/>
                </a:lnTo>
                <a:lnTo>
                  <a:pt x="5470786" y="1536700"/>
                </a:lnTo>
                <a:lnTo>
                  <a:pt x="5478526" y="1524000"/>
                </a:lnTo>
                <a:lnTo>
                  <a:pt x="5504672" y="1498600"/>
                </a:lnTo>
                <a:lnTo>
                  <a:pt x="5535676" y="1485900"/>
                </a:lnTo>
                <a:close/>
              </a:path>
              <a:path w="5683250" h="1638300">
                <a:moveTo>
                  <a:pt x="5599683" y="1473200"/>
                </a:moveTo>
                <a:lnTo>
                  <a:pt x="5388084" y="1473200"/>
                </a:lnTo>
                <a:lnTo>
                  <a:pt x="5400786" y="1485900"/>
                </a:lnTo>
                <a:lnTo>
                  <a:pt x="5568394" y="1485900"/>
                </a:lnTo>
                <a:lnTo>
                  <a:pt x="5599683" y="1473200"/>
                </a:lnTo>
                <a:close/>
              </a:path>
              <a:path w="5683250" h="1638300">
                <a:moveTo>
                  <a:pt x="5641673" y="50800"/>
                </a:moveTo>
                <a:lnTo>
                  <a:pt x="5450570" y="50800"/>
                </a:lnTo>
                <a:lnTo>
                  <a:pt x="5480430" y="63500"/>
                </a:lnTo>
                <a:lnTo>
                  <a:pt x="5542153" y="63500"/>
                </a:lnTo>
                <a:lnTo>
                  <a:pt x="5572327" y="76200"/>
                </a:lnTo>
                <a:lnTo>
                  <a:pt x="5615769" y="114300"/>
                </a:lnTo>
                <a:lnTo>
                  <a:pt x="5623940" y="152400"/>
                </a:lnTo>
                <a:lnTo>
                  <a:pt x="5627887" y="203200"/>
                </a:lnTo>
                <a:lnTo>
                  <a:pt x="5630751" y="241300"/>
                </a:lnTo>
                <a:lnTo>
                  <a:pt x="5632495" y="279400"/>
                </a:lnTo>
                <a:lnTo>
                  <a:pt x="5633084" y="330200"/>
                </a:lnTo>
                <a:lnTo>
                  <a:pt x="5633084" y="1219200"/>
                </a:lnTo>
                <a:lnTo>
                  <a:pt x="5630751" y="1282700"/>
                </a:lnTo>
                <a:lnTo>
                  <a:pt x="5627887" y="1320800"/>
                </a:lnTo>
                <a:lnTo>
                  <a:pt x="5623940" y="1358900"/>
                </a:lnTo>
                <a:lnTo>
                  <a:pt x="5609621" y="1397000"/>
                </a:lnTo>
                <a:lnTo>
                  <a:pt x="5593937" y="1409700"/>
                </a:lnTo>
                <a:lnTo>
                  <a:pt x="5569458" y="1409700"/>
                </a:lnTo>
                <a:lnTo>
                  <a:pt x="5532562" y="1422400"/>
                </a:lnTo>
                <a:lnTo>
                  <a:pt x="5679390" y="1422400"/>
                </a:lnTo>
                <a:lnTo>
                  <a:pt x="5680671" y="1409700"/>
                </a:lnTo>
                <a:lnTo>
                  <a:pt x="5681730" y="1346200"/>
                </a:lnTo>
                <a:lnTo>
                  <a:pt x="5681601" y="1320800"/>
                </a:lnTo>
                <a:lnTo>
                  <a:pt x="5681712" y="1270000"/>
                </a:lnTo>
                <a:lnTo>
                  <a:pt x="5682310" y="1193800"/>
                </a:lnTo>
                <a:lnTo>
                  <a:pt x="5682556" y="1143000"/>
                </a:lnTo>
                <a:lnTo>
                  <a:pt x="5682750" y="1054100"/>
                </a:lnTo>
                <a:lnTo>
                  <a:pt x="5682626" y="914400"/>
                </a:lnTo>
                <a:lnTo>
                  <a:pt x="5681689" y="622300"/>
                </a:lnTo>
                <a:lnTo>
                  <a:pt x="5681591" y="584200"/>
                </a:lnTo>
                <a:lnTo>
                  <a:pt x="5681674" y="431800"/>
                </a:lnTo>
                <a:lnTo>
                  <a:pt x="5682567" y="330200"/>
                </a:lnTo>
                <a:lnTo>
                  <a:pt x="5682770" y="279400"/>
                </a:lnTo>
                <a:lnTo>
                  <a:pt x="5682486" y="228600"/>
                </a:lnTo>
                <a:lnTo>
                  <a:pt x="5681472" y="177800"/>
                </a:lnTo>
                <a:lnTo>
                  <a:pt x="5678452" y="127000"/>
                </a:lnTo>
                <a:lnTo>
                  <a:pt x="5664599" y="88900"/>
                </a:lnTo>
                <a:lnTo>
                  <a:pt x="5641673" y="50800"/>
                </a:lnTo>
                <a:close/>
              </a:path>
              <a:path w="5683250" h="1638300">
                <a:moveTo>
                  <a:pt x="196850" y="787400"/>
                </a:moveTo>
                <a:lnTo>
                  <a:pt x="142494" y="787400"/>
                </a:lnTo>
                <a:lnTo>
                  <a:pt x="148593" y="863600"/>
                </a:lnTo>
                <a:lnTo>
                  <a:pt x="150269" y="914400"/>
                </a:lnTo>
                <a:lnTo>
                  <a:pt x="145065" y="952500"/>
                </a:lnTo>
                <a:lnTo>
                  <a:pt x="130527" y="990600"/>
                </a:lnTo>
                <a:lnTo>
                  <a:pt x="104199" y="1016000"/>
                </a:lnTo>
                <a:lnTo>
                  <a:pt x="63627" y="1054100"/>
                </a:lnTo>
                <a:lnTo>
                  <a:pt x="196850" y="1054100"/>
                </a:lnTo>
                <a:lnTo>
                  <a:pt x="196850" y="787400"/>
                </a:lnTo>
                <a:close/>
              </a:path>
              <a:path w="5683250" h="1638300">
                <a:moveTo>
                  <a:pt x="196850" y="558800"/>
                </a:moveTo>
                <a:lnTo>
                  <a:pt x="142494" y="558800"/>
                </a:lnTo>
                <a:lnTo>
                  <a:pt x="151762" y="609600"/>
                </a:lnTo>
                <a:lnTo>
                  <a:pt x="147486" y="660400"/>
                </a:lnTo>
                <a:lnTo>
                  <a:pt x="130689" y="711200"/>
                </a:lnTo>
                <a:lnTo>
                  <a:pt x="102394" y="749300"/>
                </a:lnTo>
                <a:lnTo>
                  <a:pt x="63627" y="774700"/>
                </a:lnTo>
                <a:lnTo>
                  <a:pt x="196850" y="774700"/>
                </a:lnTo>
                <a:lnTo>
                  <a:pt x="196850" y="558800"/>
                </a:lnTo>
                <a:close/>
              </a:path>
              <a:path w="5683250" h="1638300">
                <a:moveTo>
                  <a:pt x="196850" y="317500"/>
                </a:moveTo>
                <a:lnTo>
                  <a:pt x="142494" y="317500"/>
                </a:lnTo>
                <a:lnTo>
                  <a:pt x="150507" y="368300"/>
                </a:lnTo>
                <a:lnTo>
                  <a:pt x="150297" y="406400"/>
                </a:lnTo>
                <a:lnTo>
                  <a:pt x="141684" y="444500"/>
                </a:lnTo>
                <a:lnTo>
                  <a:pt x="124488" y="482600"/>
                </a:lnTo>
                <a:lnTo>
                  <a:pt x="98529" y="520700"/>
                </a:lnTo>
                <a:lnTo>
                  <a:pt x="63627" y="546100"/>
                </a:lnTo>
                <a:lnTo>
                  <a:pt x="196850" y="546100"/>
                </a:lnTo>
                <a:lnTo>
                  <a:pt x="196850" y="317500"/>
                </a:lnTo>
                <a:close/>
              </a:path>
              <a:path w="5683250" h="1638300">
                <a:moveTo>
                  <a:pt x="213242" y="139700"/>
                </a:moveTo>
                <a:lnTo>
                  <a:pt x="145415" y="139700"/>
                </a:lnTo>
                <a:lnTo>
                  <a:pt x="141966" y="190500"/>
                </a:lnTo>
                <a:lnTo>
                  <a:pt x="124587" y="241300"/>
                </a:lnTo>
                <a:lnTo>
                  <a:pt x="96444" y="279400"/>
                </a:lnTo>
                <a:lnTo>
                  <a:pt x="60706" y="304800"/>
                </a:lnTo>
                <a:lnTo>
                  <a:pt x="196850" y="304800"/>
                </a:lnTo>
                <a:lnTo>
                  <a:pt x="196850" y="228600"/>
                </a:lnTo>
                <a:lnTo>
                  <a:pt x="200920" y="177800"/>
                </a:lnTo>
                <a:lnTo>
                  <a:pt x="213242" y="139700"/>
                </a:lnTo>
                <a:close/>
              </a:path>
            </a:pathLst>
          </a:custGeom>
          <a:solidFill>
            <a:srgbClr val="3B3B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27276" y="734822"/>
            <a:ext cx="5434965" cy="1366520"/>
          </a:xfrm>
          <a:custGeom>
            <a:avLst/>
            <a:gdLst/>
            <a:ahLst/>
            <a:cxnLst/>
            <a:rect l="l" t="t" r="r" b="b"/>
            <a:pathLst>
              <a:path w="5434965" h="1366520">
                <a:moveTo>
                  <a:pt x="231012" y="0"/>
                </a:moveTo>
                <a:lnTo>
                  <a:pt x="191023" y="222"/>
                </a:lnTo>
                <a:lnTo>
                  <a:pt x="151511" y="1397"/>
                </a:lnTo>
                <a:lnTo>
                  <a:pt x="104525" y="6344"/>
                </a:lnTo>
                <a:lnTo>
                  <a:pt x="66453" y="21119"/>
                </a:lnTo>
                <a:lnTo>
                  <a:pt x="37131" y="45624"/>
                </a:lnTo>
                <a:lnTo>
                  <a:pt x="16392" y="79760"/>
                </a:lnTo>
                <a:lnTo>
                  <a:pt x="4070" y="123428"/>
                </a:lnTo>
                <a:lnTo>
                  <a:pt x="0" y="176529"/>
                </a:lnTo>
                <a:lnTo>
                  <a:pt x="0" y="1146175"/>
                </a:lnTo>
                <a:lnTo>
                  <a:pt x="2333" y="1169187"/>
                </a:lnTo>
                <a:lnTo>
                  <a:pt x="7267" y="1191353"/>
                </a:lnTo>
                <a:lnTo>
                  <a:pt x="11572" y="1212594"/>
                </a:lnTo>
                <a:lnTo>
                  <a:pt x="12192" y="1233677"/>
                </a:lnTo>
                <a:lnTo>
                  <a:pt x="9191" y="1274216"/>
                </a:lnTo>
                <a:lnTo>
                  <a:pt x="15239" y="1306623"/>
                </a:lnTo>
                <a:lnTo>
                  <a:pt x="63626" y="1345564"/>
                </a:lnTo>
                <a:lnTo>
                  <a:pt x="105032" y="1354786"/>
                </a:lnTo>
                <a:lnTo>
                  <a:pt x="147319" y="1361328"/>
                </a:lnTo>
                <a:lnTo>
                  <a:pt x="190178" y="1365228"/>
                </a:lnTo>
                <a:lnTo>
                  <a:pt x="233299" y="1366520"/>
                </a:lnTo>
                <a:lnTo>
                  <a:pt x="5222621" y="1366520"/>
                </a:lnTo>
                <a:lnTo>
                  <a:pt x="5260675" y="1365448"/>
                </a:lnTo>
                <a:lnTo>
                  <a:pt x="5334545" y="1360733"/>
                </a:lnTo>
                <a:lnTo>
                  <a:pt x="5370957" y="1359661"/>
                </a:lnTo>
                <a:lnTo>
                  <a:pt x="5409533" y="1341262"/>
                </a:lnTo>
                <a:lnTo>
                  <a:pt x="5425440" y="1296670"/>
                </a:lnTo>
                <a:lnTo>
                  <a:pt x="5428154" y="1261961"/>
                </a:lnTo>
                <a:lnTo>
                  <a:pt x="5431155" y="1226645"/>
                </a:lnTo>
                <a:lnTo>
                  <a:pt x="5433587" y="1191212"/>
                </a:lnTo>
                <a:lnTo>
                  <a:pt x="5434583" y="1156715"/>
                </a:lnTo>
                <a:lnTo>
                  <a:pt x="5434583" y="271017"/>
                </a:lnTo>
                <a:lnTo>
                  <a:pt x="5433994" y="226954"/>
                </a:lnTo>
                <a:lnTo>
                  <a:pt x="5432250" y="183880"/>
                </a:lnTo>
                <a:lnTo>
                  <a:pt x="5429386" y="141448"/>
                </a:lnTo>
                <a:lnTo>
                  <a:pt x="5425440" y="99313"/>
                </a:lnTo>
                <a:lnTo>
                  <a:pt x="5399325" y="35512"/>
                </a:lnTo>
                <a:lnTo>
                  <a:pt x="5343779" y="8381"/>
                </a:lnTo>
                <a:lnTo>
                  <a:pt x="5283152" y="3603"/>
                </a:lnTo>
                <a:lnTo>
                  <a:pt x="5222621" y="1397"/>
                </a:lnTo>
                <a:lnTo>
                  <a:pt x="390651" y="1397"/>
                </a:lnTo>
                <a:lnTo>
                  <a:pt x="231012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585973" y="600913"/>
            <a:ext cx="3916679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ar-SA" sz="9600" b="1" dirty="0" smtClean="0">
                <a:solidFill>
                  <a:schemeClr val="bg1"/>
                </a:solidFill>
                <a:latin typeface="Arial"/>
                <a:cs typeface="Arial"/>
              </a:rPr>
              <a:t>بالنجاح</a:t>
            </a:r>
            <a:r>
              <a:rPr lang="ar-SA" sz="9600" dirty="0" smtClean="0">
                <a:latin typeface="Arial"/>
                <a:cs typeface="Arial"/>
              </a:rPr>
              <a:t> </a:t>
            </a:r>
            <a:endParaRPr sz="96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67213" y="4338891"/>
            <a:ext cx="177165" cy="294005"/>
          </a:xfrm>
          <a:custGeom>
            <a:avLst/>
            <a:gdLst/>
            <a:ahLst/>
            <a:cxnLst/>
            <a:rect l="l" t="t" r="r" b="b"/>
            <a:pathLst>
              <a:path w="177164" h="294004">
                <a:moveTo>
                  <a:pt x="83734" y="215"/>
                </a:moveTo>
                <a:lnTo>
                  <a:pt x="81194" y="215"/>
                </a:lnTo>
                <a:lnTo>
                  <a:pt x="71836" y="1174"/>
                </a:lnTo>
                <a:lnTo>
                  <a:pt x="62811" y="3976"/>
                </a:lnTo>
                <a:lnTo>
                  <a:pt x="54405" y="8515"/>
                </a:lnTo>
                <a:lnTo>
                  <a:pt x="46904" y="14681"/>
                </a:lnTo>
                <a:lnTo>
                  <a:pt x="34665" y="19473"/>
                </a:lnTo>
                <a:lnTo>
                  <a:pt x="26330" y="26974"/>
                </a:lnTo>
                <a:lnTo>
                  <a:pt x="21901" y="37191"/>
                </a:lnTo>
                <a:lnTo>
                  <a:pt x="21377" y="50126"/>
                </a:lnTo>
                <a:lnTo>
                  <a:pt x="12751" y="82090"/>
                </a:lnTo>
                <a:lnTo>
                  <a:pt x="8090" y="117127"/>
                </a:lnTo>
                <a:lnTo>
                  <a:pt x="5500" y="152652"/>
                </a:lnTo>
                <a:lnTo>
                  <a:pt x="3089" y="186080"/>
                </a:lnTo>
                <a:lnTo>
                  <a:pt x="0" y="223477"/>
                </a:lnTo>
                <a:lnTo>
                  <a:pt x="17395" y="277820"/>
                </a:lnTo>
                <a:lnTo>
                  <a:pt x="61910" y="292494"/>
                </a:lnTo>
                <a:lnTo>
                  <a:pt x="90592" y="294005"/>
                </a:lnTo>
                <a:lnTo>
                  <a:pt x="105340" y="293690"/>
                </a:lnTo>
                <a:lnTo>
                  <a:pt x="120088" y="292881"/>
                </a:lnTo>
                <a:lnTo>
                  <a:pt x="149774" y="290576"/>
                </a:lnTo>
                <a:lnTo>
                  <a:pt x="157013" y="289890"/>
                </a:lnTo>
                <a:lnTo>
                  <a:pt x="160730" y="251079"/>
                </a:lnTo>
                <a:lnTo>
                  <a:pt x="69637" y="251079"/>
                </a:lnTo>
                <a:lnTo>
                  <a:pt x="64303" y="249643"/>
                </a:lnTo>
                <a:lnTo>
                  <a:pt x="59350" y="246557"/>
                </a:lnTo>
                <a:lnTo>
                  <a:pt x="50095" y="238019"/>
                </a:lnTo>
                <a:lnTo>
                  <a:pt x="44936" y="227015"/>
                </a:lnTo>
                <a:lnTo>
                  <a:pt x="44063" y="214778"/>
                </a:lnTo>
                <a:lnTo>
                  <a:pt x="47666" y="202539"/>
                </a:lnTo>
                <a:lnTo>
                  <a:pt x="49317" y="199656"/>
                </a:lnTo>
                <a:lnTo>
                  <a:pt x="51984" y="197802"/>
                </a:lnTo>
                <a:lnTo>
                  <a:pt x="56957" y="197802"/>
                </a:lnTo>
                <a:lnTo>
                  <a:pt x="62652" y="192392"/>
                </a:lnTo>
                <a:lnTo>
                  <a:pt x="70399" y="189445"/>
                </a:lnTo>
                <a:lnTo>
                  <a:pt x="165992" y="189445"/>
                </a:lnTo>
                <a:lnTo>
                  <a:pt x="166590" y="182155"/>
                </a:lnTo>
                <a:lnTo>
                  <a:pt x="170327" y="128354"/>
                </a:lnTo>
                <a:lnTo>
                  <a:pt x="173460" y="74514"/>
                </a:lnTo>
                <a:lnTo>
                  <a:pt x="176063" y="20574"/>
                </a:lnTo>
                <a:lnTo>
                  <a:pt x="176698" y="16662"/>
                </a:lnTo>
                <a:lnTo>
                  <a:pt x="176698" y="9398"/>
                </a:lnTo>
                <a:lnTo>
                  <a:pt x="169459" y="9398"/>
                </a:lnTo>
                <a:lnTo>
                  <a:pt x="153965" y="6134"/>
                </a:lnTo>
                <a:lnTo>
                  <a:pt x="137423" y="3103"/>
                </a:lnTo>
                <a:lnTo>
                  <a:pt x="120693" y="901"/>
                </a:lnTo>
                <a:lnTo>
                  <a:pt x="88941" y="901"/>
                </a:lnTo>
                <a:lnTo>
                  <a:pt x="86401" y="419"/>
                </a:lnTo>
                <a:lnTo>
                  <a:pt x="83734" y="215"/>
                </a:lnTo>
                <a:close/>
              </a:path>
              <a:path w="177164" h="294004">
                <a:moveTo>
                  <a:pt x="165992" y="189445"/>
                </a:moveTo>
                <a:lnTo>
                  <a:pt x="83099" y="189445"/>
                </a:lnTo>
                <a:lnTo>
                  <a:pt x="88179" y="190741"/>
                </a:lnTo>
                <a:lnTo>
                  <a:pt x="92878" y="193344"/>
                </a:lnTo>
                <a:lnTo>
                  <a:pt x="102014" y="201468"/>
                </a:lnTo>
                <a:lnTo>
                  <a:pt x="106816" y="212129"/>
                </a:lnTo>
                <a:lnTo>
                  <a:pt x="107094" y="223907"/>
                </a:lnTo>
                <a:lnTo>
                  <a:pt x="102657" y="235381"/>
                </a:lnTo>
                <a:lnTo>
                  <a:pt x="97297" y="242056"/>
                </a:lnTo>
                <a:lnTo>
                  <a:pt x="90640" y="246983"/>
                </a:lnTo>
                <a:lnTo>
                  <a:pt x="83101" y="250033"/>
                </a:lnTo>
                <a:lnTo>
                  <a:pt x="75098" y="251079"/>
                </a:lnTo>
                <a:lnTo>
                  <a:pt x="160730" y="251079"/>
                </a:lnTo>
                <a:lnTo>
                  <a:pt x="162226" y="235381"/>
                </a:lnTo>
                <a:lnTo>
                  <a:pt x="165992" y="189445"/>
                </a:lnTo>
                <a:close/>
              </a:path>
              <a:path w="177164" h="294004">
                <a:moveTo>
                  <a:pt x="56957" y="197802"/>
                </a:moveTo>
                <a:lnTo>
                  <a:pt x="55794" y="197802"/>
                </a:lnTo>
                <a:lnTo>
                  <a:pt x="56810" y="197942"/>
                </a:lnTo>
                <a:lnTo>
                  <a:pt x="56957" y="197802"/>
                </a:lnTo>
                <a:close/>
              </a:path>
              <a:path w="177164" h="294004">
                <a:moveTo>
                  <a:pt x="176698" y="8089"/>
                </a:moveTo>
                <a:lnTo>
                  <a:pt x="174158" y="9398"/>
                </a:lnTo>
                <a:lnTo>
                  <a:pt x="176698" y="9398"/>
                </a:lnTo>
                <a:lnTo>
                  <a:pt x="176698" y="8089"/>
                </a:lnTo>
                <a:close/>
              </a:path>
              <a:path w="177164" h="294004">
                <a:moveTo>
                  <a:pt x="103673" y="0"/>
                </a:moveTo>
                <a:lnTo>
                  <a:pt x="98593" y="0"/>
                </a:lnTo>
                <a:lnTo>
                  <a:pt x="93640" y="279"/>
                </a:lnTo>
                <a:lnTo>
                  <a:pt x="88941" y="901"/>
                </a:lnTo>
                <a:lnTo>
                  <a:pt x="120693" y="901"/>
                </a:lnTo>
                <a:lnTo>
                  <a:pt x="120453" y="870"/>
                </a:lnTo>
                <a:lnTo>
                  <a:pt x="103673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33244" y="4015994"/>
            <a:ext cx="645795" cy="694690"/>
          </a:xfrm>
          <a:custGeom>
            <a:avLst/>
            <a:gdLst/>
            <a:ahLst/>
            <a:cxnLst/>
            <a:rect l="l" t="t" r="r" b="b"/>
            <a:pathLst>
              <a:path w="645794" h="694689">
                <a:moveTo>
                  <a:pt x="555538" y="674369"/>
                </a:moveTo>
                <a:lnTo>
                  <a:pt x="390906" y="674369"/>
                </a:lnTo>
                <a:lnTo>
                  <a:pt x="407066" y="684529"/>
                </a:lnTo>
                <a:lnTo>
                  <a:pt x="425227" y="690879"/>
                </a:lnTo>
                <a:lnTo>
                  <a:pt x="444484" y="694689"/>
                </a:lnTo>
                <a:lnTo>
                  <a:pt x="492367" y="694689"/>
                </a:lnTo>
                <a:lnTo>
                  <a:pt x="519874" y="690879"/>
                </a:lnTo>
                <a:lnTo>
                  <a:pt x="545667" y="681989"/>
                </a:lnTo>
                <a:lnTo>
                  <a:pt x="555538" y="674369"/>
                </a:lnTo>
                <a:close/>
              </a:path>
              <a:path w="645794" h="694689">
                <a:moveTo>
                  <a:pt x="83805" y="567689"/>
                </a:moveTo>
                <a:lnTo>
                  <a:pt x="38735" y="567689"/>
                </a:lnTo>
                <a:lnTo>
                  <a:pt x="43926" y="572769"/>
                </a:lnTo>
                <a:lnTo>
                  <a:pt x="49593" y="577849"/>
                </a:lnTo>
                <a:lnTo>
                  <a:pt x="55737" y="582929"/>
                </a:lnTo>
                <a:lnTo>
                  <a:pt x="62356" y="586739"/>
                </a:lnTo>
                <a:lnTo>
                  <a:pt x="99309" y="623569"/>
                </a:lnTo>
                <a:lnTo>
                  <a:pt x="142852" y="652779"/>
                </a:lnTo>
                <a:lnTo>
                  <a:pt x="191223" y="673099"/>
                </a:lnTo>
                <a:lnTo>
                  <a:pt x="242660" y="685799"/>
                </a:lnTo>
                <a:lnTo>
                  <a:pt x="295401" y="690879"/>
                </a:lnTo>
                <a:lnTo>
                  <a:pt x="319897" y="689609"/>
                </a:lnTo>
                <a:lnTo>
                  <a:pt x="344106" y="687069"/>
                </a:lnTo>
                <a:lnTo>
                  <a:pt x="367839" y="681989"/>
                </a:lnTo>
                <a:lnTo>
                  <a:pt x="390906" y="674369"/>
                </a:lnTo>
                <a:lnTo>
                  <a:pt x="555538" y="674369"/>
                </a:lnTo>
                <a:lnTo>
                  <a:pt x="560474" y="670559"/>
                </a:lnTo>
                <a:lnTo>
                  <a:pt x="460629" y="670559"/>
                </a:lnTo>
                <a:lnTo>
                  <a:pt x="431744" y="665479"/>
                </a:lnTo>
                <a:lnTo>
                  <a:pt x="426830" y="662939"/>
                </a:lnTo>
                <a:lnTo>
                  <a:pt x="313436" y="662939"/>
                </a:lnTo>
                <a:lnTo>
                  <a:pt x="260026" y="659129"/>
                </a:lnTo>
                <a:lnTo>
                  <a:pt x="209556" y="645159"/>
                </a:lnTo>
                <a:lnTo>
                  <a:pt x="161609" y="623569"/>
                </a:lnTo>
                <a:lnTo>
                  <a:pt x="115771" y="594359"/>
                </a:lnTo>
                <a:lnTo>
                  <a:pt x="83805" y="567689"/>
                </a:lnTo>
                <a:close/>
              </a:path>
              <a:path w="645794" h="694689">
                <a:moveTo>
                  <a:pt x="574906" y="603249"/>
                </a:moveTo>
                <a:lnTo>
                  <a:pt x="546607" y="603249"/>
                </a:lnTo>
                <a:lnTo>
                  <a:pt x="547243" y="605789"/>
                </a:lnTo>
                <a:lnTo>
                  <a:pt x="548005" y="607059"/>
                </a:lnTo>
                <a:lnTo>
                  <a:pt x="549275" y="609599"/>
                </a:lnTo>
                <a:lnTo>
                  <a:pt x="553831" y="619759"/>
                </a:lnTo>
                <a:lnTo>
                  <a:pt x="554767" y="631189"/>
                </a:lnTo>
                <a:lnTo>
                  <a:pt x="552132" y="641349"/>
                </a:lnTo>
                <a:lnTo>
                  <a:pt x="512444" y="665479"/>
                </a:lnTo>
                <a:lnTo>
                  <a:pt x="473779" y="670559"/>
                </a:lnTo>
                <a:lnTo>
                  <a:pt x="560474" y="670559"/>
                </a:lnTo>
                <a:lnTo>
                  <a:pt x="567055" y="665479"/>
                </a:lnTo>
                <a:lnTo>
                  <a:pt x="577901" y="647699"/>
                </a:lnTo>
                <a:lnTo>
                  <a:pt x="582199" y="627379"/>
                </a:lnTo>
                <a:lnTo>
                  <a:pt x="578735" y="608329"/>
                </a:lnTo>
                <a:lnTo>
                  <a:pt x="574906" y="603249"/>
                </a:lnTo>
                <a:close/>
              </a:path>
              <a:path w="645794" h="694689">
                <a:moveTo>
                  <a:pt x="431673" y="0"/>
                </a:moveTo>
                <a:lnTo>
                  <a:pt x="420497" y="13969"/>
                </a:lnTo>
                <a:lnTo>
                  <a:pt x="428216" y="19049"/>
                </a:lnTo>
                <a:lnTo>
                  <a:pt x="433482" y="26669"/>
                </a:lnTo>
                <a:lnTo>
                  <a:pt x="436034" y="35559"/>
                </a:lnTo>
                <a:lnTo>
                  <a:pt x="435610" y="44449"/>
                </a:lnTo>
                <a:lnTo>
                  <a:pt x="434975" y="44449"/>
                </a:lnTo>
                <a:lnTo>
                  <a:pt x="405982" y="85089"/>
                </a:lnTo>
                <a:lnTo>
                  <a:pt x="381708" y="128269"/>
                </a:lnTo>
                <a:lnTo>
                  <a:pt x="363852" y="173989"/>
                </a:lnTo>
                <a:lnTo>
                  <a:pt x="354117" y="222249"/>
                </a:lnTo>
                <a:lnTo>
                  <a:pt x="354203" y="275589"/>
                </a:lnTo>
                <a:lnTo>
                  <a:pt x="356107" y="278129"/>
                </a:lnTo>
                <a:lnTo>
                  <a:pt x="358775" y="280669"/>
                </a:lnTo>
                <a:lnTo>
                  <a:pt x="346791" y="309879"/>
                </a:lnTo>
                <a:lnTo>
                  <a:pt x="343868" y="336549"/>
                </a:lnTo>
                <a:lnTo>
                  <a:pt x="350684" y="360679"/>
                </a:lnTo>
                <a:lnTo>
                  <a:pt x="367919" y="379729"/>
                </a:lnTo>
                <a:lnTo>
                  <a:pt x="351059" y="394969"/>
                </a:lnTo>
                <a:lnTo>
                  <a:pt x="341344" y="415289"/>
                </a:lnTo>
                <a:lnTo>
                  <a:pt x="339486" y="438149"/>
                </a:lnTo>
                <a:lnTo>
                  <a:pt x="346201" y="459739"/>
                </a:lnTo>
                <a:lnTo>
                  <a:pt x="351643" y="468629"/>
                </a:lnTo>
                <a:lnTo>
                  <a:pt x="358013" y="476249"/>
                </a:lnTo>
                <a:lnTo>
                  <a:pt x="365240" y="482599"/>
                </a:lnTo>
                <a:lnTo>
                  <a:pt x="373253" y="487679"/>
                </a:lnTo>
                <a:lnTo>
                  <a:pt x="360773" y="501649"/>
                </a:lnTo>
                <a:lnTo>
                  <a:pt x="352282" y="518159"/>
                </a:lnTo>
                <a:lnTo>
                  <a:pt x="348339" y="535939"/>
                </a:lnTo>
                <a:lnTo>
                  <a:pt x="349504" y="554989"/>
                </a:lnTo>
                <a:lnTo>
                  <a:pt x="352202" y="566419"/>
                </a:lnTo>
                <a:lnTo>
                  <a:pt x="357092" y="576579"/>
                </a:lnTo>
                <a:lnTo>
                  <a:pt x="363934" y="585469"/>
                </a:lnTo>
                <a:lnTo>
                  <a:pt x="372491" y="594359"/>
                </a:lnTo>
                <a:lnTo>
                  <a:pt x="365968" y="609599"/>
                </a:lnTo>
                <a:lnTo>
                  <a:pt x="364124" y="626109"/>
                </a:lnTo>
                <a:lnTo>
                  <a:pt x="366972" y="641349"/>
                </a:lnTo>
                <a:lnTo>
                  <a:pt x="375157" y="657859"/>
                </a:lnTo>
                <a:lnTo>
                  <a:pt x="359316" y="660399"/>
                </a:lnTo>
                <a:lnTo>
                  <a:pt x="328491" y="662939"/>
                </a:lnTo>
                <a:lnTo>
                  <a:pt x="426830" y="662939"/>
                </a:lnTo>
                <a:lnTo>
                  <a:pt x="404717" y="651509"/>
                </a:lnTo>
                <a:lnTo>
                  <a:pt x="387548" y="631189"/>
                </a:lnTo>
                <a:lnTo>
                  <a:pt x="388238" y="603249"/>
                </a:lnTo>
                <a:lnTo>
                  <a:pt x="574906" y="603249"/>
                </a:lnTo>
                <a:lnTo>
                  <a:pt x="566293" y="591819"/>
                </a:lnTo>
                <a:lnTo>
                  <a:pt x="569849" y="589279"/>
                </a:lnTo>
                <a:lnTo>
                  <a:pt x="430583" y="589279"/>
                </a:lnTo>
                <a:lnTo>
                  <a:pt x="407241" y="584199"/>
                </a:lnTo>
                <a:lnTo>
                  <a:pt x="387447" y="575309"/>
                </a:lnTo>
                <a:lnTo>
                  <a:pt x="374523" y="556259"/>
                </a:lnTo>
                <a:lnTo>
                  <a:pt x="371992" y="539749"/>
                </a:lnTo>
                <a:lnTo>
                  <a:pt x="374094" y="523239"/>
                </a:lnTo>
                <a:lnTo>
                  <a:pt x="380505" y="507999"/>
                </a:lnTo>
                <a:lnTo>
                  <a:pt x="390906" y="495299"/>
                </a:lnTo>
                <a:lnTo>
                  <a:pt x="594137" y="495299"/>
                </a:lnTo>
                <a:lnTo>
                  <a:pt x="592708" y="491489"/>
                </a:lnTo>
                <a:lnTo>
                  <a:pt x="601991" y="485139"/>
                </a:lnTo>
                <a:lnTo>
                  <a:pt x="492125" y="485139"/>
                </a:lnTo>
                <a:lnTo>
                  <a:pt x="454183" y="482599"/>
                </a:lnTo>
                <a:lnTo>
                  <a:pt x="387844" y="463549"/>
                </a:lnTo>
                <a:lnTo>
                  <a:pt x="364099" y="415289"/>
                </a:lnTo>
                <a:lnTo>
                  <a:pt x="382397" y="387349"/>
                </a:lnTo>
                <a:lnTo>
                  <a:pt x="613911" y="387349"/>
                </a:lnTo>
                <a:lnTo>
                  <a:pt x="609726" y="382269"/>
                </a:lnTo>
                <a:lnTo>
                  <a:pt x="611632" y="380999"/>
                </a:lnTo>
                <a:lnTo>
                  <a:pt x="613029" y="380999"/>
                </a:lnTo>
                <a:lnTo>
                  <a:pt x="614933" y="379729"/>
                </a:lnTo>
                <a:lnTo>
                  <a:pt x="622070" y="372109"/>
                </a:lnTo>
                <a:lnTo>
                  <a:pt x="476472" y="372109"/>
                </a:lnTo>
                <a:lnTo>
                  <a:pt x="461168" y="370839"/>
                </a:lnTo>
                <a:lnTo>
                  <a:pt x="448056" y="370839"/>
                </a:lnTo>
                <a:lnTo>
                  <a:pt x="411261" y="364489"/>
                </a:lnTo>
                <a:lnTo>
                  <a:pt x="384682" y="350519"/>
                </a:lnTo>
                <a:lnTo>
                  <a:pt x="372868" y="325119"/>
                </a:lnTo>
                <a:lnTo>
                  <a:pt x="380364" y="287019"/>
                </a:lnTo>
                <a:lnTo>
                  <a:pt x="380364" y="285749"/>
                </a:lnTo>
                <a:lnTo>
                  <a:pt x="381126" y="284479"/>
                </a:lnTo>
                <a:lnTo>
                  <a:pt x="449564" y="276859"/>
                </a:lnTo>
                <a:lnTo>
                  <a:pt x="472439" y="275589"/>
                </a:lnTo>
                <a:lnTo>
                  <a:pt x="609092" y="275589"/>
                </a:lnTo>
                <a:lnTo>
                  <a:pt x="599939" y="271779"/>
                </a:lnTo>
                <a:lnTo>
                  <a:pt x="377825" y="271779"/>
                </a:lnTo>
                <a:lnTo>
                  <a:pt x="378904" y="220979"/>
                </a:lnTo>
                <a:lnTo>
                  <a:pt x="390461" y="172719"/>
                </a:lnTo>
                <a:lnTo>
                  <a:pt x="408686" y="125729"/>
                </a:lnTo>
                <a:lnTo>
                  <a:pt x="429768" y="80009"/>
                </a:lnTo>
                <a:lnTo>
                  <a:pt x="434848" y="80009"/>
                </a:lnTo>
                <a:lnTo>
                  <a:pt x="436244" y="78739"/>
                </a:lnTo>
                <a:lnTo>
                  <a:pt x="447621" y="67309"/>
                </a:lnTo>
                <a:lnTo>
                  <a:pt x="454675" y="54609"/>
                </a:lnTo>
                <a:lnTo>
                  <a:pt x="456801" y="39369"/>
                </a:lnTo>
                <a:lnTo>
                  <a:pt x="453389" y="22859"/>
                </a:lnTo>
                <a:lnTo>
                  <a:pt x="449728" y="16509"/>
                </a:lnTo>
                <a:lnTo>
                  <a:pt x="444769" y="10159"/>
                </a:lnTo>
                <a:lnTo>
                  <a:pt x="438691" y="5079"/>
                </a:lnTo>
                <a:lnTo>
                  <a:pt x="431673" y="0"/>
                </a:lnTo>
                <a:close/>
              </a:path>
              <a:path w="645794" h="694689">
                <a:moveTo>
                  <a:pt x="42672" y="334009"/>
                </a:moveTo>
                <a:lnTo>
                  <a:pt x="26288" y="334009"/>
                </a:lnTo>
                <a:lnTo>
                  <a:pt x="23739" y="387349"/>
                </a:lnTo>
                <a:lnTo>
                  <a:pt x="20739" y="441959"/>
                </a:lnTo>
                <a:lnTo>
                  <a:pt x="17172" y="495299"/>
                </a:lnTo>
                <a:lnTo>
                  <a:pt x="12922" y="548639"/>
                </a:lnTo>
                <a:lnTo>
                  <a:pt x="7874" y="603249"/>
                </a:lnTo>
                <a:lnTo>
                  <a:pt x="0" y="604519"/>
                </a:lnTo>
                <a:lnTo>
                  <a:pt x="1269" y="621029"/>
                </a:lnTo>
                <a:lnTo>
                  <a:pt x="4572" y="619759"/>
                </a:lnTo>
                <a:lnTo>
                  <a:pt x="7874" y="617219"/>
                </a:lnTo>
                <a:lnTo>
                  <a:pt x="11175" y="615949"/>
                </a:lnTo>
                <a:lnTo>
                  <a:pt x="29844" y="615949"/>
                </a:lnTo>
                <a:lnTo>
                  <a:pt x="31495" y="610869"/>
                </a:lnTo>
                <a:lnTo>
                  <a:pt x="33484" y="599439"/>
                </a:lnTo>
                <a:lnTo>
                  <a:pt x="35401" y="589279"/>
                </a:lnTo>
                <a:lnTo>
                  <a:pt x="38735" y="567689"/>
                </a:lnTo>
                <a:lnTo>
                  <a:pt x="83805" y="567689"/>
                </a:lnTo>
                <a:lnTo>
                  <a:pt x="71628" y="557529"/>
                </a:lnTo>
                <a:lnTo>
                  <a:pt x="69723" y="554989"/>
                </a:lnTo>
                <a:lnTo>
                  <a:pt x="67056" y="554989"/>
                </a:lnTo>
                <a:lnTo>
                  <a:pt x="65024" y="553719"/>
                </a:lnTo>
                <a:lnTo>
                  <a:pt x="60005" y="548639"/>
                </a:lnTo>
                <a:lnTo>
                  <a:pt x="54689" y="542289"/>
                </a:lnTo>
                <a:lnTo>
                  <a:pt x="49111" y="537209"/>
                </a:lnTo>
                <a:lnTo>
                  <a:pt x="43306" y="532129"/>
                </a:lnTo>
                <a:lnTo>
                  <a:pt x="47654" y="482599"/>
                </a:lnTo>
                <a:lnTo>
                  <a:pt x="48942" y="433069"/>
                </a:lnTo>
                <a:lnTo>
                  <a:pt x="47253" y="383539"/>
                </a:lnTo>
                <a:lnTo>
                  <a:pt x="42672" y="334009"/>
                </a:lnTo>
                <a:close/>
              </a:path>
              <a:path w="645794" h="694689">
                <a:moveTo>
                  <a:pt x="29844" y="615949"/>
                </a:moveTo>
                <a:lnTo>
                  <a:pt x="11175" y="615949"/>
                </a:lnTo>
                <a:lnTo>
                  <a:pt x="13588" y="618489"/>
                </a:lnTo>
                <a:lnTo>
                  <a:pt x="16637" y="619759"/>
                </a:lnTo>
                <a:lnTo>
                  <a:pt x="24764" y="619759"/>
                </a:lnTo>
                <a:lnTo>
                  <a:pt x="29844" y="615949"/>
                </a:lnTo>
                <a:close/>
              </a:path>
              <a:path w="645794" h="694689">
                <a:moveTo>
                  <a:pt x="546607" y="603249"/>
                </a:moveTo>
                <a:lnTo>
                  <a:pt x="388238" y="603249"/>
                </a:lnTo>
                <a:lnTo>
                  <a:pt x="401903" y="608329"/>
                </a:lnTo>
                <a:lnTo>
                  <a:pt x="416115" y="612139"/>
                </a:lnTo>
                <a:lnTo>
                  <a:pt x="445516" y="614679"/>
                </a:lnTo>
                <a:lnTo>
                  <a:pt x="491583" y="614679"/>
                </a:lnTo>
                <a:lnTo>
                  <a:pt x="510587" y="613409"/>
                </a:lnTo>
                <a:lnTo>
                  <a:pt x="529091" y="609599"/>
                </a:lnTo>
                <a:lnTo>
                  <a:pt x="546607" y="603249"/>
                </a:lnTo>
                <a:close/>
              </a:path>
              <a:path w="645794" h="694689">
                <a:moveTo>
                  <a:pt x="596518" y="501649"/>
                </a:moveTo>
                <a:lnTo>
                  <a:pt x="568325" y="501649"/>
                </a:lnTo>
                <a:lnTo>
                  <a:pt x="574041" y="519429"/>
                </a:lnTo>
                <a:lnTo>
                  <a:pt x="573674" y="537209"/>
                </a:lnTo>
                <a:lnTo>
                  <a:pt x="538745" y="579119"/>
                </a:lnTo>
                <a:lnTo>
                  <a:pt x="498621" y="589279"/>
                </a:lnTo>
                <a:lnTo>
                  <a:pt x="569849" y="589279"/>
                </a:lnTo>
                <a:lnTo>
                  <a:pt x="593655" y="558799"/>
                </a:lnTo>
                <a:lnTo>
                  <a:pt x="600803" y="513079"/>
                </a:lnTo>
                <a:lnTo>
                  <a:pt x="596518" y="501649"/>
                </a:lnTo>
                <a:close/>
              </a:path>
              <a:path w="645794" h="694689">
                <a:moveTo>
                  <a:pt x="594137" y="495299"/>
                </a:moveTo>
                <a:lnTo>
                  <a:pt x="390906" y="495299"/>
                </a:lnTo>
                <a:lnTo>
                  <a:pt x="416258" y="502919"/>
                </a:lnTo>
                <a:lnTo>
                  <a:pt x="442753" y="506729"/>
                </a:lnTo>
                <a:lnTo>
                  <a:pt x="468630" y="509269"/>
                </a:lnTo>
                <a:lnTo>
                  <a:pt x="492125" y="510539"/>
                </a:lnTo>
                <a:lnTo>
                  <a:pt x="523676" y="510539"/>
                </a:lnTo>
                <a:lnTo>
                  <a:pt x="553569" y="505459"/>
                </a:lnTo>
                <a:lnTo>
                  <a:pt x="568325" y="501649"/>
                </a:lnTo>
                <a:lnTo>
                  <a:pt x="596518" y="501649"/>
                </a:lnTo>
                <a:lnTo>
                  <a:pt x="594137" y="495299"/>
                </a:lnTo>
                <a:close/>
              </a:path>
              <a:path w="645794" h="694689">
                <a:moveTo>
                  <a:pt x="618095" y="392429"/>
                </a:moveTo>
                <a:lnTo>
                  <a:pt x="583438" y="392429"/>
                </a:lnTo>
                <a:lnTo>
                  <a:pt x="600870" y="414019"/>
                </a:lnTo>
                <a:lnTo>
                  <a:pt x="600122" y="439419"/>
                </a:lnTo>
                <a:lnTo>
                  <a:pt x="562991" y="477519"/>
                </a:lnTo>
                <a:lnTo>
                  <a:pt x="524271" y="485139"/>
                </a:lnTo>
                <a:lnTo>
                  <a:pt x="601991" y="485139"/>
                </a:lnTo>
                <a:lnTo>
                  <a:pt x="628479" y="438149"/>
                </a:lnTo>
                <a:lnTo>
                  <a:pt x="628522" y="417829"/>
                </a:lnTo>
                <a:lnTo>
                  <a:pt x="622280" y="397509"/>
                </a:lnTo>
                <a:lnTo>
                  <a:pt x="618095" y="392429"/>
                </a:lnTo>
                <a:close/>
              </a:path>
              <a:path w="645794" h="694689">
                <a:moveTo>
                  <a:pt x="613911" y="387349"/>
                </a:moveTo>
                <a:lnTo>
                  <a:pt x="382397" y="387349"/>
                </a:lnTo>
                <a:lnTo>
                  <a:pt x="389000" y="391159"/>
                </a:lnTo>
                <a:lnTo>
                  <a:pt x="402081" y="393699"/>
                </a:lnTo>
                <a:lnTo>
                  <a:pt x="414333" y="396239"/>
                </a:lnTo>
                <a:lnTo>
                  <a:pt x="439550" y="398779"/>
                </a:lnTo>
                <a:lnTo>
                  <a:pt x="467824" y="398779"/>
                </a:lnTo>
                <a:lnTo>
                  <a:pt x="483203" y="397509"/>
                </a:lnTo>
                <a:lnTo>
                  <a:pt x="498344" y="397509"/>
                </a:lnTo>
                <a:lnTo>
                  <a:pt x="513080" y="396239"/>
                </a:lnTo>
                <a:lnTo>
                  <a:pt x="541869" y="396239"/>
                </a:lnTo>
                <a:lnTo>
                  <a:pt x="583438" y="392429"/>
                </a:lnTo>
                <a:lnTo>
                  <a:pt x="618095" y="392429"/>
                </a:lnTo>
                <a:lnTo>
                  <a:pt x="613911" y="387349"/>
                </a:lnTo>
                <a:close/>
              </a:path>
              <a:path w="645794" h="694689">
                <a:moveTo>
                  <a:pt x="541869" y="396239"/>
                </a:moveTo>
                <a:lnTo>
                  <a:pt x="518032" y="396239"/>
                </a:lnTo>
                <a:lnTo>
                  <a:pt x="522986" y="397509"/>
                </a:lnTo>
                <a:lnTo>
                  <a:pt x="527938" y="397509"/>
                </a:lnTo>
                <a:lnTo>
                  <a:pt x="541869" y="396239"/>
                </a:lnTo>
                <a:close/>
              </a:path>
              <a:path w="645794" h="694689">
                <a:moveTo>
                  <a:pt x="609092" y="275589"/>
                </a:moveTo>
                <a:lnTo>
                  <a:pt x="477012" y="275589"/>
                </a:lnTo>
                <a:lnTo>
                  <a:pt x="513381" y="278129"/>
                </a:lnTo>
                <a:lnTo>
                  <a:pt x="531429" y="280669"/>
                </a:lnTo>
                <a:lnTo>
                  <a:pt x="549275" y="284479"/>
                </a:lnTo>
                <a:lnTo>
                  <a:pt x="571501" y="290829"/>
                </a:lnTo>
                <a:lnTo>
                  <a:pt x="601075" y="302259"/>
                </a:lnTo>
                <a:lnTo>
                  <a:pt x="619194" y="322579"/>
                </a:lnTo>
                <a:lnTo>
                  <a:pt x="607060" y="350519"/>
                </a:lnTo>
                <a:lnTo>
                  <a:pt x="589452" y="361949"/>
                </a:lnTo>
                <a:lnTo>
                  <a:pt x="566118" y="368299"/>
                </a:lnTo>
                <a:lnTo>
                  <a:pt x="539283" y="370839"/>
                </a:lnTo>
                <a:lnTo>
                  <a:pt x="511175" y="372109"/>
                </a:lnTo>
                <a:lnTo>
                  <a:pt x="622070" y="372109"/>
                </a:lnTo>
                <a:lnTo>
                  <a:pt x="638720" y="354329"/>
                </a:lnTo>
                <a:lnTo>
                  <a:pt x="645302" y="325119"/>
                </a:lnTo>
                <a:lnTo>
                  <a:pt x="635240" y="297179"/>
                </a:lnTo>
                <a:lnTo>
                  <a:pt x="609092" y="275589"/>
                </a:lnTo>
                <a:close/>
              </a:path>
              <a:path w="645794" h="694689">
                <a:moveTo>
                  <a:pt x="486282" y="248919"/>
                </a:moveTo>
                <a:lnTo>
                  <a:pt x="457442" y="250189"/>
                </a:lnTo>
                <a:lnTo>
                  <a:pt x="429291" y="255269"/>
                </a:lnTo>
                <a:lnTo>
                  <a:pt x="402522" y="261619"/>
                </a:lnTo>
                <a:lnTo>
                  <a:pt x="377825" y="271779"/>
                </a:lnTo>
                <a:lnTo>
                  <a:pt x="599939" y="271779"/>
                </a:lnTo>
                <a:lnTo>
                  <a:pt x="581634" y="264159"/>
                </a:lnTo>
                <a:lnTo>
                  <a:pt x="551354" y="256539"/>
                </a:lnTo>
                <a:lnTo>
                  <a:pt x="519241" y="251459"/>
                </a:lnTo>
                <a:lnTo>
                  <a:pt x="486282" y="24891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03932" y="4015740"/>
            <a:ext cx="255904" cy="302260"/>
          </a:xfrm>
          <a:custGeom>
            <a:avLst/>
            <a:gdLst/>
            <a:ahLst/>
            <a:cxnLst/>
            <a:rect l="l" t="t" r="r" b="b"/>
            <a:pathLst>
              <a:path w="255905" h="302260">
                <a:moveTo>
                  <a:pt x="236981" y="0"/>
                </a:moveTo>
                <a:lnTo>
                  <a:pt x="233299" y="0"/>
                </a:lnTo>
                <a:lnTo>
                  <a:pt x="191095" y="7371"/>
                </a:lnTo>
                <a:lnTo>
                  <a:pt x="153606" y="27155"/>
                </a:lnTo>
                <a:lnTo>
                  <a:pt x="121070" y="55860"/>
                </a:lnTo>
                <a:lnTo>
                  <a:pt x="93725" y="89992"/>
                </a:lnTo>
                <a:lnTo>
                  <a:pt x="69348" y="127153"/>
                </a:lnTo>
                <a:lnTo>
                  <a:pt x="45829" y="168233"/>
                </a:lnTo>
                <a:lnTo>
                  <a:pt x="25127" y="211778"/>
                </a:lnTo>
                <a:lnTo>
                  <a:pt x="9198" y="256333"/>
                </a:lnTo>
                <a:lnTo>
                  <a:pt x="0" y="300443"/>
                </a:lnTo>
                <a:lnTo>
                  <a:pt x="15240" y="301752"/>
                </a:lnTo>
                <a:lnTo>
                  <a:pt x="37180" y="260862"/>
                </a:lnTo>
                <a:lnTo>
                  <a:pt x="57294" y="217152"/>
                </a:lnTo>
                <a:lnTo>
                  <a:pt x="77459" y="172917"/>
                </a:lnTo>
                <a:lnTo>
                  <a:pt x="99552" y="130454"/>
                </a:lnTo>
                <a:lnTo>
                  <a:pt x="125448" y="92058"/>
                </a:lnTo>
                <a:lnTo>
                  <a:pt x="157025" y="60025"/>
                </a:lnTo>
                <a:lnTo>
                  <a:pt x="196160" y="36651"/>
                </a:lnTo>
                <a:lnTo>
                  <a:pt x="244729" y="24231"/>
                </a:lnTo>
                <a:lnTo>
                  <a:pt x="255905" y="11049"/>
                </a:lnTo>
                <a:lnTo>
                  <a:pt x="255397" y="5143"/>
                </a:lnTo>
                <a:lnTo>
                  <a:pt x="250698" y="546"/>
                </a:lnTo>
                <a:lnTo>
                  <a:pt x="244729" y="546"/>
                </a:lnTo>
                <a:lnTo>
                  <a:pt x="240919" y="203"/>
                </a:lnTo>
                <a:lnTo>
                  <a:pt x="236981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47316" y="4311396"/>
            <a:ext cx="383540" cy="350520"/>
          </a:xfrm>
          <a:custGeom>
            <a:avLst/>
            <a:gdLst/>
            <a:ahLst/>
            <a:cxnLst/>
            <a:rect l="l" t="t" r="r" b="b"/>
            <a:pathLst>
              <a:path w="383539" h="350520">
                <a:moveTo>
                  <a:pt x="110617" y="0"/>
                </a:moveTo>
                <a:lnTo>
                  <a:pt x="72183" y="4794"/>
                </a:lnTo>
                <a:lnTo>
                  <a:pt x="34260" y="35236"/>
                </a:lnTo>
                <a:lnTo>
                  <a:pt x="24384" y="83070"/>
                </a:lnTo>
                <a:lnTo>
                  <a:pt x="19571" y="112779"/>
                </a:lnTo>
                <a:lnTo>
                  <a:pt x="15128" y="142660"/>
                </a:lnTo>
                <a:lnTo>
                  <a:pt x="11185" y="172658"/>
                </a:lnTo>
                <a:lnTo>
                  <a:pt x="7874" y="202717"/>
                </a:lnTo>
                <a:lnTo>
                  <a:pt x="3258" y="236289"/>
                </a:lnTo>
                <a:lnTo>
                  <a:pt x="5123" y="306605"/>
                </a:lnTo>
                <a:lnTo>
                  <a:pt x="42749" y="340125"/>
                </a:lnTo>
                <a:lnTo>
                  <a:pt x="82321" y="349414"/>
                </a:lnTo>
                <a:lnTo>
                  <a:pt x="103632" y="350519"/>
                </a:lnTo>
                <a:lnTo>
                  <a:pt x="124239" y="349554"/>
                </a:lnTo>
                <a:lnTo>
                  <a:pt x="144573" y="346754"/>
                </a:lnTo>
                <a:lnTo>
                  <a:pt x="164121" y="342268"/>
                </a:lnTo>
                <a:lnTo>
                  <a:pt x="182372" y="336245"/>
                </a:lnTo>
                <a:lnTo>
                  <a:pt x="181237" y="322922"/>
                </a:lnTo>
                <a:lnTo>
                  <a:pt x="121666" y="322922"/>
                </a:lnTo>
                <a:lnTo>
                  <a:pt x="112113" y="322769"/>
                </a:lnTo>
                <a:lnTo>
                  <a:pt x="47529" y="306720"/>
                </a:lnTo>
                <a:lnTo>
                  <a:pt x="30067" y="252383"/>
                </a:lnTo>
                <a:lnTo>
                  <a:pt x="33528" y="215214"/>
                </a:lnTo>
                <a:lnTo>
                  <a:pt x="38306" y="146167"/>
                </a:lnTo>
                <a:lnTo>
                  <a:pt x="42975" y="111086"/>
                </a:lnTo>
                <a:lnTo>
                  <a:pt x="51943" y="79082"/>
                </a:lnTo>
                <a:lnTo>
                  <a:pt x="52417" y="65778"/>
                </a:lnTo>
                <a:lnTo>
                  <a:pt x="56880" y="55419"/>
                </a:lnTo>
                <a:lnTo>
                  <a:pt x="65319" y="48018"/>
                </a:lnTo>
                <a:lnTo>
                  <a:pt x="77724" y="43586"/>
                </a:lnTo>
                <a:lnTo>
                  <a:pt x="85224" y="37418"/>
                </a:lnTo>
                <a:lnTo>
                  <a:pt x="93630" y="32875"/>
                </a:lnTo>
                <a:lnTo>
                  <a:pt x="102655" y="30068"/>
                </a:lnTo>
                <a:lnTo>
                  <a:pt x="112014" y="29108"/>
                </a:lnTo>
                <a:lnTo>
                  <a:pt x="125766" y="29108"/>
                </a:lnTo>
                <a:lnTo>
                  <a:pt x="129540" y="28905"/>
                </a:lnTo>
                <a:lnTo>
                  <a:pt x="214594" y="28905"/>
                </a:lnTo>
                <a:lnTo>
                  <a:pt x="217170" y="23202"/>
                </a:lnTo>
                <a:lnTo>
                  <a:pt x="213868" y="16611"/>
                </a:lnTo>
                <a:lnTo>
                  <a:pt x="207391" y="15303"/>
                </a:lnTo>
                <a:lnTo>
                  <a:pt x="187162" y="10249"/>
                </a:lnTo>
                <a:lnTo>
                  <a:pt x="163194" y="5284"/>
                </a:lnTo>
                <a:lnTo>
                  <a:pt x="137132" y="1503"/>
                </a:lnTo>
                <a:lnTo>
                  <a:pt x="110617" y="0"/>
                </a:lnTo>
                <a:close/>
              </a:path>
              <a:path w="383539" h="350520">
                <a:moveTo>
                  <a:pt x="180975" y="319836"/>
                </a:moveTo>
                <a:lnTo>
                  <a:pt x="151272" y="321817"/>
                </a:lnTo>
                <a:lnTo>
                  <a:pt x="136487" y="322605"/>
                </a:lnTo>
                <a:lnTo>
                  <a:pt x="121666" y="322922"/>
                </a:lnTo>
                <a:lnTo>
                  <a:pt x="181237" y="322922"/>
                </a:lnTo>
                <a:lnTo>
                  <a:pt x="180975" y="319836"/>
                </a:lnTo>
                <a:close/>
              </a:path>
              <a:path w="383539" h="350520">
                <a:moveTo>
                  <a:pt x="281876" y="36995"/>
                </a:moveTo>
                <a:lnTo>
                  <a:pt x="207391" y="36995"/>
                </a:lnTo>
                <a:lnTo>
                  <a:pt x="207288" y="41602"/>
                </a:lnTo>
                <a:lnTo>
                  <a:pt x="206629" y="45580"/>
                </a:lnTo>
                <a:lnTo>
                  <a:pt x="206629" y="49491"/>
                </a:lnTo>
                <a:lnTo>
                  <a:pt x="223139" y="50177"/>
                </a:lnTo>
                <a:lnTo>
                  <a:pt x="256190" y="41602"/>
                </a:lnTo>
                <a:lnTo>
                  <a:pt x="281876" y="36995"/>
                </a:lnTo>
                <a:close/>
              </a:path>
              <a:path w="383539" h="350520">
                <a:moveTo>
                  <a:pt x="214594" y="28905"/>
                </a:moveTo>
                <a:lnTo>
                  <a:pt x="134620" y="28905"/>
                </a:lnTo>
                <a:lnTo>
                  <a:pt x="151352" y="29746"/>
                </a:lnTo>
                <a:lnTo>
                  <a:pt x="168275" y="31880"/>
                </a:lnTo>
                <a:lnTo>
                  <a:pt x="184912" y="34723"/>
                </a:lnTo>
                <a:lnTo>
                  <a:pt x="200787" y="37693"/>
                </a:lnTo>
                <a:lnTo>
                  <a:pt x="201549" y="37960"/>
                </a:lnTo>
                <a:lnTo>
                  <a:pt x="202565" y="38099"/>
                </a:lnTo>
                <a:lnTo>
                  <a:pt x="204851" y="38099"/>
                </a:lnTo>
                <a:lnTo>
                  <a:pt x="206121" y="37757"/>
                </a:lnTo>
                <a:lnTo>
                  <a:pt x="207391" y="36995"/>
                </a:lnTo>
                <a:lnTo>
                  <a:pt x="281876" y="36995"/>
                </a:lnTo>
                <a:lnTo>
                  <a:pt x="289718" y="35588"/>
                </a:lnTo>
                <a:lnTo>
                  <a:pt x="323580" y="32046"/>
                </a:lnTo>
                <a:lnTo>
                  <a:pt x="351296" y="31102"/>
                </a:lnTo>
                <a:lnTo>
                  <a:pt x="221107" y="31102"/>
                </a:lnTo>
                <a:lnTo>
                  <a:pt x="219583" y="29997"/>
                </a:lnTo>
                <a:lnTo>
                  <a:pt x="218156" y="29108"/>
                </a:lnTo>
                <a:lnTo>
                  <a:pt x="214503" y="29108"/>
                </a:lnTo>
                <a:lnTo>
                  <a:pt x="214594" y="28905"/>
                </a:lnTo>
                <a:close/>
              </a:path>
              <a:path w="383539" h="350520">
                <a:moveTo>
                  <a:pt x="349758" y="3848"/>
                </a:moveTo>
                <a:lnTo>
                  <a:pt x="345567" y="3848"/>
                </a:lnTo>
                <a:lnTo>
                  <a:pt x="313404" y="5575"/>
                </a:lnTo>
                <a:lnTo>
                  <a:pt x="281813" y="10726"/>
                </a:lnTo>
                <a:lnTo>
                  <a:pt x="250983" y="19251"/>
                </a:lnTo>
                <a:lnTo>
                  <a:pt x="221107" y="31102"/>
                </a:lnTo>
                <a:lnTo>
                  <a:pt x="351296" y="31102"/>
                </a:lnTo>
                <a:lnTo>
                  <a:pt x="357632" y="30886"/>
                </a:lnTo>
                <a:lnTo>
                  <a:pt x="372374" y="30886"/>
                </a:lnTo>
                <a:lnTo>
                  <a:pt x="380351" y="27563"/>
                </a:lnTo>
                <a:lnTo>
                  <a:pt x="383238" y="19581"/>
                </a:lnTo>
                <a:lnTo>
                  <a:pt x="380624" y="11112"/>
                </a:lnTo>
                <a:lnTo>
                  <a:pt x="372618" y="6108"/>
                </a:lnTo>
                <a:lnTo>
                  <a:pt x="358140" y="4114"/>
                </a:lnTo>
                <a:lnTo>
                  <a:pt x="349758" y="3848"/>
                </a:lnTo>
                <a:close/>
              </a:path>
              <a:path w="383539" h="350520">
                <a:moveTo>
                  <a:pt x="372374" y="30886"/>
                </a:moveTo>
                <a:lnTo>
                  <a:pt x="362204" y="30886"/>
                </a:lnTo>
                <a:lnTo>
                  <a:pt x="366776" y="30962"/>
                </a:lnTo>
                <a:lnTo>
                  <a:pt x="371221" y="31102"/>
                </a:lnTo>
                <a:lnTo>
                  <a:pt x="371856" y="31102"/>
                </a:lnTo>
                <a:lnTo>
                  <a:pt x="372374" y="30886"/>
                </a:lnTo>
                <a:close/>
              </a:path>
              <a:path w="383539" h="350520">
                <a:moveTo>
                  <a:pt x="125766" y="29108"/>
                </a:moveTo>
                <a:lnTo>
                  <a:pt x="114554" y="29108"/>
                </a:lnTo>
                <a:lnTo>
                  <a:pt x="117221" y="29311"/>
                </a:lnTo>
                <a:lnTo>
                  <a:pt x="119761" y="29794"/>
                </a:lnTo>
                <a:lnTo>
                  <a:pt x="124587" y="29171"/>
                </a:lnTo>
                <a:lnTo>
                  <a:pt x="125766" y="29108"/>
                </a:lnTo>
                <a:close/>
              </a:path>
              <a:path w="383539" h="350520">
                <a:moveTo>
                  <a:pt x="217932" y="28968"/>
                </a:moveTo>
                <a:lnTo>
                  <a:pt x="215011" y="28968"/>
                </a:lnTo>
                <a:lnTo>
                  <a:pt x="214503" y="29108"/>
                </a:lnTo>
                <a:lnTo>
                  <a:pt x="218156" y="29108"/>
                </a:lnTo>
                <a:lnTo>
                  <a:pt x="217932" y="28968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2400" y="25936"/>
            <a:ext cx="8487956" cy="49458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3200" y="1405508"/>
            <a:ext cx="189268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 smtClean="0">
                <a:latin typeface="Arial"/>
                <a:cs typeface="Arial"/>
              </a:rPr>
              <a:t>,</a:t>
            </a:r>
            <a:r>
              <a:rPr lang="ar-SA" sz="2000" spc="-10" dirty="0" smtClean="0">
                <a:latin typeface="Arial"/>
                <a:cs typeface="Arial"/>
              </a:rPr>
              <a:t>المركزون الاعزاء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1066800" y="1713357"/>
            <a:ext cx="5566741" cy="230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5194" algn="just">
              <a:lnSpc>
                <a:spcPct val="100000"/>
              </a:lnSpc>
              <a:spcBef>
                <a:spcPts val="100"/>
              </a:spcBef>
            </a:pPr>
            <a:r>
              <a:rPr dirty="0" smtClean="0"/>
              <a:t>.</a:t>
            </a:r>
            <a:r>
              <a:rPr lang="ar-SA" dirty="0" smtClean="0"/>
              <a:t>حضرنا لكم مجموعة بطاقات خاصة </a:t>
            </a:r>
            <a:endParaRPr spc="30" dirty="0"/>
          </a:p>
          <a:p>
            <a:pPr marL="12700" marR="5080" indent="74295" algn="just">
              <a:lnSpc>
                <a:spcPct val="100000"/>
              </a:lnSpc>
            </a:pPr>
            <a:r>
              <a:rPr lang="ar-SA" spc="-20" dirty="0" smtClean="0"/>
              <a:t>ممكن استعمال البطاقات للعمل مع مجموعة أو العمل بطريقة فردية </a:t>
            </a:r>
            <a:endParaRPr spc="-5" dirty="0"/>
          </a:p>
          <a:p>
            <a:pPr marL="1270" algn="ctr">
              <a:lnSpc>
                <a:spcPct val="100000"/>
              </a:lnSpc>
            </a:pPr>
            <a:r>
              <a:rPr lang="ar-SA" spc="-25" dirty="0" smtClean="0"/>
              <a:t>اطلبوا من الطلاب تحضير ورقة وقلم ، في البداية  ضعوا  موسيقى هادئة </a:t>
            </a:r>
          </a:p>
          <a:p>
            <a:pPr marL="1270" algn="ctr">
              <a:lnSpc>
                <a:spcPct val="100000"/>
              </a:lnSpc>
            </a:pPr>
            <a:r>
              <a:rPr lang="ar-SA" spc="-25" dirty="0" smtClean="0"/>
              <a:t>بعثروا البطاقات على الارض</a:t>
            </a:r>
            <a:endParaRPr spc="-25" dirty="0"/>
          </a:p>
          <a:p>
            <a:pPr marL="1270" algn="ctr">
              <a:lnSpc>
                <a:spcPct val="100000"/>
              </a:lnSpc>
            </a:pPr>
            <a:r>
              <a:rPr lang="ar-SA" spc="-10" dirty="0" smtClean="0"/>
              <a:t>اطلبوا من الطلاب اختيار بطاقة أو بطاقتين والاجابة عليها </a:t>
            </a:r>
            <a:endParaRPr spc="55" dirty="0"/>
          </a:p>
          <a:p>
            <a:pPr marL="3175" algn="ctr">
              <a:lnSpc>
                <a:spcPct val="100000"/>
              </a:lnSpc>
              <a:spcBef>
                <a:spcPts val="30"/>
              </a:spcBef>
            </a:pPr>
            <a:r>
              <a:rPr lang="ar-SA" spc="-10" dirty="0"/>
              <a:t>ثم اطلبوا منهم مشاركة الجميع </a:t>
            </a:r>
            <a:endParaRPr spc="-10" dirty="0"/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he-IL" sz="2000" spc="70" dirty="0" smtClean="0"/>
              <a:t>( </a:t>
            </a:r>
            <a:r>
              <a:rPr lang="ar-SA" sz="2000" spc="70" dirty="0" smtClean="0"/>
              <a:t>ممكن تنفيذ اللقاء عبر تطبيق الزوم)</a:t>
            </a:r>
            <a:endParaRPr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590550"/>
            <a:ext cx="3505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cs typeface="+mj-cs"/>
              </a:rPr>
              <a:t>بطاقات محادثة لتلخيص فترة ...</a:t>
            </a:r>
            <a:endParaRPr lang="he-IL" sz="2400" b="1" dirty="0"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22248" y="3951544"/>
            <a:ext cx="422275" cy="279400"/>
          </a:xfrm>
          <a:custGeom>
            <a:avLst/>
            <a:gdLst/>
            <a:ahLst/>
            <a:cxnLst/>
            <a:rect l="l" t="t" r="r" b="b"/>
            <a:pathLst>
              <a:path w="422275" h="279400">
                <a:moveTo>
                  <a:pt x="9509" y="257959"/>
                </a:moveTo>
                <a:lnTo>
                  <a:pt x="9128" y="257959"/>
                </a:lnTo>
                <a:lnTo>
                  <a:pt x="2153" y="260920"/>
                </a:lnTo>
                <a:lnTo>
                  <a:pt x="0" y="267511"/>
                </a:lnTo>
                <a:lnTo>
                  <a:pt x="2538" y="274295"/>
                </a:lnTo>
                <a:lnTo>
                  <a:pt x="36941" y="279053"/>
                </a:lnTo>
                <a:lnTo>
                  <a:pt x="91267" y="274017"/>
                </a:lnTo>
                <a:lnTo>
                  <a:pt x="141224" y="258683"/>
                </a:lnTo>
                <a:lnTo>
                  <a:pt x="142238" y="258048"/>
                </a:lnTo>
                <a:lnTo>
                  <a:pt x="14335" y="258048"/>
                </a:lnTo>
                <a:lnTo>
                  <a:pt x="9636" y="257984"/>
                </a:lnTo>
                <a:close/>
              </a:path>
              <a:path w="422275" h="279400">
                <a:moveTo>
                  <a:pt x="145018" y="9216"/>
                </a:moveTo>
                <a:lnTo>
                  <a:pt x="142986" y="9216"/>
                </a:lnTo>
                <a:lnTo>
                  <a:pt x="116786" y="15237"/>
                </a:lnTo>
                <a:lnTo>
                  <a:pt x="94265" y="31270"/>
                </a:lnTo>
                <a:lnTo>
                  <a:pt x="79531" y="54276"/>
                </a:lnTo>
                <a:lnTo>
                  <a:pt x="76692" y="81213"/>
                </a:lnTo>
                <a:lnTo>
                  <a:pt x="88584" y="118984"/>
                </a:lnTo>
                <a:lnTo>
                  <a:pt x="110966" y="149261"/>
                </a:lnTo>
                <a:lnTo>
                  <a:pt x="141325" y="172187"/>
                </a:lnTo>
                <a:lnTo>
                  <a:pt x="177149" y="187905"/>
                </a:lnTo>
                <a:lnTo>
                  <a:pt x="150193" y="220109"/>
                </a:lnTo>
                <a:lnTo>
                  <a:pt x="110759" y="241860"/>
                </a:lnTo>
                <a:lnTo>
                  <a:pt x="64420" y="254169"/>
                </a:lnTo>
                <a:lnTo>
                  <a:pt x="16748" y="258048"/>
                </a:lnTo>
                <a:lnTo>
                  <a:pt x="142238" y="258048"/>
                </a:lnTo>
                <a:lnTo>
                  <a:pt x="182727" y="232708"/>
                </a:lnTo>
                <a:lnTo>
                  <a:pt x="211693" y="195754"/>
                </a:lnTo>
                <a:lnTo>
                  <a:pt x="274417" y="195754"/>
                </a:lnTo>
                <a:lnTo>
                  <a:pt x="282701" y="194578"/>
                </a:lnTo>
                <a:lnTo>
                  <a:pt x="301619" y="190038"/>
                </a:lnTo>
                <a:lnTo>
                  <a:pt x="320024" y="183714"/>
                </a:lnTo>
                <a:lnTo>
                  <a:pt x="349795" y="166900"/>
                </a:lnTo>
                <a:lnTo>
                  <a:pt x="235188" y="166900"/>
                </a:lnTo>
                <a:lnTo>
                  <a:pt x="228711" y="166417"/>
                </a:lnTo>
                <a:lnTo>
                  <a:pt x="222107" y="165414"/>
                </a:lnTo>
                <a:lnTo>
                  <a:pt x="223926" y="152841"/>
                </a:lnTo>
                <a:lnTo>
                  <a:pt x="186039" y="152841"/>
                </a:lnTo>
                <a:lnTo>
                  <a:pt x="138658" y="122189"/>
                </a:lnTo>
                <a:lnTo>
                  <a:pt x="111073" y="87925"/>
                </a:lnTo>
                <a:lnTo>
                  <a:pt x="111109" y="69146"/>
                </a:lnTo>
                <a:lnTo>
                  <a:pt x="120860" y="55861"/>
                </a:lnTo>
                <a:lnTo>
                  <a:pt x="136255" y="50822"/>
                </a:lnTo>
                <a:lnTo>
                  <a:pt x="200558" y="50822"/>
                </a:lnTo>
                <a:lnTo>
                  <a:pt x="197723" y="45173"/>
                </a:lnTo>
                <a:lnTo>
                  <a:pt x="176549" y="21302"/>
                </a:lnTo>
                <a:lnTo>
                  <a:pt x="148828" y="9547"/>
                </a:lnTo>
                <a:lnTo>
                  <a:pt x="146923" y="9331"/>
                </a:lnTo>
                <a:lnTo>
                  <a:pt x="145018" y="9216"/>
                </a:lnTo>
                <a:close/>
              </a:path>
              <a:path w="422275" h="279400">
                <a:moveTo>
                  <a:pt x="274417" y="195754"/>
                </a:moveTo>
                <a:lnTo>
                  <a:pt x="211693" y="195754"/>
                </a:lnTo>
                <a:lnTo>
                  <a:pt x="219715" y="196843"/>
                </a:lnTo>
                <a:lnTo>
                  <a:pt x="227774" y="197616"/>
                </a:lnTo>
                <a:lnTo>
                  <a:pt x="235856" y="198078"/>
                </a:lnTo>
                <a:lnTo>
                  <a:pt x="243951" y="198231"/>
                </a:lnTo>
                <a:lnTo>
                  <a:pt x="263427" y="197314"/>
                </a:lnTo>
                <a:lnTo>
                  <a:pt x="274417" y="195754"/>
                </a:lnTo>
                <a:close/>
              </a:path>
              <a:path w="422275" h="279400">
                <a:moveTo>
                  <a:pt x="421751" y="0"/>
                </a:moveTo>
                <a:lnTo>
                  <a:pt x="402653" y="38504"/>
                </a:lnTo>
                <a:lnTo>
                  <a:pt x="377490" y="79016"/>
                </a:lnTo>
                <a:lnTo>
                  <a:pt x="348797" y="114253"/>
                </a:lnTo>
                <a:lnTo>
                  <a:pt x="316561" y="142073"/>
                </a:lnTo>
                <a:lnTo>
                  <a:pt x="280770" y="160336"/>
                </a:lnTo>
                <a:lnTo>
                  <a:pt x="241411" y="166900"/>
                </a:lnTo>
                <a:lnTo>
                  <a:pt x="349795" y="166900"/>
                </a:lnTo>
                <a:lnTo>
                  <a:pt x="359182" y="161598"/>
                </a:lnTo>
                <a:lnTo>
                  <a:pt x="393657" y="132365"/>
                </a:lnTo>
                <a:lnTo>
                  <a:pt x="421751" y="99398"/>
                </a:lnTo>
                <a:lnTo>
                  <a:pt x="421751" y="0"/>
                </a:lnTo>
                <a:close/>
              </a:path>
              <a:path w="422275" h="279400">
                <a:moveTo>
                  <a:pt x="200558" y="50822"/>
                </a:moveTo>
                <a:lnTo>
                  <a:pt x="136255" y="50822"/>
                </a:lnTo>
                <a:lnTo>
                  <a:pt x="143281" y="51779"/>
                </a:lnTo>
                <a:lnTo>
                  <a:pt x="150272" y="54773"/>
                </a:lnTo>
                <a:lnTo>
                  <a:pt x="173704" y="90028"/>
                </a:lnTo>
                <a:lnTo>
                  <a:pt x="180832" y="113636"/>
                </a:lnTo>
                <a:lnTo>
                  <a:pt x="183485" y="123434"/>
                </a:lnTo>
                <a:lnTo>
                  <a:pt x="185197" y="133238"/>
                </a:lnTo>
                <a:lnTo>
                  <a:pt x="185946" y="142073"/>
                </a:lnTo>
                <a:lnTo>
                  <a:pt x="186039" y="152841"/>
                </a:lnTo>
                <a:lnTo>
                  <a:pt x="223926" y="152841"/>
                </a:lnTo>
                <a:lnTo>
                  <a:pt x="224377" y="149727"/>
                </a:lnTo>
                <a:lnTo>
                  <a:pt x="224932" y="134094"/>
                </a:lnTo>
                <a:lnTo>
                  <a:pt x="223821" y="118563"/>
                </a:lnTo>
                <a:lnTo>
                  <a:pt x="221091" y="103184"/>
                </a:lnTo>
                <a:lnTo>
                  <a:pt x="212514" y="74641"/>
                </a:lnTo>
                <a:lnTo>
                  <a:pt x="200558" y="50822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35688" y="4485132"/>
            <a:ext cx="142874" cy="1295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70843" y="4367822"/>
            <a:ext cx="85470" cy="929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3865" y="291084"/>
            <a:ext cx="191226" cy="1996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0373" y="4485132"/>
            <a:ext cx="142805" cy="1295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7010" y="4367822"/>
            <a:ext cx="85475" cy="929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807719"/>
            <a:ext cx="985380" cy="97277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3489" y="1766316"/>
            <a:ext cx="226402" cy="2301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1461" y="1527047"/>
            <a:ext cx="226352" cy="23012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18242" y="2945892"/>
            <a:ext cx="426084" cy="628015"/>
          </a:xfrm>
          <a:custGeom>
            <a:avLst/>
            <a:gdLst/>
            <a:ahLst/>
            <a:cxnLst/>
            <a:rect l="l" t="t" r="r" b="b"/>
            <a:pathLst>
              <a:path w="426084" h="628014">
                <a:moveTo>
                  <a:pt x="378513" y="0"/>
                </a:moveTo>
                <a:lnTo>
                  <a:pt x="303234" y="1587"/>
                </a:lnTo>
                <a:lnTo>
                  <a:pt x="228145" y="6222"/>
                </a:lnTo>
                <a:lnTo>
                  <a:pt x="177651" y="11412"/>
                </a:lnTo>
                <a:lnTo>
                  <a:pt x="127942" y="21732"/>
                </a:lnTo>
                <a:lnTo>
                  <a:pt x="82520" y="40459"/>
                </a:lnTo>
                <a:lnTo>
                  <a:pt x="44884" y="70865"/>
                </a:lnTo>
                <a:lnTo>
                  <a:pt x="23264" y="103812"/>
                </a:lnTo>
                <a:lnTo>
                  <a:pt x="10324" y="141271"/>
                </a:lnTo>
                <a:lnTo>
                  <a:pt x="3647" y="181183"/>
                </a:lnTo>
                <a:lnTo>
                  <a:pt x="815" y="221487"/>
                </a:lnTo>
                <a:lnTo>
                  <a:pt x="0" y="270464"/>
                </a:lnTo>
                <a:lnTo>
                  <a:pt x="853" y="319339"/>
                </a:lnTo>
                <a:lnTo>
                  <a:pt x="3371" y="368093"/>
                </a:lnTo>
                <a:lnTo>
                  <a:pt x="7551" y="416710"/>
                </a:lnTo>
                <a:lnTo>
                  <a:pt x="13389" y="465172"/>
                </a:lnTo>
                <a:lnTo>
                  <a:pt x="20881" y="513460"/>
                </a:lnTo>
                <a:lnTo>
                  <a:pt x="31581" y="555863"/>
                </a:lnTo>
                <a:lnTo>
                  <a:pt x="54282" y="591692"/>
                </a:lnTo>
                <a:lnTo>
                  <a:pt x="91890" y="611346"/>
                </a:lnTo>
                <a:lnTo>
                  <a:pt x="134546" y="618616"/>
                </a:lnTo>
                <a:lnTo>
                  <a:pt x="179075" y="622690"/>
                </a:lnTo>
                <a:lnTo>
                  <a:pt x="223700" y="625586"/>
                </a:lnTo>
                <a:lnTo>
                  <a:pt x="268420" y="627314"/>
                </a:lnTo>
                <a:lnTo>
                  <a:pt x="313235" y="627888"/>
                </a:lnTo>
                <a:lnTo>
                  <a:pt x="359422" y="627277"/>
                </a:lnTo>
                <a:lnTo>
                  <a:pt x="405610" y="625441"/>
                </a:lnTo>
                <a:lnTo>
                  <a:pt x="425757" y="624102"/>
                </a:lnTo>
                <a:lnTo>
                  <a:pt x="425757" y="456183"/>
                </a:lnTo>
                <a:lnTo>
                  <a:pt x="418264" y="456183"/>
                </a:lnTo>
                <a:lnTo>
                  <a:pt x="404405" y="454328"/>
                </a:lnTo>
                <a:lnTo>
                  <a:pt x="366829" y="432307"/>
                </a:lnTo>
                <a:lnTo>
                  <a:pt x="337968" y="388207"/>
                </a:lnTo>
                <a:lnTo>
                  <a:pt x="328348" y="337057"/>
                </a:lnTo>
                <a:lnTo>
                  <a:pt x="307183" y="331374"/>
                </a:lnTo>
                <a:lnTo>
                  <a:pt x="289423" y="318262"/>
                </a:lnTo>
                <a:lnTo>
                  <a:pt x="275949" y="299910"/>
                </a:lnTo>
                <a:lnTo>
                  <a:pt x="267642" y="278510"/>
                </a:lnTo>
                <a:lnTo>
                  <a:pt x="265473" y="248114"/>
                </a:lnTo>
                <a:lnTo>
                  <a:pt x="271912" y="218884"/>
                </a:lnTo>
                <a:lnTo>
                  <a:pt x="308282" y="171069"/>
                </a:lnTo>
                <a:lnTo>
                  <a:pt x="351966" y="153798"/>
                </a:lnTo>
                <a:lnTo>
                  <a:pt x="367464" y="152653"/>
                </a:lnTo>
                <a:lnTo>
                  <a:pt x="425757" y="152653"/>
                </a:lnTo>
                <a:lnTo>
                  <a:pt x="425757" y="648"/>
                </a:lnTo>
                <a:lnTo>
                  <a:pt x="423916" y="587"/>
                </a:lnTo>
                <a:lnTo>
                  <a:pt x="401202" y="144"/>
                </a:lnTo>
                <a:lnTo>
                  <a:pt x="378513" y="0"/>
                </a:lnTo>
                <a:close/>
              </a:path>
              <a:path w="426084" h="628014">
                <a:moveTo>
                  <a:pt x="425757" y="455494"/>
                </a:moveTo>
                <a:lnTo>
                  <a:pt x="424922" y="455693"/>
                </a:lnTo>
                <a:lnTo>
                  <a:pt x="418264" y="456183"/>
                </a:lnTo>
                <a:lnTo>
                  <a:pt x="425757" y="456183"/>
                </a:lnTo>
                <a:lnTo>
                  <a:pt x="425757" y="455494"/>
                </a:lnTo>
                <a:close/>
              </a:path>
              <a:path w="426084" h="628014">
                <a:moveTo>
                  <a:pt x="425757" y="152653"/>
                </a:moveTo>
                <a:lnTo>
                  <a:pt x="367464" y="152653"/>
                </a:lnTo>
                <a:lnTo>
                  <a:pt x="382261" y="153703"/>
                </a:lnTo>
                <a:lnTo>
                  <a:pt x="396785" y="156860"/>
                </a:lnTo>
                <a:lnTo>
                  <a:pt x="410809" y="162137"/>
                </a:lnTo>
                <a:lnTo>
                  <a:pt x="424106" y="169544"/>
                </a:lnTo>
                <a:lnTo>
                  <a:pt x="425757" y="171124"/>
                </a:lnTo>
                <a:lnTo>
                  <a:pt x="425757" y="152653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699166" y="2927604"/>
            <a:ext cx="445134" cy="666750"/>
          </a:xfrm>
          <a:custGeom>
            <a:avLst/>
            <a:gdLst/>
            <a:ahLst/>
            <a:cxnLst/>
            <a:rect l="l" t="t" r="r" b="b"/>
            <a:pathLst>
              <a:path w="445134" h="666750">
                <a:moveTo>
                  <a:pt x="97234" y="48259"/>
                </a:moveTo>
                <a:lnTo>
                  <a:pt x="95964" y="48259"/>
                </a:lnTo>
                <a:lnTo>
                  <a:pt x="95202" y="48387"/>
                </a:lnTo>
                <a:lnTo>
                  <a:pt x="57590" y="76970"/>
                </a:lnTo>
                <a:lnTo>
                  <a:pt x="31951" y="113267"/>
                </a:lnTo>
                <a:lnTo>
                  <a:pt x="15517" y="155149"/>
                </a:lnTo>
                <a:lnTo>
                  <a:pt x="6155" y="200103"/>
                </a:lnTo>
                <a:lnTo>
                  <a:pt x="1730" y="245618"/>
                </a:lnTo>
                <a:lnTo>
                  <a:pt x="13" y="291540"/>
                </a:lnTo>
                <a:lnTo>
                  <a:pt x="0" y="337438"/>
                </a:lnTo>
                <a:lnTo>
                  <a:pt x="1676" y="383242"/>
                </a:lnTo>
                <a:lnTo>
                  <a:pt x="5032" y="428878"/>
                </a:lnTo>
                <a:lnTo>
                  <a:pt x="8600" y="467062"/>
                </a:lnTo>
                <a:lnTo>
                  <a:pt x="13573" y="505555"/>
                </a:lnTo>
                <a:lnTo>
                  <a:pt x="21355" y="543429"/>
                </a:lnTo>
                <a:lnTo>
                  <a:pt x="33353" y="579754"/>
                </a:lnTo>
                <a:lnTo>
                  <a:pt x="58869" y="617414"/>
                </a:lnTo>
                <a:lnTo>
                  <a:pt x="95224" y="641643"/>
                </a:lnTo>
                <a:lnTo>
                  <a:pt x="138795" y="655494"/>
                </a:lnTo>
                <a:lnTo>
                  <a:pt x="186092" y="662060"/>
                </a:lnTo>
                <a:lnTo>
                  <a:pt x="233537" y="664406"/>
                </a:lnTo>
                <a:lnTo>
                  <a:pt x="299481" y="666178"/>
                </a:lnTo>
                <a:lnTo>
                  <a:pt x="321389" y="666368"/>
                </a:lnTo>
                <a:lnTo>
                  <a:pt x="374473" y="665343"/>
                </a:lnTo>
                <a:lnTo>
                  <a:pt x="427500" y="662267"/>
                </a:lnTo>
                <a:lnTo>
                  <a:pt x="444833" y="660588"/>
                </a:lnTo>
                <a:lnTo>
                  <a:pt x="444833" y="647318"/>
                </a:lnTo>
                <a:lnTo>
                  <a:pt x="315674" y="647318"/>
                </a:lnTo>
                <a:lnTo>
                  <a:pt x="290941" y="647120"/>
                </a:lnTo>
                <a:lnTo>
                  <a:pt x="241236" y="645390"/>
                </a:lnTo>
                <a:lnTo>
                  <a:pt x="173386" y="640871"/>
                </a:lnTo>
                <a:lnTo>
                  <a:pt x="130413" y="634539"/>
                </a:lnTo>
                <a:lnTo>
                  <a:pt x="91201" y="619706"/>
                </a:lnTo>
                <a:lnTo>
                  <a:pt x="59515" y="591311"/>
                </a:lnTo>
                <a:lnTo>
                  <a:pt x="34766" y="527589"/>
                </a:lnTo>
                <a:lnTo>
                  <a:pt x="24971" y="459485"/>
                </a:lnTo>
                <a:lnTo>
                  <a:pt x="21020" y="421310"/>
                </a:lnTo>
                <a:lnTo>
                  <a:pt x="18319" y="383158"/>
                </a:lnTo>
                <a:lnTo>
                  <a:pt x="16881" y="345007"/>
                </a:lnTo>
                <a:lnTo>
                  <a:pt x="16848" y="337438"/>
                </a:lnTo>
                <a:lnTo>
                  <a:pt x="16855" y="256141"/>
                </a:lnTo>
                <a:lnTo>
                  <a:pt x="20573" y="203061"/>
                </a:lnTo>
                <a:lnTo>
                  <a:pt x="30990" y="151146"/>
                </a:lnTo>
                <a:lnTo>
                  <a:pt x="51227" y="103948"/>
                </a:lnTo>
                <a:lnTo>
                  <a:pt x="84407" y="65023"/>
                </a:lnTo>
                <a:lnTo>
                  <a:pt x="119161" y="65023"/>
                </a:lnTo>
                <a:lnTo>
                  <a:pt x="142766" y="57185"/>
                </a:lnTo>
                <a:lnTo>
                  <a:pt x="174013" y="48768"/>
                </a:lnTo>
                <a:lnTo>
                  <a:pt x="98377" y="48768"/>
                </a:lnTo>
                <a:lnTo>
                  <a:pt x="97869" y="48513"/>
                </a:lnTo>
                <a:lnTo>
                  <a:pt x="97234" y="48259"/>
                </a:lnTo>
                <a:close/>
              </a:path>
              <a:path w="445134" h="666750">
                <a:moveTo>
                  <a:pt x="444833" y="641643"/>
                </a:moveTo>
                <a:lnTo>
                  <a:pt x="367744" y="646429"/>
                </a:lnTo>
                <a:lnTo>
                  <a:pt x="315674" y="647318"/>
                </a:lnTo>
                <a:lnTo>
                  <a:pt x="444833" y="647318"/>
                </a:lnTo>
                <a:lnTo>
                  <a:pt x="444833" y="641643"/>
                </a:lnTo>
                <a:close/>
              </a:path>
              <a:path w="445134" h="666750">
                <a:moveTo>
                  <a:pt x="119161" y="65023"/>
                </a:moveTo>
                <a:lnTo>
                  <a:pt x="84407" y="65023"/>
                </a:lnTo>
                <a:lnTo>
                  <a:pt x="85423" y="69341"/>
                </a:lnTo>
                <a:lnTo>
                  <a:pt x="88598" y="73025"/>
                </a:lnTo>
                <a:lnTo>
                  <a:pt x="94694" y="73025"/>
                </a:lnTo>
                <a:lnTo>
                  <a:pt x="95964" y="72770"/>
                </a:lnTo>
                <a:lnTo>
                  <a:pt x="97361" y="72262"/>
                </a:lnTo>
                <a:lnTo>
                  <a:pt x="119161" y="65023"/>
                </a:lnTo>
                <a:close/>
              </a:path>
              <a:path w="445134" h="666750">
                <a:moveTo>
                  <a:pt x="375745" y="0"/>
                </a:moveTo>
                <a:lnTo>
                  <a:pt x="327477" y="1422"/>
                </a:lnTo>
                <a:lnTo>
                  <a:pt x="279352" y="5667"/>
                </a:lnTo>
                <a:lnTo>
                  <a:pt x="231513" y="12698"/>
                </a:lnTo>
                <a:lnTo>
                  <a:pt x="184102" y="22478"/>
                </a:lnTo>
                <a:lnTo>
                  <a:pt x="141097" y="34432"/>
                </a:lnTo>
                <a:lnTo>
                  <a:pt x="98377" y="48768"/>
                </a:lnTo>
                <a:lnTo>
                  <a:pt x="174013" y="48768"/>
                </a:lnTo>
                <a:lnTo>
                  <a:pt x="189290" y="44652"/>
                </a:lnTo>
                <a:lnTo>
                  <a:pt x="236696" y="34750"/>
                </a:lnTo>
                <a:lnTo>
                  <a:pt x="284747" y="27568"/>
                </a:lnTo>
                <a:lnTo>
                  <a:pt x="333208" y="23194"/>
                </a:lnTo>
                <a:lnTo>
                  <a:pt x="381841" y="21716"/>
                </a:lnTo>
                <a:lnTo>
                  <a:pt x="444833" y="21716"/>
                </a:lnTo>
                <a:lnTo>
                  <a:pt x="444833" y="3021"/>
                </a:lnTo>
                <a:lnTo>
                  <a:pt x="442340" y="2762"/>
                </a:lnTo>
                <a:lnTo>
                  <a:pt x="409072" y="690"/>
                </a:lnTo>
                <a:lnTo>
                  <a:pt x="375745" y="0"/>
                </a:lnTo>
                <a:close/>
              </a:path>
              <a:path w="445134" h="666750">
                <a:moveTo>
                  <a:pt x="444833" y="21716"/>
                </a:moveTo>
                <a:lnTo>
                  <a:pt x="381841" y="21716"/>
                </a:lnTo>
                <a:lnTo>
                  <a:pt x="430801" y="23245"/>
                </a:lnTo>
                <a:lnTo>
                  <a:pt x="444833" y="24583"/>
                </a:lnTo>
                <a:lnTo>
                  <a:pt x="444833" y="2171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78445" y="3081527"/>
            <a:ext cx="165554" cy="3078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1766" y="2517688"/>
            <a:ext cx="352425" cy="467359"/>
          </a:xfrm>
          <a:custGeom>
            <a:avLst/>
            <a:gdLst/>
            <a:ahLst/>
            <a:cxnLst/>
            <a:rect l="l" t="t" r="r" b="b"/>
            <a:pathLst>
              <a:path w="352425" h="467360">
                <a:moveTo>
                  <a:pt x="352232" y="0"/>
                </a:moveTo>
                <a:lnTo>
                  <a:pt x="279848" y="5856"/>
                </a:lnTo>
                <a:lnTo>
                  <a:pt x="228323" y="16614"/>
                </a:lnTo>
                <a:lnTo>
                  <a:pt x="179148" y="33518"/>
                </a:lnTo>
                <a:lnTo>
                  <a:pt x="133496" y="57217"/>
                </a:lnTo>
                <a:lnTo>
                  <a:pt x="92544" y="88359"/>
                </a:lnTo>
                <a:lnTo>
                  <a:pt x="57466" y="127594"/>
                </a:lnTo>
                <a:lnTo>
                  <a:pt x="32493" y="169951"/>
                </a:lnTo>
                <a:lnTo>
                  <a:pt x="15203" y="216379"/>
                </a:lnTo>
                <a:lnTo>
                  <a:pt x="4678" y="265597"/>
                </a:lnTo>
                <a:lnTo>
                  <a:pt x="0" y="316325"/>
                </a:lnTo>
                <a:lnTo>
                  <a:pt x="251" y="367285"/>
                </a:lnTo>
                <a:lnTo>
                  <a:pt x="4514" y="417196"/>
                </a:lnTo>
                <a:lnTo>
                  <a:pt x="11873" y="464779"/>
                </a:lnTo>
                <a:lnTo>
                  <a:pt x="12000" y="466176"/>
                </a:lnTo>
                <a:lnTo>
                  <a:pt x="13397" y="466938"/>
                </a:lnTo>
                <a:lnTo>
                  <a:pt x="16572" y="466938"/>
                </a:lnTo>
                <a:lnTo>
                  <a:pt x="18477" y="465795"/>
                </a:lnTo>
                <a:lnTo>
                  <a:pt x="18477" y="463636"/>
                </a:lnTo>
                <a:lnTo>
                  <a:pt x="16926" y="411016"/>
                </a:lnTo>
                <a:lnTo>
                  <a:pt x="16318" y="358908"/>
                </a:lnTo>
                <a:lnTo>
                  <a:pt x="18524" y="307441"/>
                </a:lnTo>
                <a:lnTo>
                  <a:pt x="25419" y="256748"/>
                </a:lnTo>
                <a:lnTo>
                  <a:pt x="38876" y="206957"/>
                </a:lnTo>
                <a:lnTo>
                  <a:pt x="60768" y="158201"/>
                </a:lnTo>
                <a:lnTo>
                  <a:pt x="87006" y="120658"/>
                </a:lnTo>
                <a:lnTo>
                  <a:pt x="119502" y="90129"/>
                </a:lnTo>
                <a:lnTo>
                  <a:pt x="157020" y="65991"/>
                </a:lnTo>
                <a:lnTo>
                  <a:pt x="198320" y="47622"/>
                </a:lnTo>
                <a:lnTo>
                  <a:pt x="242167" y="34402"/>
                </a:lnTo>
                <a:lnTo>
                  <a:pt x="287322" y="25706"/>
                </a:lnTo>
                <a:lnTo>
                  <a:pt x="332548" y="20914"/>
                </a:lnTo>
                <a:lnTo>
                  <a:pt x="352232" y="19774"/>
                </a:lnTo>
                <a:lnTo>
                  <a:pt x="352232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06843" y="2670555"/>
            <a:ext cx="237490" cy="284480"/>
          </a:xfrm>
          <a:custGeom>
            <a:avLst/>
            <a:gdLst/>
            <a:ahLst/>
            <a:cxnLst/>
            <a:rect l="l" t="t" r="r" b="b"/>
            <a:pathLst>
              <a:path w="237490" h="284480">
                <a:moveTo>
                  <a:pt x="204644" y="0"/>
                </a:moveTo>
                <a:lnTo>
                  <a:pt x="195881" y="0"/>
                </a:lnTo>
                <a:lnTo>
                  <a:pt x="150729" y="2500"/>
                </a:lnTo>
                <a:lnTo>
                  <a:pt x="105552" y="11715"/>
                </a:lnTo>
                <a:lnTo>
                  <a:pt x="64615" y="30218"/>
                </a:lnTo>
                <a:lnTo>
                  <a:pt x="32178" y="60579"/>
                </a:lnTo>
                <a:lnTo>
                  <a:pt x="12588" y="101965"/>
                </a:lnTo>
                <a:lnTo>
                  <a:pt x="5000" y="147446"/>
                </a:lnTo>
                <a:lnTo>
                  <a:pt x="809" y="213121"/>
                </a:lnTo>
                <a:lnTo>
                  <a:pt x="0" y="246227"/>
                </a:lnTo>
                <a:lnTo>
                  <a:pt x="47" y="282320"/>
                </a:lnTo>
                <a:lnTo>
                  <a:pt x="2714" y="284225"/>
                </a:lnTo>
                <a:lnTo>
                  <a:pt x="7286" y="284225"/>
                </a:lnTo>
                <a:lnTo>
                  <a:pt x="9191" y="282956"/>
                </a:lnTo>
                <a:lnTo>
                  <a:pt x="9445" y="280416"/>
                </a:lnTo>
                <a:lnTo>
                  <a:pt x="14295" y="238380"/>
                </a:lnTo>
                <a:lnTo>
                  <a:pt x="17668" y="195976"/>
                </a:lnTo>
                <a:lnTo>
                  <a:pt x="21661" y="153596"/>
                </a:lnTo>
                <a:lnTo>
                  <a:pt x="28368" y="111632"/>
                </a:lnTo>
                <a:lnTo>
                  <a:pt x="51976" y="65865"/>
                </a:lnTo>
                <a:lnTo>
                  <a:pt x="93027" y="37909"/>
                </a:lnTo>
                <a:lnTo>
                  <a:pt x="143150" y="23764"/>
                </a:lnTo>
                <a:lnTo>
                  <a:pt x="193976" y="19431"/>
                </a:lnTo>
                <a:lnTo>
                  <a:pt x="199945" y="19431"/>
                </a:lnTo>
                <a:lnTo>
                  <a:pt x="206041" y="19304"/>
                </a:lnTo>
                <a:lnTo>
                  <a:pt x="237156" y="19304"/>
                </a:lnTo>
                <a:lnTo>
                  <a:pt x="237156" y="739"/>
                </a:lnTo>
                <a:lnTo>
                  <a:pt x="232735" y="545"/>
                </a:lnTo>
                <a:lnTo>
                  <a:pt x="208962" y="126"/>
                </a:lnTo>
                <a:lnTo>
                  <a:pt x="204644" y="0"/>
                </a:lnTo>
                <a:close/>
              </a:path>
              <a:path w="237490" h="284480">
                <a:moveTo>
                  <a:pt x="237156" y="19304"/>
                </a:moveTo>
                <a:lnTo>
                  <a:pt x="212391" y="19304"/>
                </a:lnTo>
                <a:lnTo>
                  <a:pt x="233678" y="19671"/>
                </a:lnTo>
                <a:lnTo>
                  <a:pt x="237156" y="19951"/>
                </a:lnTo>
                <a:lnTo>
                  <a:pt x="237156" y="1930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25128" y="3128772"/>
            <a:ext cx="108203" cy="11887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89135" y="3268979"/>
            <a:ext cx="33655" cy="27940"/>
          </a:xfrm>
          <a:custGeom>
            <a:avLst/>
            <a:gdLst/>
            <a:ahLst/>
            <a:cxnLst/>
            <a:rect l="l" t="t" r="r" b="b"/>
            <a:pathLst>
              <a:path w="33654" h="27939">
                <a:moveTo>
                  <a:pt x="31623" y="0"/>
                </a:moveTo>
                <a:lnTo>
                  <a:pt x="28194" y="0"/>
                </a:lnTo>
                <a:lnTo>
                  <a:pt x="27813" y="127"/>
                </a:lnTo>
                <a:lnTo>
                  <a:pt x="20046" y="3766"/>
                </a:lnTo>
                <a:lnTo>
                  <a:pt x="13112" y="9239"/>
                </a:lnTo>
                <a:lnTo>
                  <a:pt x="6988" y="15807"/>
                </a:lnTo>
                <a:lnTo>
                  <a:pt x="1650" y="22733"/>
                </a:lnTo>
                <a:lnTo>
                  <a:pt x="0" y="24765"/>
                </a:lnTo>
                <a:lnTo>
                  <a:pt x="2413" y="27432"/>
                </a:lnTo>
                <a:lnTo>
                  <a:pt x="5588" y="27432"/>
                </a:lnTo>
                <a:lnTo>
                  <a:pt x="6477" y="27178"/>
                </a:lnTo>
                <a:lnTo>
                  <a:pt x="7112" y="26543"/>
                </a:lnTo>
                <a:lnTo>
                  <a:pt x="12862" y="20972"/>
                </a:lnTo>
                <a:lnTo>
                  <a:pt x="19113" y="16081"/>
                </a:lnTo>
                <a:lnTo>
                  <a:pt x="25364" y="11308"/>
                </a:lnTo>
                <a:lnTo>
                  <a:pt x="31115" y="6096"/>
                </a:lnTo>
                <a:lnTo>
                  <a:pt x="33528" y="3683"/>
                </a:lnTo>
                <a:lnTo>
                  <a:pt x="3162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099804" y="3317747"/>
            <a:ext cx="29209" cy="26034"/>
          </a:xfrm>
          <a:custGeom>
            <a:avLst/>
            <a:gdLst/>
            <a:ahLst/>
            <a:cxnLst/>
            <a:rect l="l" t="t" r="r" b="b"/>
            <a:pathLst>
              <a:path w="29209" h="26035">
                <a:moveTo>
                  <a:pt x="26924" y="0"/>
                </a:moveTo>
                <a:lnTo>
                  <a:pt x="23368" y="0"/>
                </a:lnTo>
                <a:lnTo>
                  <a:pt x="22987" y="253"/>
                </a:lnTo>
                <a:lnTo>
                  <a:pt x="16523" y="3264"/>
                </a:lnTo>
                <a:lnTo>
                  <a:pt x="11096" y="7858"/>
                </a:lnTo>
                <a:lnTo>
                  <a:pt x="6502" y="13380"/>
                </a:lnTo>
                <a:lnTo>
                  <a:pt x="2540" y="19176"/>
                </a:lnTo>
                <a:lnTo>
                  <a:pt x="0" y="22351"/>
                </a:lnTo>
                <a:lnTo>
                  <a:pt x="3175" y="25907"/>
                </a:lnTo>
                <a:lnTo>
                  <a:pt x="7239" y="25907"/>
                </a:lnTo>
                <a:lnTo>
                  <a:pt x="8381" y="25526"/>
                </a:lnTo>
                <a:lnTo>
                  <a:pt x="9144" y="24510"/>
                </a:lnTo>
                <a:lnTo>
                  <a:pt x="14019" y="20036"/>
                </a:lnTo>
                <a:lnTo>
                  <a:pt x="18716" y="15478"/>
                </a:lnTo>
                <a:lnTo>
                  <a:pt x="23199" y="10705"/>
                </a:lnTo>
                <a:lnTo>
                  <a:pt x="27431" y="5587"/>
                </a:lnTo>
                <a:lnTo>
                  <a:pt x="28955" y="3175"/>
                </a:lnTo>
                <a:lnTo>
                  <a:pt x="2692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758428" y="3031235"/>
            <a:ext cx="40005" cy="55244"/>
          </a:xfrm>
          <a:custGeom>
            <a:avLst/>
            <a:gdLst/>
            <a:ahLst/>
            <a:cxnLst/>
            <a:rect l="l" t="t" r="r" b="b"/>
            <a:pathLst>
              <a:path w="40004" h="55244">
                <a:moveTo>
                  <a:pt x="38226" y="0"/>
                </a:moveTo>
                <a:lnTo>
                  <a:pt x="36322" y="0"/>
                </a:lnTo>
                <a:lnTo>
                  <a:pt x="35814" y="126"/>
                </a:lnTo>
                <a:lnTo>
                  <a:pt x="29702" y="6296"/>
                </a:lnTo>
                <a:lnTo>
                  <a:pt x="24669" y="12207"/>
                </a:lnTo>
                <a:lnTo>
                  <a:pt x="20161" y="18333"/>
                </a:lnTo>
                <a:lnTo>
                  <a:pt x="16128" y="24637"/>
                </a:lnTo>
                <a:lnTo>
                  <a:pt x="11602" y="31055"/>
                </a:lnTo>
                <a:lnTo>
                  <a:pt x="7540" y="37592"/>
                </a:lnTo>
                <a:lnTo>
                  <a:pt x="3931" y="44319"/>
                </a:lnTo>
                <a:lnTo>
                  <a:pt x="762" y="51307"/>
                </a:lnTo>
                <a:lnTo>
                  <a:pt x="0" y="53466"/>
                </a:lnTo>
                <a:lnTo>
                  <a:pt x="1904" y="54863"/>
                </a:lnTo>
                <a:lnTo>
                  <a:pt x="4825" y="54863"/>
                </a:lnTo>
                <a:lnTo>
                  <a:pt x="5842" y="54482"/>
                </a:lnTo>
                <a:lnTo>
                  <a:pt x="6476" y="53466"/>
                </a:lnTo>
                <a:lnTo>
                  <a:pt x="10600" y="47376"/>
                </a:lnTo>
                <a:lnTo>
                  <a:pt x="14604" y="41132"/>
                </a:lnTo>
                <a:lnTo>
                  <a:pt x="18514" y="34768"/>
                </a:lnTo>
                <a:lnTo>
                  <a:pt x="22351" y="28320"/>
                </a:lnTo>
                <a:lnTo>
                  <a:pt x="26554" y="22232"/>
                </a:lnTo>
                <a:lnTo>
                  <a:pt x="30733" y="16001"/>
                </a:lnTo>
                <a:lnTo>
                  <a:pt x="34817" y="9675"/>
                </a:lnTo>
                <a:lnTo>
                  <a:pt x="38735" y="3301"/>
                </a:lnTo>
                <a:lnTo>
                  <a:pt x="39624" y="1650"/>
                </a:lnTo>
                <a:lnTo>
                  <a:pt x="3822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66047" y="3093720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70" h="20319">
                <a:moveTo>
                  <a:pt x="11937" y="0"/>
                </a:moveTo>
                <a:lnTo>
                  <a:pt x="9271" y="0"/>
                </a:lnTo>
                <a:lnTo>
                  <a:pt x="8635" y="254"/>
                </a:lnTo>
                <a:lnTo>
                  <a:pt x="8127" y="888"/>
                </a:lnTo>
                <a:lnTo>
                  <a:pt x="3682" y="5080"/>
                </a:lnTo>
                <a:lnTo>
                  <a:pt x="380" y="11430"/>
                </a:lnTo>
                <a:lnTo>
                  <a:pt x="380" y="17780"/>
                </a:lnTo>
                <a:lnTo>
                  <a:pt x="0" y="19177"/>
                </a:lnTo>
                <a:lnTo>
                  <a:pt x="1016" y="19812"/>
                </a:lnTo>
                <a:lnTo>
                  <a:pt x="2921" y="19812"/>
                </a:lnTo>
                <a:lnTo>
                  <a:pt x="3936" y="19304"/>
                </a:lnTo>
                <a:lnTo>
                  <a:pt x="4191" y="18287"/>
                </a:lnTo>
                <a:lnTo>
                  <a:pt x="5842" y="13081"/>
                </a:lnTo>
                <a:lnTo>
                  <a:pt x="8635" y="8255"/>
                </a:lnTo>
                <a:lnTo>
                  <a:pt x="12065" y="4063"/>
                </a:lnTo>
                <a:lnTo>
                  <a:pt x="13716" y="2540"/>
                </a:lnTo>
                <a:lnTo>
                  <a:pt x="1193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813476" y="457200"/>
            <a:ext cx="176530" cy="309880"/>
          </a:xfrm>
          <a:custGeom>
            <a:avLst/>
            <a:gdLst/>
            <a:ahLst/>
            <a:cxnLst/>
            <a:rect l="l" t="t" r="r" b="b"/>
            <a:pathLst>
              <a:path w="176529" h="309880">
                <a:moveTo>
                  <a:pt x="165074" y="298576"/>
                </a:moveTo>
                <a:lnTo>
                  <a:pt x="39439" y="298576"/>
                </a:lnTo>
                <a:lnTo>
                  <a:pt x="56130" y="302325"/>
                </a:lnTo>
                <a:lnTo>
                  <a:pt x="73332" y="304657"/>
                </a:lnTo>
                <a:lnTo>
                  <a:pt x="120068" y="308721"/>
                </a:lnTo>
                <a:lnTo>
                  <a:pt x="126495" y="309183"/>
                </a:lnTo>
                <a:lnTo>
                  <a:pt x="132911" y="309372"/>
                </a:lnTo>
                <a:lnTo>
                  <a:pt x="142488" y="308814"/>
                </a:lnTo>
                <a:lnTo>
                  <a:pt x="151612" y="306816"/>
                </a:lnTo>
                <a:lnTo>
                  <a:pt x="160021" y="302889"/>
                </a:lnTo>
                <a:lnTo>
                  <a:pt x="165074" y="298576"/>
                </a:lnTo>
                <a:close/>
              </a:path>
              <a:path w="176529" h="309880">
                <a:moveTo>
                  <a:pt x="89096" y="0"/>
                </a:moveTo>
                <a:lnTo>
                  <a:pt x="40858" y="14573"/>
                </a:lnTo>
                <a:lnTo>
                  <a:pt x="8876" y="58209"/>
                </a:lnTo>
                <a:lnTo>
                  <a:pt x="5371" y="95059"/>
                </a:lnTo>
                <a:lnTo>
                  <a:pt x="16107" y="129528"/>
                </a:lnTo>
                <a:lnTo>
                  <a:pt x="40201" y="154686"/>
                </a:lnTo>
                <a:lnTo>
                  <a:pt x="18672" y="177875"/>
                </a:lnTo>
                <a:lnTo>
                  <a:pt x="5609" y="206851"/>
                </a:lnTo>
                <a:lnTo>
                  <a:pt x="0" y="238732"/>
                </a:lnTo>
                <a:lnTo>
                  <a:pt x="831" y="270637"/>
                </a:lnTo>
                <a:lnTo>
                  <a:pt x="4032" y="282213"/>
                </a:lnTo>
                <a:lnTo>
                  <a:pt x="10912" y="291338"/>
                </a:lnTo>
                <a:lnTo>
                  <a:pt x="20530" y="297318"/>
                </a:lnTo>
                <a:lnTo>
                  <a:pt x="31946" y="299465"/>
                </a:lnTo>
                <a:lnTo>
                  <a:pt x="34359" y="299465"/>
                </a:lnTo>
                <a:lnTo>
                  <a:pt x="36899" y="299212"/>
                </a:lnTo>
                <a:lnTo>
                  <a:pt x="39439" y="298576"/>
                </a:lnTo>
                <a:lnTo>
                  <a:pt x="165074" y="298576"/>
                </a:lnTo>
                <a:lnTo>
                  <a:pt x="167455" y="296545"/>
                </a:lnTo>
                <a:lnTo>
                  <a:pt x="174984" y="282761"/>
                </a:lnTo>
                <a:lnTo>
                  <a:pt x="176345" y="267430"/>
                </a:lnTo>
                <a:lnTo>
                  <a:pt x="173991" y="251575"/>
                </a:lnTo>
                <a:lnTo>
                  <a:pt x="170376" y="236220"/>
                </a:lnTo>
                <a:lnTo>
                  <a:pt x="167068" y="221567"/>
                </a:lnTo>
                <a:lnTo>
                  <a:pt x="150691" y="179704"/>
                </a:lnTo>
                <a:lnTo>
                  <a:pt x="115385" y="146430"/>
                </a:lnTo>
                <a:lnTo>
                  <a:pt x="142767" y="131720"/>
                </a:lnTo>
                <a:lnTo>
                  <a:pt x="161565" y="106283"/>
                </a:lnTo>
                <a:lnTo>
                  <a:pt x="169052" y="75297"/>
                </a:lnTo>
                <a:lnTo>
                  <a:pt x="162502" y="43941"/>
                </a:lnTo>
                <a:lnTo>
                  <a:pt x="149211" y="24806"/>
                </a:lnTo>
                <a:lnTo>
                  <a:pt x="131609" y="11064"/>
                </a:lnTo>
                <a:lnTo>
                  <a:pt x="111103" y="2776"/>
                </a:lnTo>
                <a:lnTo>
                  <a:pt x="89096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17736" y="475487"/>
            <a:ext cx="163195" cy="285115"/>
          </a:xfrm>
          <a:custGeom>
            <a:avLst/>
            <a:gdLst/>
            <a:ahLst/>
            <a:cxnLst/>
            <a:rect l="l" t="t" r="r" b="b"/>
            <a:pathLst>
              <a:path w="163195" h="285115">
                <a:moveTo>
                  <a:pt x="81280" y="0"/>
                </a:moveTo>
                <a:lnTo>
                  <a:pt x="79121" y="0"/>
                </a:lnTo>
                <a:lnTo>
                  <a:pt x="46202" y="8094"/>
                </a:lnTo>
                <a:lnTo>
                  <a:pt x="20177" y="28559"/>
                </a:lnTo>
                <a:lnTo>
                  <a:pt x="3843" y="57667"/>
                </a:lnTo>
                <a:lnTo>
                  <a:pt x="0" y="91694"/>
                </a:lnTo>
                <a:lnTo>
                  <a:pt x="6036" y="114744"/>
                </a:lnTo>
                <a:lnTo>
                  <a:pt x="18478" y="134461"/>
                </a:lnTo>
                <a:lnTo>
                  <a:pt x="36254" y="149558"/>
                </a:lnTo>
                <a:lnTo>
                  <a:pt x="58293" y="158750"/>
                </a:lnTo>
                <a:lnTo>
                  <a:pt x="34045" y="180810"/>
                </a:lnTo>
                <a:lnTo>
                  <a:pt x="17573" y="212074"/>
                </a:lnTo>
                <a:lnTo>
                  <a:pt x="8126" y="246457"/>
                </a:lnTo>
                <a:lnTo>
                  <a:pt x="4953" y="277875"/>
                </a:lnTo>
                <a:lnTo>
                  <a:pt x="5334" y="281177"/>
                </a:lnTo>
                <a:lnTo>
                  <a:pt x="8255" y="283210"/>
                </a:lnTo>
                <a:lnTo>
                  <a:pt x="11049" y="283210"/>
                </a:lnTo>
                <a:lnTo>
                  <a:pt x="13081" y="284479"/>
                </a:lnTo>
                <a:lnTo>
                  <a:pt x="15113" y="284861"/>
                </a:lnTo>
                <a:lnTo>
                  <a:pt x="43942" y="284988"/>
                </a:lnTo>
                <a:lnTo>
                  <a:pt x="149225" y="284479"/>
                </a:lnTo>
                <a:lnTo>
                  <a:pt x="156464" y="284099"/>
                </a:lnTo>
                <a:lnTo>
                  <a:pt x="161798" y="277113"/>
                </a:lnTo>
                <a:lnTo>
                  <a:pt x="160147" y="270128"/>
                </a:lnTo>
                <a:lnTo>
                  <a:pt x="158346" y="262000"/>
                </a:lnTo>
                <a:lnTo>
                  <a:pt x="19685" y="262000"/>
                </a:lnTo>
                <a:lnTo>
                  <a:pt x="26898" y="236380"/>
                </a:lnTo>
                <a:lnTo>
                  <a:pt x="51992" y="188616"/>
                </a:lnTo>
                <a:lnTo>
                  <a:pt x="76962" y="175640"/>
                </a:lnTo>
                <a:lnTo>
                  <a:pt x="125568" y="175640"/>
                </a:lnTo>
                <a:lnTo>
                  <a:pt x="124785" y="174224"/>
                </a:lnTo>
                <a:lnTo>
                  <a:pt x="100330" y="154304"/>
                </a:lnTo>
                <a:lnTo>
                  <a:pt x="123914" y="146429"/>
                </a:lnTo>
                <a:lnTo>
                  <a:pt x="128563" y="142875"/>
                </a:lnTo>
                <a:lnTo>
                  <a:pt x="67691" y="142875"/>
                </a:lnTo>
                <a:lnTo>
                  <a:pt x="53020" y="134977"/>
                </a:lnTo>
                <a:lnTo>
                  <a:pt x="40338" y="124364"/>
                </a:lnTo>
                <a:lnTo>
                  <a:pt x="30632" y="111228"/>
                </a:lnTo>
                <a:lnTo>
                  <a:pt x="24892" y="95758"/>
                </a:lnTo>
                <a:lnTo>
                  <a:pt x="24882" y="71304"/>
                </a:lnTo>
                <a:lnTo>
                  <a:pt x="34051" y="49768"/>
                </a:lnTo>
                <a:lnTo>
                  <a:pt x="50770" y="33446"/>
                </a:lnTo>
                <a:lnTo>
                  <a:pt x="73406" y="24637"/>
                </a:lnTo>
                <a:lnTo>
                  <a:pt x="76835" y="24002"/>
                </a:lnTo>
                <a:lnTo>
                  <a:pt x="80264" y="23749"/>
                </a:lnTo>
                <a:lnTo>
                  <a:pt x="137925" y="23749"/>
                </a:lnTo>
                <a:lnTo>
                  <a:pt x="114484" y="7000"/>
                </a:lnTo>
                <a:lnTo>
                  <a:pt x="81280" y="0"/>
                </a:lnTo>
                <a:close/>
              </a:path>
              <a:path w="163195" h="285115">
                <a:moveTo>
                  <a:pt x="125568" y="175640"/>
                </a:moveTo>
                <a:lnTo>
                  <a:pt x="79883" y="175640"/>
                </a:lnTo>
                <a:lnTo>
                  <a:pt x="101740" y="184455"/>
                </a:lnTo>
                <a:lnTo>
                  <a:pt x="117681" y="206343"/>
                </a:lnTo>
                <a:lnTo>
                  <a:pt x="128692" y="234469"/>
                </a:lnTo>
                <a:lnTo>
                  <a:pt x="135763" y="262000"/>
                </a:lnTo>
                <a:lnTo>
                  <a:pt x="158346" y="262000"/>
                </a:lnTo>
                <a:lnTo>
                  <a:pt x="153550" y="240351"/>
                </a:lnTo>
                <a:lnTo>
                  <a:pt x="142144" y="205644"/>
                </a:lnTo>
                <a:lnTo>
                  <a:pt x="125568" y="175640"/>
                </a:lnTo>
                <a:close/>
              </a:path>
              <a:path w="163195" h="285115">
                <a:moveTo>
                  <a:pt x="78994" y="135000"/>
                </a:moveTo>
                <a:lnTo>
                  <a:pt x="73279" y="135000"/>
                </a:lnTo>
                <a:lnTo>
                  <a:pt x="69215" y="138049"/>
                </a:lnTo>
                <a:lnTo>
                  <a:pt x="67691" y="142875"/>
                </a:lnTo>
                <a:lnTo>
                  <a:pt x="128563" y="142875"/>
                </a:lnTo>
                <a:lnTo>
                  <a:pt x="137868" y="135762"/>
                </a:lnTo>
                <a:lnTo>
                  <a:pt x="85344" y="135762"/>
                </a:lnTo>
                <a:lnTo>
                  <a:pt x="82423" y="135509"/>
                </a:lnTo>
                <a:lnTo>
                  <a:pt x="79502" y="135127"/>
                </a:lnTo>
                <a:lnTo>
                  <a:pt x="78994" y="135000"/>
                </a:lnTo>
                <a:close/>
              </a:path>
              <a:path w="163195" h="285115">
                <a:moveTo>
                  <a:pt x="137925" y="23749"/>
                </a:moveTo>
                <a:lnTo>
                  <a:pt x="83693" y="23749"/>
                </a:lnTo>
                <a:lnTo>
                  <a:pt x="104211" y="27447"/>
                </a:lnTo>
                <a:lnTo>
                  <a:pt x="121824" y="37814"/>
                </a:lnTo>
                <a:lnTo>
                  <a:pt x="134913" y="53752"/>
                </a:lnTo>
                <a:lnTo>
                  <a:pt x="141859" y="74167"/>
                </a:lnTo>
                <a:lnTo>
                  <a:pt x="140108" y="98258"/>
                </a:lnTo>
                <a:lnTo>
                  <a:pt x="129095" y="117824"/>
                </a:lnTo>
                <a:lnTo>
                  <a:pt x="111033" y="130960"/>
                </a:lnTo>
                <a:lnTo>
                  <a:pt x="88138" y="135762"/>
                </a:lnTo>
                <a:lnTo>
                  <a:pt x="137868" y="135762"/>
                </a:lnTo>
                <a:lnTo>
                  <a:pt x="143081" y="131778"/>
                </a:lnTo>
                <a:lnTo>
                  <a:pt x="156462" y="111817"/>
                </a:lnTo>
                <a:lnTo>
                  <a:pt x="162687" y="88011"/>
                </a:lnTo>
                <a:lnTo>
                  <a:pt x="158128" y="54006"/>
                </a:lnTo>
                <a:lnTo>
                  <a:pt x="141081" y="26003"/>
                </a:lnTo>
                <a:lnTo>
                  <a:pt x="137925" y="2374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546377" y="670559"/>
            <a:ext cx="228814" cy="24231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022445" y="650748"/>
            <a:ext cx="121554" cy="7109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70392" y="1008888"/>
            <a:ext cx="168910" cy="329565"/>
          </a:xfrm>
          <a:custGeom>
            <a:avLst/>
            <a:gdLst/>
            <a:ahLst/>
            <a:cxnLst/>
            <a:rect l="l" t="t" r="r" b="b"/>
            <a:pathLst>
              <a:path w="168909" h="329565">
                <a:moveTo>
                  <a:pt x="88900" y="0"/>
                </a:moveTo>
                <a:lnTo>
                  <a:pt x="86994" y="0"/>
                </a:lnTo>
                <a:lnTo>
                  <a:pt x="58745" y="6268"/>
                </a:lnTo>
                <a:lnTo>
                  <a:pt x="35877" y="23098"/>
                </a:lnTo>
                <a:lnTo>
                  <a:pt x="21486" y="47523"/>
                </a:lnTo>
                <a:lnTo>
                  <a:pt x="18668" y="76581"/>
                </a:lnTo>
                <a:lnTo>
                  <a:pt x="22828" y="91892"/>
                </a:lnTo>
                <a:lnTo>
                  <a:pt x="30130" y="105727"/>
                </a:lnTo>
                <a:lnTo>
                  <a:pt x="40243" y="117657"/>
                </a:lnTo>
                <a:lnTo>
                  <a:pt x="52831" y="127253"/>
                </a:lnTo>
                <a:lnTo>
                  <a:pt x="26535" y="158043"/>
                </a:lnTo>
                <a:lnTo>
                  <a:pt x="12573" y="200787"/>
                </a:lnTo>
                <a:lnTo>
                  <a:pt x="7754" y="247054"/>
                </a:lnTo>
                <a:lnTo>
                  <a:pt x="8889" y="288416"/>
                </a:lnTo>
                <a:lnTo>
                  <a:pt x="2921" y="290957"/>
                </a:lnTo>
                <a:lnTo>
                  <a:pt x="57467" y="323088"/>
                </a:lnTo>
                <a:lnTo>
                  <a:pt x="110235" y="329184"/>
                </a:lnTo>
                <a:lnTo>
                  <a:pt x="120425" y="328967"/>
                </a:lnTo>
                <a:lnTo>
                  <a:pt x="158623" y="321183"/>
                </a:lnTo>
                <a:lnTo>
                  <a:pt x="159384" y="316611"/>
                </a:lnTo>
                <a:lnTo>
                  <a:pt x="163449" y="314960"/>
                </a:lnTo>
                <a:lnTo>
                  <a:pt x="166750" y="310896"/>
                </a:lnTo>
                <a:lnTo>
                  <a:pt x="166864" y="303657"/>
                </a:lnTo>
                <a:lnTo>
                  <a:pt x="108076" y="303657"/>
                </a:lnTo>
                <a:lnTo>
                  <a:pt x="86927" y="302893"/>
                </a:lnTo>
                <a:lnTo>
                  <a:pt x="65849" y="300593"/>
                </a:lnTo>
                <a:lnTo>
                  <a:pt x="44961" y="296745"/>
                </a:lnTo>
                <a:lnTo>
                  <a:pt x="24383" y="291338"/>
                </a:lnTo>
                <a:lnTo>
                  <a:pt x="25830" y="251188"/>
                </a:lnTo>
                <a:lnTo>
                  <a:pt x="32146" y="205216"/>
                </a:lnTo>
                <a:lnTo>
                  <a:pt x="48011" y="164840"/>
                </a:lnTo>
                <a:lnTo>
                  <a:pt x="82423" y="140208"/>
                </a:lnTo>
                <a:lnTo>
                  <a:pt x="86613" y="139573"/>
                </a:lnTo>
                <a:lnTo>
                  <a:pt x="136416" y="139573"/>
                </a:lnTo>
                <a:lnTo>
                  <a:pt x="127253" y="127635"/>
                </a:lnTo>
                <a:lnTo>
                  <a:pt x="141591" y="114046"/>
                </a:lnTo>
                <a:lnTo>
                  <a:pt x="90931" y="114046"/>
                </a:lnTo>
                <a:lnTo>
                  <a:pt x="75136" y="111121"/>
                </a:lnTo>
                <a:lnTo>
                  <a:pt x="61055" y="103124"/>
                </a:lnTo>
                <a:lnTo>
                  <a:pt x="50069" y="91221"/>
                </a:lnTo>
                <a:lnTo>
                  <a:pt x="43560" y="76581"/>
                </a:lnTo>
                <a:lnTo>
                  <a:pt x="42467" y="61932"/>
                </a:lnTo>
                <a:lnTo>
                  <a:pt x="46053" y="48260"/>
                </a:lnTo>
                <a:lnTo>
                  <a:pt x="53472" y="36111"/>
                </a:lnTo>
                <a:lnTo>
                  <a:pt x="63880" y="26035"/>
                </a:lnTo>
                <a:lnTo>
                  <a:pt x="78739" y="26035"/>
                </a:lnTo>
                <a:lnTo>
                  <a:pt x="85089" y="24891"/>
                </a:lnTo>
                <a:lnTo>
                  <a:pt x="141104" y="24891"/>
                </a:lnTo>
                <a:lnTo>
                  <a:pt x="132349" y="16573"/>
                </a:lnTo>
                <a:lnTo>
                  <a:pt x="116333" y="7957"/>
                </a:lnTo>
                <a:lnTo>
                  <a:pt x="98425" y="3937"/>
                </a:lnTo>
                <a:lnTo>
                  <a:pt x="97154" y="1524"/>
                </a:lnTo>
                <a:lnTo>
                  <a:pt x="94741" y="253"/>
                </a:lnTo>
                <a:lnTo>
                  <a:pt x="92709" y="253"/>
                </a:lnTo>
                <a:lnTo>
                  <a:pt x="88900" y="0"/>
                </a:lnTo>
                <a:close/>
              </a:path>
              <a:path w="168909" h="329565">
                <a:moveTo>
                  <a:pt x="136416" y="139573"/>
                </a:moveTo>
                <a:lnTo>
                  <a:pt x="90550" y="139573"/>
                </a:lnTo>
                <a:lnTo>
                  <a:pt x="113262" y="147421"/>
                </a:lnTo>
                <a:lnTo>
                  <a:pt x="129460" y="166925"/>
                </a:lnTo>
                <a:lnTo>
                  <a:pt x="139539" y="192025"/>
                </a:lnTo>
                <a:lnTo>
                  <a:pt x="143890" y="216662"/>
                </a:lnTo>
                <a:lnTo>
                  <a:pt x="144694" y="237740"/>
                </a:lnTo>
                <a:lnTo>
                  <a:pt x="144510" y="258889"/>
                </a:lnTo>
                <a:lnTo>
                  <a:pt x="144016" y="280134"/>
                </a:lnTo>
                <a:lnTo>
                  <a:pt x="143890" y="301498"/>
                </a:lnTo>
                <a:lnTo>
                  <a:pt x="135008" y="302478"/>
                </a:lnTo>
                <a:lnTo>
                  <a:pt x="126079" y="303149"/>
                </a:lnTo>
                <a:lnTo>
                  <a:pt x="117101" y="303533"/>
                </a:lnTo>
                <a:lnTo>
                  <a:pt x="108076" y="303657"/>
                </a:lnTo>
                <a:lnTo>
                  <a:pt x="166864" y="303657"/>
                </a:lnTo>
                <a:lnTo>
                  <a:pt x="168509" y="263223"/>
                </a:lnTo>
                <a:lnTo>
                  <a:pt x="166052" y="211518"/>
                </a:lnTo>
                <a:lnTo>
                  <a:pt x="154070" y="162575"/>
                </a:lnTo>
                <a:lnTo>
                  <a:pt x="136416" y="139573"/>
                </a:lnTo>
                <a:close/>
              </a:path>
              <a:path w="168909" h="329565">
                <a:moveTo>
                  <a:pt x="141104" y="24891"/>
                </a:moveTo>
                <a:lnTo>
                  <a:pt x="91439" y="24891"/>
                </a:lnTo>
                <a:lnTo>
                  <a:pt x="103673" y="26294"/>
                </a:lnTo>
                <a:lnTo>
                  <a:pt x="115109" y="30591"/>
                </a:lnTo>
                <a:lnTo>
                  <a:pt x="124997" y="37911"/>
                </a:lnTo>
                <a:lnTo>
                  <a:pt x="132587" y="48387"/>
                </a:lnTo>
                <a:lnTo>
                  <a:pt x="136536" y="68832"/>
                </a:lnTo>
                <a:lnTo>
                  <a:pt x="130555" y="88693"/>
                </a:lnTo>
                <a:lnTo>
                  <a:pt x="117050" y="104626"/>
                </a:lnTo>
                <a:lnTo>
                  <a:pt x="98425" y="113284"/>
                </a:lnTo>
                <a:lnTo>
                  <a:pt x="95884" y="113791"/>
                </a:lnTo>
                <a:lnTo>
                  <a:pt x="93344" y="114046"/>
                </a:lnTo>
                <a:lnTo>
                  <a:pt x="141591" y="114046"/>
                </a:lnTo>
                <a:lnTo>
                  <a:pt x="144176" y="111595"/>
                </a:lnTo>
                <a:lnTo>
                  <a:pt x="155479" y="91138"/>
                </a:lnTo>
                <a:lnTo>
                  <a:pt x="159686" y="68324"/>
                </a:lnTo>
                <a:lnTo>
                  <a:pt x="155321" y="45212"/>
                </a:lnTo>
                <a:lnTo>
                  <a:pt x="145627" y="29190"/>
                </a:lnTo>
                <a:lnTo>
                  <a:pt x="141104" y="24891"/>
                </a:lnTo>
                <a:close/>
              </a:path>
              <a:path w="168909" h="329565">
                <a:moveTo>
                  <a:pt x="78739" y="26035"/>
                </a:moveTo>
                <a:lnTo>
                  <a:pt x="63880" y="26035"/>
                </a:lnTo>
                <a:lnTo>
                  <a:pt x="65277" y="27686"/>
                </a:lnTo>
                <a:lnTo>
                  <a:pt x="67436" y="28575"/>
                </a:lnTo>
                <a:lnTo>
                  <a:pt x="70738" y="28575"/>
                </a:lnTo>
                <a:lnTo>
                  <a:pt x="71754" y="28448"/>
                </a:lnTo>
                <a:lnTo>
                  <a:pt x="72771" y="28066"/>
                </a:lnTo>
                <a:lnTo>
                  <a:pt x="78739" y="26035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1242390" y="1835276"/>
            <a:ext cx="667321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ar-SA" sz="5400" spc="-40" dirty="0" smtClean="0">
                <a:latin typeface="Tahoma"/>
                <a:cs typeface="Tahoma"/>
              </a:rPr>
              <a:t>"ماذا تريد أن نتعلم من ذلك</a:t>
            </a:r>
            <a:r>
              <a:rPr lang="ar-SA" sz="5400" spc="-170" dirty="0" smtClean="0">
                <a:latin typeface="Tahoma"/>
                <a:cs typeface="Tahoma"/>
              </a:rPr>
              <a:t>" ؟؟؟</a:t>
            </a:r>
            <a:r>
              <a:rPr sz="5400" spc="-500" dirty="0" smtClean="0">
                <a:latin typeface="Tahoma"/>
                <a:cs typeface="Tahoma"/>
              </a:rPr>
              <a:t> </a:t>
            </a:r>
            <a:endParaRPr sz="5400" dirty="0">
              <a:latin typeface="Tahoma"/>
              <a:cs typeface="Tahom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388997" y="3655045"/>
            <a:ext cx="4398010" cy="276860"/>
          </a:xfrm>
          <a:custGeom>
            <a:avLst/>
            <a:gdLst/>
            <a:ahLst/>
            <a:cxnLst/>
            <a:rect l="l" t="t" r="r" b="b"/>
            <a:pathLst>
              <a:path w="4398009" h="276860">
                <a:moveTo>
                  <a:pt x="0" y="276569"/>
                </a:moveTo>
                <a:lnTo>
                  <a:pt x="32230" y="238857"/>
                </a:lnTo>
                <a:lnTo>
                  <a:pt x="68444" y="206306"/>
                </a:lnTo>
                <a:lnTo>
                  <a:pt x="108128" y="178680"/>
                </a:lnTo>
                <a:lnTo>
                  <a:pt x="150767" y="155739"/>
                </a:lnTo>
                <a:lnTo>
                  <a:pt x="195848" y="137245"/>
                </a:lnTo>
                <a:lnTo>
                  <a:pt x="242855" y="122960"/>
                </a:lnTo>
                <a:lnTo>
                  <a:pt x="291276" y="112645"/>
                </a:lnTo>
                <a:lnTo>
                  <a:pt x="340595" y="106062"/>
                </a:lnTo>
                <a:lnTo>
                  <a:pt x="390298" y="102973"/>
                </a:lnTo>
                <a:lnTo>
                  <a:pt x="439872" y="103138"/>
                </a:lnTo>
                <a:lnTo>
                  <a:pt x="488802" y="106321"/>
                </a:lnTo>
                <a:lnTo>
                  <a:pt x="536575" y="112282"/>
                </a:lnTo>
                <a:lnTo>
                  <a:pt x="587763" y="121153"/>
                </a:lnTo>
                <a:lnTo>
                  <a:pt x="638659" y="131500"/>
                </a:lnTo>
                <a:lnTo>
                  <a:pt x="689353" y="142721"/>
                </a:lnTo>
                <a:lnTo>
                  <a:pt x="739935" y="154216"/>
                </a:lnTo>
                <a:lnTo>
                  <a:pt x="790498" y="165383"/>
                </a:lnTo>
                <a:lnTo>
                  <a:pt x="841131" y="175619"/>
                </a:lnTo>
                <a:lnTo>
                  <a:pt x="891927" y="184322"/>
                </a:lnTo>
                <a:lnTo>
                  <a:pt x="942975" y="190893"/>
                </a:lnTo>
                <a:lnTo>
                  <a:pt x="994368" y="194727"/>
                </a:lnTo>
                <a:lnTo>
                  <a:pt x="1046196" y="195225"/>
                </a:lnTo>
                <a:lnTo>
                  <a:pt x="1098550" y="191784"/>
                </a:lnTo>
                <a:lnTo>
                  <a:pt x="1145737" y="185201"/>
                </a:lnTo>
                <a:lnTo>
                  <a:pt x="1192601" y="175508"/>
                </a:lnTo>
                <a:lnTo>
                  <a:pt x="1239185" y="163219"/>
                </a:lnTo>
                <a:lnTo>
                  <a:pt x="1285531" y="148846"/>
                </a:lnTo>
                <a:lnTo>
                  <a:pt x="1331684" y="132904"/>
                </a:lnTo>
                <a:lnTo>
                  <a:pt x="1377685" y="115904"/>
                </a:lnTo>
                <a:lnTo>
                  <a:pt x="1423578" y="98361"/>
                </a:lnTo>
                <a:lnTo>
                  <a:pt x="1469405" y="80786"/>
                </a:lnTo>
                <a:lnTo>
                  <a:pt x="1515211" y="63694"/>
                </a:lnTo>
                <a:lnTo>
                  <a:pt x="1561037" y="47597"/>
                </a:lnTo>
                <a:lnTo>
                  <a:pt x="1606926" y="33008"/>
                </a:lnTo>
                <a:lnTo>
                  <a:pt x="1652922" y="20441"/>
                </a:lnTo>
                <a:lnTo>
                  <a:pt x="1699068" y="10409"/>
                </a:lnTo>
                <a:lnTo>
                  <a:pt x="1745406" y="3424"/>
                </a:lnTo>
                <a:lnTo>
                  <a:pt x="1791980" y="0"/>
                </a:lnTo>
                <a:lnTo>
                  <a:pt x="1838832" y="649"/>
                </a:lnTo>
                <a:lnTo>
                  <a:pt x="1887472" y="5537"/>
                </a:lnTo>
                <a:lnTo>
                  <a:pt x="1934390" y="14678"/>
                </a:lnTo>
                <a:lnTo>
                  <a:pt x="1979831" y="27489"/>
                </a:lnTo>
                <a:lnTo>
                  <a:pt x="2024038" y="43383"/>
                </a:lnTo>
                <a:lnTo>
                  <a:pt x="2067254" y="61775"/>
                </a:lnTo>
                <a:lnTo>
                  <a:pt x="2109722" y="82080"/>
                </a:lnTo>
                <a:lnTo>
                  <a:pt x="2151687" y="103712"/>
                </a:lnTo>
                <a:lnTo>
                  <a:pt x="2193392" y="126086"/>
                </a:lnTo>
                <a:lnTo>
                  <a:pt x="2235079" y="148616"/>
                </a:lnTo>
                <a:lnTo>
                  <a:pt x="2276992" y="170718"/>
                </a:lnTo>
                <a:lnTo>
                  <a:pt x="2319375" y="191806"/>
                </a:lnTo>
                <a:lnTo>
                  <a:pt x="2362471" y="211294"/>
                </a:lnTo>
                <a:lnTo>
                  <a:pt x="2406523" y="228597"/>
                </a:lnTo>
                <a:lnTo>
                  <a:pt x="2451775" y="243129"/>
                </a:lnTo>
                <a:lnTo>
                  <a:pt x="2498470" y="254306"/>
                </a:lnTo>
                <a:lnTo>
                  <a:pt x="2546516" y="261801"/>
                </a:lnTo>
                <a:lnTo>
                  <a:pt x="2594856" y="265568"/>
                </a:lnTo>
                <a:lnTo>
                  <a:pt x="2643457" y="265993"/>
                </a:lnTo>
                <a:lnTo>
                  <a:pt x="2692290" y="263460"/>
                </a:lnTo>
                <a:lnTo>
                  <a:pt x="2741322" y="258354"/>
                </a:lnTo>
                <a:lnTo>
                  <a:pt x="2790523" y="251060"/>
                </a:lnTo>
                <a:lnTo>
                  <a:pt x="2839861" y="241964"/>
                </a:lnTo>
                <a:lnTo>
                  <a:pt x="2889305" y="231449"/>
                </a:lnTo>
                <a:lnTo>
                  <a:pt x="2938825" y="219902"/>
                </a:lnTo>
                <a:lnTo>
                  <a:pt x="2988388" y="207707"/>
                </a:lnTo>
                <a:lnTo>
                  <a:pt x="3037963" y="195249"/>
                </a:lnTo>
                <a:lnTo>
                  <a:pt x="3087520" y="182912"/>
                </a:lnTo>
                <a:lnTo>
                  <a:pt x="3137027" y="171083"/>
                </a:lnTo>
                <a:lnTo>
                  <a:pt x="3187851" y="160317"/>
                </a:lnTo>
                <a:lnTo>
                  <a:pt x="3238754" y="150514"/>
                </a:lnTo>
                <a:lnTo>
                  <a:pt x="3289722" y="141672"/>
                </a:lnTo>
                <a:lnTo>
                  <a:pt x="3340739" y="133792"/>
                </a:lnTo>
                <a:lnTo>
                  <a:pt x="3391792" y="126871"/>
                </a:lnTo>
                <a:lnTo>
                  <a:pt x="3442864" y="120909"/>
                </a:lnTo>
                <a:lnTo>
                  <a:pt x="3493942" y="115906"/>
                </a:lnTo>
                <a:lnTo>
                  <a:pt x="3545011" y="111861"/>
                </a:lnTo>
                <a:lnTo>
                  <a:pt x="3596056" y="108772"/>
                </a:lnTo>
                <a:lnTo>
                  <a:pt x="3647063" y="106640"/>
                </a:lnTo>
                <a:lnTo>
                  <a:pt x="3698015" y="105463"/>
                </a:lnTo>
                <a:lnTo>
                  <a:pt x="3748900" y="105241"/>
                </a:lnTo>
                <a:lnTo>
                  <a:pt x="3799702" y="105972"/>
                </a:lnTo>
                <a:lnTo>
                  <a:pt x="3850407" y="107657"/>
                </a:lnTo>
                <a:lnTo>
                  <a:pt x="3900999" y="110294"/>
                </a:lnTo>
                <a:lnTo>
                  <a:pt x="3951464" y="113882"/>
                </a:lnTo>
                <a:lnTo>
                  <a:pt x="4001787" y="118421"/>
                </a:lnTo>
                <a:lnTo>
                  <a:pt x="4051953" y="123910"/>
                </a:lnTo>
                <a:lnTo>
                  <a:pt x="4101949" y="130348"/>
                </a:lnTo>
                <a:lnTo>
                  <a:pt x="4151759" y="137734"/>
                </a:lnTo>
                <a:lnTo>
                  <a:pt x="4201367" y="146068"/>
                </a:lnTo>
                <a:lnTo>
                  <a:pt x="4250761" y="155348"/>
                </a:lnTo>
                <a:lnTo>
                  <a:pt x="4299924" y="165575"/>
                </a:lnTo>
                <a:lnTo>
                  <a:pt x="4348843" y="176747"/>
                </a:lnTo>
                <a:lnTo>
                  <a:pt x="4397502" y="188863"/>
                </a:lnTo>
              </a:path>
            </a:pathLst>
          </a:custGeom>
          <a:ln w="76200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304962" y="1286255"/>
            <a:ext cx="243840" cy="320040"/>
          </a:xfrm>
          <a:custGeom>
            <a:avLst/>
            <a:gdLst/>
            <a:ahLst/>
            <a:cxnLst/>
            <a:rect l="l" t="t" r="r" b="b"/>
            <a:pathLst>
              <a:path w="243840" h="320040">
                <a:moveTo>
                  <a:pt x="101288" y="252730"/>
                </a:moveTo>
                <a:lnTo>
                  <a:pt x="68415" y="252730"/>
                </a:lnTo>
                <a:lnTo>
                  <a:pt x="73915" y="268956"/>
                </a:lnTo>
                <a:lnTo>
                  <a:pt x="104991" y="307086"/>
                </a:lnTo>
                <a:lnTo>
                  <a:pt x="147282" y="320040"/>
                </a:lnTo>
                <a:lnTo>
                  <a:pt x="185600" y="310171"/>
                </a:lnTo>
                <a:lnTo>
                  <a:pt x="206842" y="291338"/>
                </a:lnTo>
                <a:lnTo>
                  <a:pt x="149949" y="291338"/>
                </a:lnTo>
                <a:lnTo>
                  <a:pt x="141065" y="290371"/>
                </a:lnTo>
                <a:lnTo>
                  <a:pt x="108366" y="268198"/>
                </a:lnTo>
                <a:lnTo>
                  <a:pt x="102117" y="255603"/>
                </a:lnTo>
                <a:lnTo>
                  <a:pt x="101288" y="252730"/>
                </a:lnTo>
                <a:close/>
              </a:path>
              <a:path w="243840" h="320040">
                <a:moveTo>
                  <a:pt x="221069" y="0"/>
                </a:moveTo>
                <a:lnTo>
                  <a:pt x="214465" y="0"/>
                </a:lnTo>
                <a:lnTo>
                  <a:pt x="169660" y="9675"/>
                </a:lnTo>
                <a:lnTo>
                  <a:pt x="132820" y="35401"/>
                </a:lnTo>
                <a:lnTo>
                  <a:pt x="103719" y="72223"/>
                </a:lnTo>
                <a:lnTo>
                  <a:pt x="82131" y="115189"/>
                </a:lnTo>
                <a:lnTo>
                  <a:pt x="67716" y="164671"/>
                </a:lnTo>
                <a:lnTo>
                  <a:pt x="63208" y="216154"/>
                </a:lnTo>
                <a:lnTo>
                  <a:pt x="42775" y="235731"/>
                </a:lnTo>
                <a:lnTo>
                  <a:pt x="25128" y="255603"/>
                </a:lnTo>
                <a:lnTo>
                  <a:pt x="11148" y="274268"/>
                </a:lnTo>
                <a:lnTo>
                  <a:pt x="1359" y="290703"/>
                </a:lnTo>
                <a:lnTo>
                  <a:pt x="0" y="298269"/>
                </a:lnTo>
                <a:lnTo>
                  <a:pt x="2391" y="305133"/>
                </a:lnTo>
                <a:lnTo>
                  <a:pt x="7377" y="310116"/>
                </a:lnTo>
                <a:lnTo>
                  <a:pt x="13805" y="312039"/>
                </a:lnTo>
                <a:lnTo>
                  <a:pt x="16980" y="312039"/>
                </a:lnTo>
                <a:lnTo>
                  <a:pt x="20155" y="310769"/>
                </a:lnTo>
                <a:lnTo>
                  <a:pt x="22822" y="307594"/>
                </a:lnTo>
                <a:lnTo>
                  <a:pt x="32982" y="294663"/>
                </a:lnTo>
                <a:lnTo>
                  <a:pt x="43999" y="280828"/>
                </a:lnTo>
                <a:lnTo>
                  <a:pt x="55826" y="266660"/>
                </a:lnTo>
                <a:lnTo>
                  <a:pt x="68415" y="252730"/>
                </a:lnTo>
                <a:lnTo>
                  <a:pt x="101288" y="252730"/>
                </a:lnTo>
                <a:lnTo>
                  <a:pt x="98131" y="241794"/>
                </a:lnTo>
                <a:lnTo>
                  <a:pt x="123612" y="211248"/>
                </a:lnTo>
                <a:lnTo>
                  <a:pt x="154140" y="204978"/>
                </a:lnTo>
                <a:lnTo>
                  <a:pt x="217908" y="204978"/>
                </a:lnTo>
                <a:lnTo>
                  <a:pt x="209511" y="192786"/>
                </a:lnTo>
                <a:lnTo>
                  <a:pt x="94196" y="192786"/>
                </a:lnTo>
                <a:lnTo>
                  <a:pt x="101927" y="144079"/>
                </a:lnTo>
                <a:lnTo>
                  <a:pt x="120197" y="97086"/>
                </a:lnTo>
                <a:lnTo>
                  <a:pt x="148484" y="56933"/>
                </a:lnTo>
                <a:lnTo>
                  <a:pt x="186262" y="28746"/>
                </a:lnTo>
                <a:lnTo>
                  <a:pt x="233007" y="17653"/>
                </a:lnTo>
                <a:lnTo>
                  <a:pt x="241643" y="17272"/>
                </a:lnTo>
                <a:lnTo>
                  <a:pt x="243802" y="3429"/>
                </a:lnTo>
                <a:lnTo>
                  <a:pt x="234785" y="1778"/>
                </a:lnTo>
                <a:lnTo>
                  <a:pt x="227800" y="635"/>
                </a:lnTo>
                <a:lnTo>
                  <a:pt x="221069" y="0"/>
                </a:lnTo>
                <a:close/>
              </a:path>
              <a:path w="243840" h="320040">
                <a:moveTo>
                  <a:pt x="217908" y="204978"/>
                </a:moveTo>
                <a:lnTo>
                  <a:pt x="158458" y="204978"/>
                </a:lnTo>
                <a:lnTo>
                  <a:pt x="162776" y="205359"/>
                </a:lnTo>
                <a:lnTo>
                  <a:pt x="167221" y="206248"/>
                </a:lnTo>
                <a:lnTo>
                  <a:pt x="187821" y="229602"/>
                </a:lnTo>
                <a:lnTo>
                  <a:pt x="195335" y="250491"/>
                </a:lnTo>
                <a:lnTo>
                  <a:pt x="189777" y="268880"/>
                </a:lnTo>
                <a:lnTo>
                  <a:pt x="171158" y="284734"/>
                </a:lnTo>
                <a:lnTo>
                  <a:pt x="164300" y="289433"/>
                </a:lnTo>
                <a:lnTo>
                  <a:pt x="157061" y="291338"/>
                </a:lnTo>
                <a:lnTo>
                  <a:pt x="206842" y="291338"/>
                </a:lnTo>
                <a:lnTo>
                  <a:pt x="214846" y="284241"/>
                </a:lnTo>
                <a:lnTo>
                  <a:pt x="228185" y="247763"/>
                </a:lnTo>
                <a:lnTo>
                  <a:pt x="218783" y="206248"/>
                </a:lnTo>
                <a:lnTo>
                  <a:pt x="217908" y="204978"/>
                </a:lnTo>
                <a:close/>
              </a:path>
              <a:path w="243840" h="320040">
                <a:moveTo>
                  <a:pt x="161379" y="168402"/>
                </a:moveTo>
                <a:lnTo>
                  <a:pt x="144970" y="170176"/>
                </a:lnTo>
                <a:lnTo>
                  <a:pt x="128121" y="175164"/>
                </a:lnTo>
                <a:lnTo>
                  <a:pt x="111105" y="182868"/>
                </a:lnTo>
                <a:lnTo>
                  <a:pt x="94196" y="192786"/>
                </a:lnTo>
                <a:lnTo>
                  <a:pt x="209511" y="192786"/>
                </a:lnTo>
                <a:lnTo>
                  <a:pt x="206813" y="188868"/>
                </a:lnTo>
                <a:lnTo>
                  <a:pt x="193034" y="177133"/>
                </a:lnTo>
                <a:lnTo>
                  <a:pt x="177778" y="170493"/>
                </a:lnTo>
                <a:lnTo>
                  <a:pt x="161379" y="168402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276" y="416051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5" h="248920">
                <a:moveTo>
                  <a:pt x="15634" y="0"/>
                </a:moveTo>
                <a:lnTo>
                  <a:pt x="11911" y="0"/>
                </a:lnTo>
                <a:lnTo>
                  <a:pt x="3672" y="3575"/>
                </a:lnTo>
                <a:lnTo>
                  <a:pt x="0" y="11175"/>
                </a:lnTo>
                <a:lnTo>
                  <a:pt x="1420" y="19252"/>
                </a:lnTo>
                <a:lnTo>
                  <a:pt x="8461" y="24257"/>
                </a:lnTo>
                <a:lnTo>
                  <a:pt x="59761" y="35659"/>
                </a:lnTo>
                <a:lnTo>
                  <a:pt x="111590" y="48228"/>
                </a:lnTo>
                <a:lnTo>
                  <a:pt x="162211" y="64369"/>
                </a:lnTo>
                <a:lnTo>
                  <a:pt x="209887" y="86487"/>
                </a:lnTo>
                <a:lnTo>
                  <a:pt x="246971" y="110744"/>
                </a:lnTo>
                <a:lnTo>
                  <a:pt x="224039" y="122366"/>
                </a:lnTo>
                <a:lnTo>
                  <a:pt x="206154" y="137540"/>
                </a:lnTo>
                <a:lnTo>
                  <a:pt x="194997" y="156660"/>
                </a:lnTo>
                <a:lnTo>
                  <a:pt x="192196" y="180212"/>
                </a:lnTo>
                <a:lnTo>
                  <a:pt x="199817" y="205924"/>
                </a:lnTo>
                <a:lnTo>
                  <a:pt x="216366" y="227695"/>
                </a:lnTo>
                <a:lnTo>
                  <a:pt x="238889" y="242774"/>
                </a:lnTo>
                <a:lnTo>
                  <a:pt x="264434" y="248412"/>
                </a:lnTo>
                <a:lnTo>
                  <a:pt x="271063" y="248412"/>
                </a:lnTo>
                <a:lnTo>
                  <a:pt x="277654" y="247269"/>
                </a:lnTo>
                <a:lnTo>
                  <a:pt x="284081" y="244601"/>
                </a:lnTo>
                <a:lnTo>
                  <a:pt x="307739" y="224585"/>
                </a:lnTo>
                <a:lnTo>
                  <a:pt x="315038" y="203581"/>
                </a:lnTo>
                <a:lnTo>
                  <a:pt x="236621" y="203581"/>
                </a:lnTo>
                <a:lnTo>
                  <a:pt x="223549" y="179847"/>
                </a:lnTo>
                <a:lnTo>
                  <a:pt x="226491" y="160400"/>
                </a:lnTo>
                <a:lnTo>
                  <a:pt x="241727" y="145145"/>
                </a:lnTo>
                <a:lnTo>
                  <a:pt x="265539" y="133985"/>
                </a:lnTo>
                <a:lnTo>
                  <a:pt x="268536" y="132714"/>
                </a:lnTo>
                <a:lnTo>
                  <a:pt x="308948" y="132714"/>
                </a:lnTo>
                <a:lnTo>
                  <a:pt x="308223" y="130556"/>
                </a:lnTo>
                <a:lnTo>
                  <a:pt x="306496" y="128015"/>
                </a:lnTo>
                <a:lnTo>
                  <a:pt x="304769" y="125349"/>
                </a:lnTo>
                <a:lnTo>
                  <a:pt x="303054" y="123189"/>
                </a:lnTo>
                <a:lnTo>
                  <a:pt x="330051" y="117377"/>
                </a:lnTo>
                <a:lnTo>
                  <a:pt x="358634" y="112887"/>
                </a:lnTo>
                <a:lnTo>
                  <a:pt x="388235" y="109991"/>
                </a:lnTo>
                <a:lnTo>
                  <a:pt x="418281" y="108965"/>
                </a:lnTo>
                <a:lnTo>
                  <a:pt x="532453" y="108965"/>
                </a:lnTo>
                <a:lnTo>
                  <a:pt x="504497" y="99060"/>
                </a:lnTo>
                <a:lnTo>
                  <a:pt x="284931" y="99060"/>
                </a:lnTo>
                <a:lnTo>
                  <a:pt x="249221" y="67733"/>
                </a:lnTo>
                <a:lnTo>
                  <a:pt x="206626" y="42672"/>
                </a:lnTo>
                <a:lnTo>
                  <a:pt x="159558" y="23622"/>
                </a:lnTo>
                <a:lnTo>
                  <a:pt x="110429" y="10329"/>
                </a:lnTo>
                <a:lnTo>
                  <a:pt x="61650" y="2539"/>
                </a:lnTo>
                <a:lnTo>
                  <a:pt x="15634" y="0"/>
                </a:lnTo>
                <a:close/>
              </a:path>
              <a:path w="629285" h="248920">
                <a:moveTo>
                  <a:pt x="532453" y="108965"/>
                </a:moveTo>
                <a:lnTo>
                  <a:pt x="418281" y="108965"/>
                </a:lnTo>
                <a:lnTo>
                  <a:pt x="468115" y="112198"/>
                </a:lnTo>
                <a:lnTo>
                  <a:pt x="514915" y="122759"/>
                </a:lnTo>
                <a:lnTo>
                  <a:pt x="555985" y="141939"/>
                </a:lnTo>
                <a:lnTo>
                  <a:pt x="588629" y="171031"/>
                </a:lnTo>
                <a:lnTo>
                  <a:pt x="610153" y="211327"/>
                </a:lnTo>
                <a:lnTo>
                  <a:pt x="611537" y="215646"/>
                </a:lnTo>
                <a:lnTo>
                  <a:pt x="615081" y="217550"/>
                </a:lnTo>
                <a:lnTo>
                  <a:pt x="623831" y="217550"/>
                </a:lnTo>
                <a:lnTo>
                  <a:pt x="629051" y="213360"/>
                </a:lnTo>
                <a:lnTo>
                  <a:pt x="626981" y="206628"/>
                </a:lnTo>
                <a:lnTo>
                  <a:pt x="607800" y="165913"/>
                </a:lnTo>
                <a:lnTo>
                  <a:pt x="578095" y="134610"/>
                </a:lnTo>
                <a:lnTo>
                  <a:pt x="540517" y="111823"/>
                </a:lnTo>
                <a:lnTo>
                  <a:pt x="532453" y="108965"/>
                </a:lnTo>
                <a:close/>
              </a:path>
              <a:path w="629285" h="248920">
                <a:moveTo>
                  <a:pt x="308948" y="132714"/>
                </a:moveTo>
                <a:lnTo>
                  <a:pt x="268536" y="132714"/>
                </a:lnTo>
                <a:lnTo>
                  <a:pt x="272435" y="137540"/>
                </a:lnTo>
                <a:lnTo>
                  <a:pt x="275432" y="142621"/>
                </a:lnTo>
                <a:lnTo>
                  <a:pt x="278454" y="148209"/>
                </a:lnTo>
                <a:lnTo>
                  <a:pt x="285755" y="170130"/>
                </a:lnTo>
                <a:lnTo>
                  <a:pt x="281160" y="186610"/>
                </a:lnTo>
                <a:lnTo>
                  <a:pt x="264753" y="197733"/>
                </a:lnTo>
                <a:lnTo>
                  <a:pt x="236621" y="203581"/>
                </a:lnTo>
                <a:lnTo>
                  <a:pt x="315038" y="203581"/>
                </a:lnTo>
                <a:lnTo>
                  <a:pt x="318464" y="193722"/>
                </a:lnTo>
                <a:lnTo>
                  <a:pt x="318033" y="159787"/>
                </a:lnTo>
                <a:lnTo>
                  <a:pt x="308948" y="132714"/>
                </a:lnTo>
                <a:close/>
              </a:path>
              <a:path w="629285" h="248920">
                <a:moveTo>
                  <a:pt x="407029" y="85598"/>
                </a:moveTo>
                <a:lnTo>
                  <a:pt x="352260" y="88665"/>
                </a:lnTo>
                <a:lnTo>
                  <a:pt x="307323" y="94833"/>
                </a:lnTo>
                <a:lnTo>
                  <a:pt x="284931" y="99060"/>
                </a:lnTo>
                <a:lnTo>
                  <a:pt x="504497" y="99060"/>
                </a:lnTo>
                <a:lnTo>
                  <a:pt x="497714" y="96656"/>
                </a:lnTo>
                <a:lnTo>
                  <a:pt x="452335" y="88213"/>
                </a:lnTo>
                <a:lnTo>
                  <a:pt x="407029" y="85598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84367" y="4604003"/>
            <a:ext cx="142875" cy="129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91150" y="4869218"/>
            <a:ext cx="85471" cy="92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13180" y="290906"/>
            <a:ext cx="6402705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spc="-200" dirty="0" smtClean="0">
                <a:latin typeface="Calibri"/>
                <a:cs typeface="Calibri"/>
              </a:rPr>
              <a:t>..</a:t>
            </a:r>
            <a:r>
              <a:rPr lang="ar-SA" sz="6600" b="1" spc="-200" dirty="0" smtClean="0"/>
              <a:t>أحفظ في ذاكرتي </a:t>
            </a:r>
            <a:endParaRPr sz="6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44164" y="3307079"/>
            <a:ext cx="192746" cy="1859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82660" y="3297935"/>
            <a:ext cx="183520" cy="2042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29178" y="3147822"/>
            <a:ext cx="428625" cy="275590"/>
          </a:xfrm>
          <a:custGeom>
            <a:avLst/>
            <a:gdLst/>
            <a:ahLst/>
            <a:cxnLst/>
            <a:rect l="l" t="t" r="r" b="b"/>
            <a:pathLst>
              <a:path w="428625" h="275589">
                <a:moveTo>
                  <a:pt x="0" y="275463"/>
                </a:moveTo>
                <a:lnTo>
                  <a:pt x="53044" y="270036"/>
                </a:lnTo>
                <a:lnTo>
                  <a:pt x="103128" y="255034"/>
                </a:lnTo>
                <a:lnTo>
                  <a:pt x="147272" y="232378"/>
                </a:lnTo>
                <a:lnTo>
                  <a:pt x="182494" y="203985"/>
                </a:lnTo>
                <a:lnTo>
                  <a:pt x="205813" y="171775"/>
                </a:lnTo>
                <a:lnTo>
                  <a:pt x="222675" y="103569"/>
                </a:lnTo>
                <a:lnTo>
                  <a:pt x="245970" y="71383"/>
                </a:lnTo>
                <a:lnTo>
                  <a:pt x="281162" y="43021"/>
                </a:lnTo>
                <a:lnTo>
                  <a:pt x="325275" y="20395"/>
                </a:lnTo>
                <a:lnTo>
                  <a:pt x="375336" y="5417"/>
                </a:lnTo>
                <a:lnTo>
                  <a:pt x="428371" y="0"/>
                </a:lnTo>
              </a:path>
            </a:pathLst>
          </a:custGeom>
          <a:ln w="1981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70041" y="3147822"/>
            <a:ext cx="421005" cy="267970"/>
          </a:xfrm>
          <a:custGeom>
            <a:avLst/>
            <a:gdLst/>
            <a:ahLst/>
            <a:cxnLst/>
            <a:rect l="l" t="t" r="r" b="b"/>
            <a:pathLst>
              <a:path w="421004" h="267970">
                <a:moveTo>
                  <a:pt x="420878" y="267842"/>
                </a:moveTo>
                <a:lnTo>
                  <a:pt x="368777" y="262575"/>
                </a:lnTo>
                <a:lnTo>
                  <a:pt x="319583" y="248012"/>
                </a:lnTo>
                <a:lnTo>
                  <a:pt x="276224" y="226012"/>
                </a:lnTo>
                <a:lnTo>
                  <a:pt x="241629" y="198435"/>
                </a:lnTo>
                <a:lnTo>
                  <a:pt x="218724" y="167139"/>
                </a:lnTo>
                <a:lnTo>
                  <a:pt x="202162" y="100776"/>
                </a:lnTo>
                <a:lnTo>
                  <a:pt x="179276" y="69445"/>
                </a:lnTo>
                <a:lnTo>
                  <a:pt x="144700" y="41846"/>
                </a:lnTo>
                <a:lnTo>
                  <a:pt x="101350" y="19835"/>
                </a:lnTo>
                <a:lnTo>
                  <a:pt x="52144" y="5268"/>
                </a:lnTo>
                <a:lnTo>
                  <a:pt x="0" y="0"/>
                </a:lnTo>
              </a:path>
            </a:pathLst>
          </a:custGeom>
          <a:ln w="1981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36544" y="1674876"/>
            <a:ext cx="3129637" cy="249765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1885" y="3862096"/>
            <a:ext cx="2840990" cy="509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spc="-5" dirty="0">
                <a:solidFill>
                  <a:srgbClr val="1E1E1C"/>
                </a:solidFill>
                <a:latin typeface="Tahoma"/>
                <a:cs typeface="Tahoma"/>
              </a:rPr>
              <a:t>CREDITS: </a:t>
            </a:r>
            <a:r>
              <a:rPr sz="1000" spc="10" dirty="0">
                <a:solidFill>
                  <a:srgbClr val="1E1E1C"/>
                </a:solidFill>
                <a:latin typeface="Tahoma"/>
                <a:cs typeface="Tahoma"/>
              </a:rPr>
              <a:t>This </a:t>
            </a:r>
            <a:r>
              <a:rPr sz="1000" spc="5" dirty="0">
                <a:solidFill>
                  <a:srgbClr val="1E1E1C"/>
                </a:solidFill>
                <a:latin typeface="Tahoma"/>
                <a:cs typeface="Tahoma"/>
              </a:rPr>
              <a:t>presentation template </a:t>
            </a:r>
            <a:r>
              <a:rPr sz="1000" spc="65" dirty="0">
                <a:solidFill>
                  <a:srgbClr val="1E1E1C"/>
                </a:solidFill>
                <a:latin typeface="Tahoma"/>
                <a:cs typeface="Tahoma"/>
              </a:rPr>
              <a:t>was</a:t>
            </a:r>
            <a:r>
              <a:rPr sz="1000" spc="-22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10" dirty="0">
                <a:solidFill>
                  <a:srgbClr val="1E1E1C"/>
                </a:solidFill>
                <a:latin typeface="Tahoma"/>
                <a:cs typeface="Tahoma"/>
              </a:rPr>
              <a:t>created</a:t>
            </a:r>
            <a:endParaRPr sz="1000">
              <a:latin typeface="Tahoma"/>
              <a:cs typeface="Tahoma"/>
            </a:endParaRPr>
          </a:p>
          <a:p>
            <a:pPr marL="184150" marR="175260" algn="ctr">
              <a:lnSpc>
                <a:spcPct val="114999"/>
              </a:lnSpc>
              <a:spcBef>
                <a:spcPts val="5"/>
              </a:spcBef>
            </a:pPr>
            <a:r>
              <a:rPr sz="1000" spc="20" dirty="0">
                <a:solidFill>
                  <a:srgbClr val="1E1E1C"/>
                </a:solidFill>
                <a:latin typeface="Tahoma"/>
                <a:cs typeface="Tahoma"/>
              </a:rPr>
              <a:t>by</a:t>
            </a:r>
            <a:r>
              <a:rPr sz="1000" spc="-4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5" dirty="0">
                <a:solidFill>
                  <a:srgbClr val="1E1E1C"/>
                </a:solidFill>
                <a:latin typeface="Tahoma"/>
                <a:cs typeface="Tahoma"/>
                <a:hlinkClick r:id="rId2"/>
              </a:rPr>
              <a:t>Slidesgo</a:t>
            </a:r>
            <a:r>
              <a:rPr sz="1000" spc="5" dirty="0">
                <a:solidFill>
                  <a:srgbClr val="1E1E1C"/>
                </a:solidFill>
                <a:latin typeface="Tahoma"/>
                <a:cs typeface="Tahoma"/>
              </a:rPr>
              <a:t>,</a:t>
            </a:r>
            <a:r>
              <a:rPr sz="1000" spc="-7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5" dirty="0">
                <a:solidFill>
                  <a:srgbClr val="1E1E1C"/>
                </a:solidFill>
                <a:latin typeface="Tahoma"/>
                <a:cs typeface="Tahoma"/>
              </a:rPr>
              <a:t>including</a:t>
            </a:r>
            <a:r>
              <a:rPr sz="1000" spc="-4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10" dirty="0">
                <a:solidFill>
                  <a:srgbClr val="1E1E1C"/>
                </a:solidFill>
                <a:latin typeface="Tahoma"/>
                <a:cs typeface="Tahoma"/>
              </a:rPr>
              <a:t>icons</a:t>
            </a:r>
            <a:r>
              <a:rPr sz="1000" spc="-6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20" dirty="0">
                <a:solidFill>
                  <a:srgbClr val="1E1E1C"/>
                </a:solidFill>
                <a:latin typeface="Tahoma"/>
                <a:cs typeface="Tahoma"/>
              </a:rPr>
              <a:t>by</a:t>
            </a:r>
            <a:r>
              <a:rPr sz="1000" spc="-4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-5" dirty="0">
                <a:solidFill>
                  <a:srgbClr val="1E1E1C"/>
                </a:solidFill>
                <a:latin typeface="Tahoma"/>
                <a:cs typeface="Tahoma"/>
                <a:hlinkClick r:id="rId3"/>
              </a:rPr>
              <a:t>Flaticon</a:t>
            </a:r>
            <a:r>
              <a:rPr sz="1000" spc="-5" dirty="0">
                <a:solidFill>
                  <a:srgbClr val="1E1E1C"/>
                </a:solidFill>
                <a:latin typeface="Tahoma"/>
                <a:cs typeface="Tahoma"/>
              </a:rPr>
              <a:t>,</a:t>
            </a:r>
            <a:r>
              <a:rPr sz="1000" spc="-5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spc="25" dirty="0">
                <a:solidFill>
                  <a:srgbClr val="1E1E1C"/>
                </a:solidFill>
                <a:latin typeface="Tahoma"/>
                <a:cs typeface="Tahoma"/>
              </a:rPr>
              <a:t>and  </a:t>
            </a:r>
            <a:r>
              <a:rPr sz="1000" spc="10" dirty="0">
                <a:solidFill>
                  <a:srgbClr val="1E1E1C"/>
                </a:solidFill>
                <a:latin typeface="Tahoma"/>
                <a:cs typeface="Tahoma"/>
              </a:rPr>
              <a:t>infographics </a:t>
            </a:r>
            <a:r>
              <a:rPr sz="1000" spc="-25" dirty="0">
                <a:solidFill>
                  <a:srgbClr val="1E1E1C"/>
                </a:solidFill>
                <a:latin typeface="Tahoma"/>
                <a:cs typeface="Tahoma"/>
              </a:rPr>
              <a:t>&amp; </a:t>
            </a:r>
            <a:r>
              <a:rPr sz="1000" spc="20" dirty="0">
                <a:solidFill>
                  <a:srgbClr val="1E1E1C"/>
                </a:solidFill>
                <a:latin typeface="Tahoma"/>
                <a:cs typeface="Tahoma"/>
              </a:rPr>
              <a:t>images by</a:t>
            </a:r>
            <a:r>
              <a:rPr sz="1000" spc="-229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1000" dirty="0">
                <a:solidFill>
                  <a:srgbClr val="1E1E1C"/>
                </a:solidFill>
                <a:latin typeface="Tahoma"/>
                <a:cs typeface="Tahoma"/>
                <a:hlinkClick r:id="rId4"/>
              </a:rPr>
              <a:t>Freepik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19347" y="584149"/>
            <a:ext cx="23075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ar-SA" sz="6000" b="1" spc="-1045" dirty="0" smtClean="0">
                <a:latin typeface="Algerian" panose="04020705040A02060702" pitchFamily="82" charset="0"/>
                <a:cs typeface="Simplified Arabic Fixed" panose="02070309020205020404" pitchFamily="49" charset="-78"/>
              </a:rPr>
              <a:t>شكرًا </a:t>
            </a:r>
            <a:endParaRPr sz="6000" dirty="0">
              <a:latin typeface="Algerian" panose="04020705040A02060702" pitchFamily="82" charset="0"/>
              <a:cs typeface="Simplified Arabic Fixed" panose="02070309020205020404" pitchFamily="49" charset="-78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19400" y="1962150"/>
            <a:ext cx="3554857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ar-SA" sz="5400" b="1" spc="-375" dirty="0" smtClean="0">
                <a:solidFill>
                  <a:srgbClr val="1E1E1C"/>
                </a:solidFill>
                <a:latin typeface="Calibri"/>
                <a:cs typeface="Calibri"/>
              </a:rPr>
              <a:t>أقدم شكري على..</a:t>
            </a:r>
            <a:endParaRPr sz="54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38145" y="1540255"/>
            <a:ext cx="3202305" cy="223520"/>
          </a:xfrm>
          <a:custGeom>
            <a:avLst/>
            <a:gdLst/>
            <a:ahLst/>
            <a:cxnLst/>
            <a:rect l="l" t="t" r="r" b="b"/>
            <a:pathLst>
              <a:path w="3202304" h="223519">
                <a:moveTo>
                  <a:pt x="3201924" y="0"/>
                </a:moveTo>
                <a:lnTo>
                  <a:pt x="3169412" y="36402"/>
                </a:lnTo>
                <a:lnTo>
                  <a:pt x="3132071" y="66285"/>
                </a:lnTo>
                <a:lnTo>
                  <a:pt x="3090780" y="90047"/>
                </a:lnTo>
                <a:lnTo>
                  <a:pt x="3046418" y="108083"/>
                </a:lnTo>
                <a:lnTo>
                  <a:pt x="2999867" y="120789"/>
                </a:lnTo>
                <a:lnTo>
                  <a:pt x="2952006" y="128561"/>
                </a:lnTo>
                <a:lnTo>
                  <a:pt x="2903716" y="131796"/>
                </a:lnTo>
                <a:lnTo>
                  <a:pt x="2855876" y="130889"/>
                </a:lnTo>
                <a:lnTo>
                  <a:pt x="2809367" y="126238"/>
                </a:lnTo>
                <a:lnTo>
                  <a:pt x="2758371" y="117886"/>
                </a:lnTo>
                <a:lnTo>
                  <a:pt x="2707747" y="107789"/>
                </a:lnTo>
                <a:lnTo>
                  <a:pt x="2657307" y="97093"/>
                </a:lnTo>
                <a:lnTo>
                  <a:pt x="2606865" y="86947"/>
                </a:lnTo>
                <a:lnTo>
                  <a:pt x="2556232" y="78497"/>
                </a:lnTo>
                <a:lnTo>
                  <a:pt x="2505221" y="72892"/>
                </a:lnTo>
                <a:lnTo>
                  <a:pt x="2453645" y="71278"/>
                </a:lnTo>
                <a:lnTo>
                  <a:pt x="2401316" y="74803"/>
                </a:lnTo>
                <a:lnTo>
                  <a:pt x="2355440" y="82492"/>
                </a:lnTo>
                <a:lnTo>
                  <a:pt x="2309910" y="93984"/>
                </a:lnTo>
                <a:lnTo>
                  <a:pt x="2264665" y="108392"/>
                </a:lnTo>
                <a:lnTo>
                  <a:pt x="2219644" y="124831"/>
                </a:lnTo>
                <a:lnTo>
                  <a:pt x="2174785" y="142415"/>
                </a:lnTo>
                <a:lnTo>
                  <a:pt x="2130028" y="160258"/>
                </a:lnTo>
                <a:lnTo>
                  <a:pt x="2085309" y="177473"/>
                </a:lnTo>
                <a:lnTo>
                  <a:pt x="2040570" y="193176"/>
                </a:lnTo>
                <a:lnTo>
                  <a:pt x="1995747" y="206480"/>
                </a:lnTo>
                <a:lnTo>
                  <a:pt x="1950780" y="216499"/>
                </a:lnTo>
                <a:lnTo>
                  <a:pt x="1905608" y="222347"/>
                </a:lnTo>
                <a:lnTo>
                  <a:pt x="1860169" y="223139"/>
                </a:lnTo>
                <a:lnTo>
                  <a:pt x="1812321" y="218245"/>
                </a:lnTo>
                <a:lnTo>
                  <a:pt x="1766766" y="207825"/>
                </a:lnTo>
                <a:lnTo>
                  <a:pt x="1723037" y="192971"/>
                </a:lnTo>
                <a:lnTo>
                  <a:pt x="1680668" y="174775"/>
                </a:lnTo>
                <a:lnTo>
                  <a:pt x="1639194" y="154329"/>
                </a:lnTo>
                <a:lnTo>
                  <a:pt x="1598148" y="132727"/>
                </a:lnTo>
                <a:lnTo>
                  <a:pt x="1557064" y="111060"/>
                </a:lnTo>
                <a:lnTo>
                  <a:pt x="1515476" y="90421"/>
                </a:lnTo>
                <a:lnTo>
                  <a:pt x="1472918" y="71902"/>
                </a:lnTo>
                <a:lnTo>
                  <a:pt x="1428925" y="56595"/>
                </a:lnTo>
                <a:lnTo>
                  <a:pt x="1383030" y="45593"/>
                </a:lnTo>
                <a:lnTo>
                  <a:pt x="1337647" y="39760"/>
                </a:lnTo>
                <a:lnTo>
                  <a:pt x="1291838" y="38385"/>
                </a:lnTo>
                <a:lnTo>
                  <a:pt x="1245664" y="40852"/>
                </a:lnTo>
                <a:lnTo>
                  <a:pt x="1199184" y="46546"/>
                </a:lnTo>
                <a:lnTo>
                  <a:pt x="1152461" y="54848"/>
                </a:lnTo>
                <a:lnTo>
                  <a:pt x="1105555" y="65142"/>
                </a:lnTo>
                <a:lnTo>
                  <a:pt x="1058527" y="76813"/>
                </a:lnTo>
                <a:lnTo>
                  <a:pt x="1011438" y="89244"/>
                </a:lnTo>
                <a:lnTo>
                  <a:pt x="964349" y="101818"/>
                </a:lnTo>
                <a:lnTo>
                  <a:pt x="917320" y="113919"/>
                </a:lnTo>
                <a:lnTo>
                  <a:pt x="865750" y="125475"/>
                </a:lnTo>
                <a:lnTo>
                  <a:pt x="814098" y="135675"/>
                </a:lnTo>
                <a:lnTo>
                  <a:pt x="762393" y="144521"/>
                </a:lnTo>
                <a:lnTo>
                  <a:pt x="710664" y="152014"/>
                </a:lnTo>
                <a:lnTo>
                  <a:pt x="658939" y="158155"/>
                </a:lnTo>
                <a:lnTo>
                  <a:pt x="607248" y="162945"/>
                </a:lnTo>
                <a:lnTo>
                  <a:pt x="555618" y="166387"/>
                </a:lnTo>
                <a:lnTo>
                  <a:pt x="504079" y="168480"/>
                </a:lnTo>
                <a:lnTo>
                  <a:pt x="452659" y="169227"/>
                </a:lnTo>
                <a:lnTo>
                  <a:pt x="401388" y="168629"/>
                </a:lnTo>
                <a:lnTo>
                  <a:pt x="350293" y="166686"/>
                </a:lnTo>
                <a:lnTo>
                  <a:pt x="299404" y="163401"/>
                </a:lnTo>
                <a:lnTo>
                  <a:pt x="248750" y="158775"/>
                </a:lnTo>
                <a:lnTo>
                  <a:pt x="198359" y="152809"/>
                </a:lnTo>
                <a:lnTo>
                  <a:pt x="148259" y="145504"/>
                </a:lnTo>
                <a:lnTo>
                  <a:pt x="98480" y="136861"/>
                </a:lnTo>
                <a:lnTo>
                  <a:pt x="49051" y="126883"/>
                </a:lnTo>
                <a:lnTo>
                  <a:pt x="0" y="115570"/>
                </a:lnTo>
              </a:path>
            </a:pathLst>
          </a:custGeom>
          <a:ln w="76199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57600" y="3227323"/>
            <a:ext cx="354965" cy="365125"/>
          </a:xfrm>
          <a:custGeom>
            <a:avLst/>
            <a:gdLst/>
            <a:ahLst/>
            <a:cxnLst/>
            <a:rect l="l" t="t" r="r" b="b"/>
            <a:pathLst>
              <a:path w="354964" h="365125">
                <a:moveTo>
                  <a:pt x="238251" y="0"/>
                </a:moveTo>
                <a:lnTo>
                  <a:pt x="229488" y="0"/>
                </a:lnTo>
                <a:lnTo>
                  <a:pt x="196151" y="851"/>
                </a:lnTo>
                <a:lnTo>
                  <a:pt x="100711" y="8762"/>
                </a:lnTo>
                <a:lnTo>
                  <a:pt x="50461" y="20067"/>
                </a:lnTo>
                <a:lnTo>
                  <a:pt x="7366" y="75279"/>
                </a:lnTo>
                <a:lnTo>
                  <a:pt x="3599" y="113792"/>
                </a:lnTo>
                <a:lnTo>
                  <a:pt x="4281" y="149494"/>
                </a:lnTo>
                <a:lnTo>
                  <a:pt x="4317" y="198755"/>
                </a:lnTo>
                <a:lnTo>
                  <a:pt x="2087" y="230260"/>
                </a:lnTo>
                <a:lnTo>
                  <a:pt x="0" y="264302"/>
                </a:lnTo>
                <a:lnTo>
                  <a:pt x="2674" y="297606"/>
                </a:lnTo>
                <a:lnTo>
                  <a:pt x="20192" y="333756"/>
                </a:lnTo>
                <a:lnTo>
                  <a:pt x="53911" y="355060"/>
                </a:lnTo>
                <a:lnTo>
                  <a:pt x="96774" y="363600"/>
                </a:lnTo>
                <a:lnTo>
                  <a:pt x="122300" y="364744"/>
                </a:lnTo>
                <a:lnTo>
                  <a:pt x="128704" y="364672"/>
                </a:lnTo>
                <a:lnTo>
                  <a:pt x="135143" y="364458"/>
                </a:lnTo>
                <a:lnTo>
                  <a:pt x="141606" y="364101"/>
                </a:lnTo>
                <a:lnTo>
                  <a:pt x="148082" y="363600"/>
                </a:lnTo>
                <a:lnTo>
                  <a:pt x="155321" y="363347"/>
                </a:lnTo>
                <a:lnTo>
                  <a:pt x="162178" y="362584"/>
                </a:lnTo>
                <a:lnTo>
                  <a:pt x="178137" y="361545"/>
                </a:lnTo>
                <a:lnTo>
                  <a:pt x="220118" y="359340"/>
                </a:lnTo>
                <a:lnTo>
                  <a:pt x="232917" y="358314"/>
                </a:lnTo>
                <a:lnTo>
                  <a:pt x="278288" y="350393"/>
                </a:lnTo>
                <a:lnTo>
                  <a:pt x="318017" y="331360"/>
                </a:lnTo>
                <a:lnTo>
                  <a:pt x="340492" y="297507"/>
                </a:lnTo>
                <a:lnTo>
                  <a:pt x="350012" y="255269"/>
                </a:lnTo>
                <a:lnTo>
                  <a:pt x="351916" y="228726"/>
                </a:lnTo>
                <a:lnTo>
                  <a:pt x="352311" y="222071"/>
                </a:lnTo>
                <a:lnTo>
                  <a:pt x="354329" y="182244"/>
                </a:lnTo>
                <a:lnTo>
                  <a:pt x="354774" y="149494"/>
                </a:lnTo>
                <a:lnTo>
                  <a:pt x="354330" y="131827"/>
                </a:lnTo>
                <a:lnTo>
                  <a:pt x="351297" y="92440"/>
                </a:lnTo>
                <a:lnTo>
                  <a:pt x="343908" y="52433"/>
                </a:lnTo>
                <a:lnTo>
                  <a:pt x="321690" y="10159"/>
                </a:lnTo>
                <a:lnTo>
                  <a:pt x="276399" y="460"/>
                </a:lnTo>
                <a:lnTo>
                  <a:pt x="242950" y="126"/>
                </a:lnTo>
                <a:lnTo>
                  <a:pt x="238251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8361" y="3228085"/>
            <a:ext cx="354965" cy="364490"/>
          </a:xfrm>
          <a:custGeom>
            <a:avLst/>
            <a:gdLst/>
            <a:ahLst/>
            <a:cxnLst/>
            <a:rect l="l" t="t" r="r" b="b"/>
            <a:pathLst>
              <a:path w="354964" h="364489">
                <a:moveTo>
                  <a:pt x="310134" y="5841"/>
                </a:moveTo>
                <a:lnTo>
                  <a:pt x="293564" y="2250"/>
                </a:lnTo>
                <a:lnTo>
                  <a:pt x="276256" y="634"/>
                </a:lnTo>
                <a:lnTo>
                  <a:pt x="259091" y="162"/>
                </a:lnTo>
                <a:lnTo>
                  <a:pt x="242950" y="0"/>
                </a:lnTo>
                <a:lnTo>
                  <a:pt x="204777" y="367"/>
                </a:lnTo>
                <a:lnTo>
                  <a:pt x="171307" y="2460"/>
                </a:lnTo>
                <a:lnTo>
                  <a:pt x="138098" y="5482"/>
                </a:lnTo>
                <a:lnTo>
                  <a:pt x="100711" y="8636"/>
                </a:lnTo>
                <a:lnTo>
                  <a:pt x="50434" y="19940"/>
                </a:lnTo>
                <a:lnTo>
                  <a:pt x="21081" y="43020"/>
                </a:lnTo>
                <a:lnTo>
                  <a:pt x="7223" y="75152"/>
                </a:lnTo>
                <a:lnTo>
                  <a:pt x="3428" y="113613"/>
                </a:lnTo>
                <a:lnTo>
                  <a:pt x="4270" y="155679"/>
                </a:lnTo>
                <a:lnTo>
                  <a:pt x="4317" y="198627"/>
                </a:lnTo>
                <a:lnTo>
                  <a:pt x="2087" y="230114"/>
                </a:lnTo>
                <a:lnTo>
                  <a:pt x="0" y="264112"/>
                </a:lnTo>
                <a:lnTo>
                  <a:pt x="2674" y="297372"/>
                </a:lnTo>
                <a:lnTo>
                  <a:pt x="14732" y="326644"/>
                </a:lnTo>
                <a:lnTo>
                  <a:pt x="16637" y="329183"/>
                </a:lnTo>
                <a:lnTo>
                  <a:pt x="18414" y="331723"/>
                </a:lnTo>
                <a:lnTo>
                  <a:pt x="53911" y="354838"/>
                </a:lnTo>
                <a:lnTo>
                  <a:pt x="96774" y="363727"/>
                </a:lnTo>
                <a:lnTo>
                  <a:pt x="122285" y="364489"/>
                </a:lnTo>
                <a:lnTo>
                  <a:pt x="135153" y="364299"/>
                </a:lnTo>
                <a:lnTo>
                  <a:pt x="148082" y="363727"/>
                </a:lnTo>
                <a:lnTo>
                  <a:pt x="155321" y="362966"/>
                </a:lnTo>
                <a:lnTo>
                  <a:pt x="162178" y="362584"/>
                </a:lnTo>
                <a:lnTo>
                  <a:pt x="168275" y="361822"/>
                </a:lnTo>
                <a:lnTo>
                  <a:pt x="178137" y="361164"/>
                </a:lnTo>
                <a:lnTo>
                  <a:pt x="187928" y="360648"/>
                </a:lnTo>
                <a:lnTo>
                  <a:pt x="197671" y="360179"/>
                </a:lnTo>
                <a:lnTo>
                  <a:pt x="207390" y="359663"/>
                </a:lnTo>
                <a:lnTo>
                  <a:pt x="245717" y="356627"/>
                </a:lnTo>
                <a:lnTo>
                  <a:pt x="288020" y="347120"/>
                </a:lnTo>
                <a:lnTo>
                  <a:pt x="306577" y="339216"/>
                </a:lnTo>
                <a:lnTo>
                  <a:pt x="310896" y="336676"/>
                </a:lnTo>
                <a:lnTo>
                  <a:pt x="340492" y="297178"/>
                </a:lnTo>
                <a:lnTo>
                  <a:pt x="350012" y="254762"/>
                </a:lnTo>
                <a:lnTo>
                  <a:pt x="351916" y="228472"/>
                </a:lnTo>
                <a:lnTo>
                  <a:pt x="352311" y="221835"/>
                </a:lnTo>
                <a:lnTo>
                  <a:pt x="354329" y="181990"/>
                </a:lnTo>
                <a:lnTo>
                  <a:pt x="354631" y="149320"/>
                </a:lnTo>
                <a:lnTo>
                  <a:pt x="354276" y="131591"/>
                </a:lnTo>
                <a:lnTo>
                  <a:pt x="351297" y="92138"/>
                </a:lnTo>
                <a:lnTo>
                  <a:pt x="343854" y="52004"/>
                </a:lnTo>
                <a:lnTo>
                  <a:pt x="330713" y="20949"/>
                </a:lnTo>
                <a:lnTo>
                  <a:pt x="321690" y="101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67734" y="3234689"/>
            <a:ext cx="12700" cy="3175"/>
          </a:xfrm>
          <a:custGeom>
            <a:avLst/>
            <a:gdLst/>
            <a:ahLst/>
            <a:cxnLst/>
            <a:rect l="l" t="t" r="r" b="b"/>
            <a:pathLst>
              <a:path w="12700" h="3175">
                <a:moveTo>
                  <a:pt x="12191" y="3048"/>
                </a:moveTo>
                <a:lnTo>
                  <a:pt x="8381" y="1778"/>
                </a:lnTo>
                <a:lnTo>
                  <a:pt x="4190" y="762"/>
                </a:lnTo>
                <a:lnTo>
                  <a:pt x="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69029" y="3234563"/>
            <a:ext cx="382270" cy="388620"/>
          </a:xfrm>
          <a:custGeom>
            <a:avLst/>
            <a:gdLst/>
            <a:ahLst/>
            <a:cxnLst/>
            <a:rect l="l" t="t" r="r" b="b"/>
            <a:pathLst>
              <a:path w="382270" h="388620">
                <a:moveTo>
                  <a:pt x="298958" y="0"/>
                </a:moveTo>
                <a:lnTo>
                  <a:pt x="311675" y="2301"/>
                </a:lnTo>
                <a:lnTo>
                  <a:pt x="326310" y="11080"/>
                </a:lnTo>
                <a:lnTo>
                  <a:pt x="356935" y="43906"/>
                </a:lnTo>
                <a:lnTo>
                  <a:pt x="372491" y="80518"/>
                </a:lnTo>
                <a:lnTo>
                  <a:pt x="379603" y="126492"/>
                </a:lnTo>
                <a:lnTo>
                  <a:pt x="380567" y="172658"/>
                </a:lnTo>
                <a:lnTo>
                  <a:pt x="380746" y="187832"/>
                </a:lnTo>
                <a:lnTo>
                  <a:pt x="380746" y="194691"/>
                </a:lnTo>
                <a:lnTo>
                  <a:pt x="380746" y="201549"/>
                </a:lnTo>
                <a:lnTo>
                  <a:pt x="381127" y="208406"/>
                </a:lnTo>
                <a:lnTo>
                  <a:pt x="381912" y="221898"/>
                </a:lnTo>
                <a:lnTo>
                  <a:pt x="382174" y="235473"/>
                </a:lnTo>
                <a:lnTo>
                  <a:pt x="381912" y="249072"/>
                </a:lnTo>
                <a:lnTo>
                  <a:pt x="375538" y="292020"/>
                </a:lnTo>
                <a:lnTo>
                  <a:pt x="356451" y="327112"/>
                </a:lnTo>
                <a:lnTo>
                  <a:pt x="333502" y="347472"/>
                </a:lnTo>
                <a:lnTo>
                  <a:pt x="331724" y="348869"/>
                </a:lnTo>
                <a:lnTo>
                  <a:pt x="290290" y="367478"/>
                </a:lnTo>
                <a:lnTo>
                  <a:pt x="241835" y="377076"/>
                </a:lnTo>
                <a:lnTo>
                  <a:pt x="230505" y="378333"/>
                </a:lnTo>
                <a:lnTo>
                  <a:pt x="213342" y="380285"/>
                </a:lnTo>
                <a:lnTo>
                  <a:pt x="196453" y="381952"/>
                </a:lnTo>
                <a:lnTo>
                  <a:pt x="180016" y="383619"/>
                </a:lnTo>
                <a:lnTo>
                  <a:pt x="164211" y="385572"/>
                </a:lnTo>
                <a:lnTo>
                  <a:pt x="162814" y="385572"/>
                </a:lnTo>
                <a:lnTo>
                  <a:pt x="161036" y="386206"/>
                </a:lnTo>
                <a:lnTo>
                  <a:pt x="159512" y="386206"/>
                </a:lnTo>
                <a:lnTo>
                  <a:pt x="147685" y="387498"/>
                </a:lnTo>
                <a:lnTo>
                  <a:pt x="135858" y="388159"/>
                </a:lnTo>
                <a:lnTo>
                  <a:pt x="124079" y="388225"/>
                </a:lnTo>
                <a:lnTo>
                  <a:pt x="112395" y="387731"/>
                </a:lnTo>
                <a:lnTo>
                  <a:pt x="56546" y="373649"/>
                </a:lnTo>
                <a:lnTo>
                  <a:pt x="11175" y="340233"/>
                </a:lnTo>
                <a:lnTo>
                  <a:pt x="2921" y="328041"/>
                </a:lnTo>
                <a:lnTo>
                  <a:pt x="0" y="32156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92117" y="3539490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4" h="13970">
                <a:moveTo>
                  <a:pt x="0" y="0"/>
                </a:moveTo>
                <a:lnTo>
                  <a:pt x="9403" y="1942"/>
                </a:lnTo>
                <a:lnTo>
                  <a:pt x="17986" y="5159"/>
                </a:lnTo>
                <a:lnTo>
                  <a:pt x="26021" y="8876"/>
                </a:lnTo>
                <a:lnTo>
                  <a:pt x="33782" y="12319"/>
                </a:lnTo>
                <a:lnTo>
                  <a:pt x="38481" y="10922"/>
                </a:lnTo>
                <a:lnTo>
                  <a:pt x="36703" y="12319"/>
                </a:lnTo>
                <a:lnTo>
                  <a:pt x="39624" y="13716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08882" y="3483102"/>
            <a:ext cx="41275" cy="13970"/>
          </a:xfrm>
          <a:custGeom>
            <a:avLst/>
            <a:gdLst/>
            <a:ahLst/>
            <a:cxnLst/>
            <a:rect l="l" t="t" r="r" b="b"/>
            <a:pathLst>
              <a:path w="41275" h="13970">
                <a:moveTo>
                  <a:pt x="0" y="0"/>
                </a:moveTo>
                <a:lnTo>
                  <a:pt x="8961" y="1456"/>
                </a:lnTo>
                <a:lnTo>
                  <a:pt x="17684" y="3746"/>
                </a:lnTo>
                <a:lnTo>
                  <a:pt x="26074" y="6893"/>
                </a:lnTo>
                <a:lnTo>
                  <a:pt x="34035" y="10922"/>
                </a:lnTo>
                <a:lnTo>
                  <a:pt x="36194" y="11937"/>
                </a:lnTo>
                <a:lnTo>
                  <a:pt x="38607" y="12954"/>
                </a:lnTo>
                <a:lnTo>
                  <a:pt x="41147" y="13716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11929" y="3409950"/>
            <a:ext cx="35560" cy="12700"/>
          </a:xfrm>
          <a:custGeom>
            <a:avLst/>
            <a:gdLst/>
            <a:ahLst/>
            <a:cxnLst/>
            <a:rect l="l" t="t" r="r" b="b"/>
            <a:pathLst>
              <a:path w="35560" h="12700">
                <a:moveTo>
                  <a:pt x="0" y="0"/>
                </a:moveTo>
                <a:lnTo>
                  <a:pt x="8415" y="1256"/>
                </a:lnTo>
                <a:lnTo>
                  <a:pt x="14938" y="4238"/>
                </a:lnTo>
                <a:lnTo>
                  <a:pt x="20913" y="7768"/>
                </a:lnTo>
                <a:lnTo>
                  <a:pt x="27686" y="10668"/>
                </a:lnTo>
                <a:lnTo>
                  <a:pt x="29972" y="11811"/>
                </a:lnTo>
                <a:lnTo>
                  <a:pt x="32512" y="12192"/>
                </a:lnTo>
                <a:lnTo>
                  <a:pt x="35052" y="12192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10405" y="3341370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20">
                <a:moveTo>
                  <a:pt x="0" y="0"/>
                </a:moveTo>
                <a:lnTo>
                  <a:pt x="1397" y="0"/>
                </a:lnTo>
                <a:lnTo>
                  <a:pt x="9614" y="5881"/>
                </a:lnTo>
                <a:lnTo>
                  <a:pt x="18653" y="11620"/>
                </a:lnTo>
                <a:lnTo>
                  <a:pt x="28239" y="16502"/>
                </a:lnTo>
                <a:lnTo>
                  <a:pt x="38100" y="19811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08882" y="3299078"/>
            <a:ext cx="32384" cy="15240"/>
          </a:xfrm>
          <a:custGeom>
            <a:avLst/>
            <a:gdLst/>
            <a:ahLst/>
            <a:cxnLst/>
            <a:rect l="l" t="t" r="r" b="b"/>
            <a:pathLst>
              <a:path w="32385" h="15239">
                <a:moveTo>
                  <a:pt x="0" y="0"/>
                </a:moveTo>
                <a:lnTo>
                  <a:pt x="10179" y="2160"/>
                </a:lnTo>
                <a:lnTo>
                  <a:pt x="18192" y="7286"/>
                </a:lnTo>
                <a:lnTo>
                  <a:pt x="25110" y="12483"/>
                </a:lnTo>
                <a:lnTo>
                  <a:pt x="32003" y="148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67734" y="3565397"/>
            <a:ext cx="32384" cy="17145"/>
          </a:xfrm>
          <a:custGeom>
            <a:avLst/>
            <a:gdLst/>
            <a:ahLst/>
            <a:cxnLst/>
            <a:rect l="l" t="t" r="r" b="b"/>
            <a:pathLst>
              <a:path w="32385" h="17145">
                <a:moveTo>
                  <a:pt x="0" y="0"/>
                </a:moveTo>
                <a:lnTo>
                  <a:pt x="762" y="0"/>
                </a:lnTo>
                <a:lnTo>
                  <a:pt x="9554" y="3083"/>
                </a:lnTo>
                <a:lnTo>
                  <a:pt x="18145" y="6667"/>
                </a:lnTo>
                <a:lnTo>
                  <a:pt x="25854" y="11108"/>
                </a:lnTo>
                <a:lnTo>
                  <a:pt x="32003" y="16763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15917" y="3585209"/>
            <a:ext cx="29209" cy="21590"/>
          </a:xfrm>
          <a:custGeom>
            <a:avLst/>
            <a:gdLst/>
            <a:ahLst/>
            <a:cxnLst/>
            <a:rect l="l" t="t" r="r" b="b"/>
            <a:pathLst>
              <a:path w="29210" h="21589">
                <a:moveTo>
                  <a:pt x="0" y="0"/>
                </a:moveTo>
                <a:lnTo>
                  <a:pt x="8042" y="3690"/>
                </a:lnTo>
                <a:lnTo>
                  <a:pt x="16144" y="8096"/>
                </a:lnTo>
                <a:lnTo>
                  <a:pt x="23413" y="13787"/>
                </a:lnTo>
                <a:lnTo>
                  <a:pt x="28956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62578" y="3588258"/>
            <a:ext cx="36830" cy="21590"/>
          </a:xfrm>
          <a:custGeom>
            <a:avLst/>
            <a:gdLst/>
            <a:ahLst/>
            <a:cxnLst/>
            <a:rect l="l" t="t" r="r" b="b"/>
            <a:pathLst>
              <a:path w="36829" h="21589">
                <a:moveTo>
                  <a:pt x="0" y="380"/>
                </a:moveTo>
                <a:lnTo>
                  <a:pt x="762" y="0"/>
                </a:lnTo>
                <a:lnTo>
                  <a:pt x="1777" y="0"/>
                </a:lnTo>
                <a:lnTo>
                  <a:pt x="3175" y="0"/>
                </a:lnTo>
                <a:lnTo>
                  <a:pt x="12376" y="2369"/>
                </a:lnTo>
                <a:lnTo>
                  <a:pt x="21447" y="8096"/>
                </a:lnTo>
                <a:lnTo>
                  <a:pt x="29731" y="15109"/>
                </a:lnTo>
                <a:lnTo>
                  <a:pt x="36575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06190" y="3592829"/>
            <a:ext cx="27940" cy="24765"/>
          </a:xfrm>
          <a:custGeom>
            <a:avLst/>
            <a:gdLst/>
            <a:ahLst/>
            <a:cxnLst/>
            <a:rect l="l" t="t" r="r" b="b"/>
            <a:pathLst>
              <a:path w="27939" h="24764">
                <a:moveTo>
                  <a:pt x="0" y="0"/>
                </a:moveTo>
                <a:lnTo>
                  <a:pt x="5286" y="2952"/>
                </a:lnTo>
                <a:lnTo>
                  <a:pt x="13144" y="9906"/>
                </a:lnTo>
                <a:lnTo>
                  <a:pt x="21288" y="18002"/>
                </a:lnTo>
                <a:lnTo>
                  <a:pt x="27432" y="2438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54373" y="35943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0"/>
                </a:moveTo>
                <a:lnTo>
                  <a:pt x="8590" y="5143"/>
                </a:lnTo>
                <a:lnTo>
                  <a:pt x="15478" y="11906"/>
                </a:lnTo>
                <a:lnTo>
                  <a:pt x="21484" y="19573"/>
                </a:lnTo>
                <a:lnTo>
                  <a:pt x="27431" y="27432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360164" y="3227323"/>
            <a:ext cx="354965" cy="365125"/>
          </a:xfrm>
          <a:custGeom>
            <a:avLst/>
            <a:gdLst/>
            <a:ahLst/>
            <a:cxnLst/>
            <a:rect l="l" t="t" r="r" b="b"/>
            <a:pathLst>
              <a:path w="354964" h="365125">
                <a:moveTo>
                  <a:pt x="238251" y="0"/>
                </a:moveTo>
                <a:lnTo>
                  <a:pt x="229488" y="0"/>
                </a:lnTo>
                <a:lnTo>
                  <a:pt x="196151" y="851"/>
                </a:lnTo>
                <a:lnTo>
                  <a:pt x="100711" y="8762"/>
                </a:lnTo>
                <a:lnTo>
                  <a:pt x="50461" y="20067"/>
                </a:lnTo>
                <a:lnTo>
                  <a:pt x="7366" y="75279"/>
                </a:lnTo>
                <a:lnTo>
                  <a:pt x="3599" y="113792"/>
                </a:lnTo>
                <a:lnTo>
                  <a:pt x="4281" y="149494"/>
                </a:lnTo>
                <a:lnTo>
                  <a:pt x="4318" y="198755"/>
                </a:lnTo>
                <a:lnTo>
                  <a:pt x="2087" y="230260"/>
                </a:lnTo>
                <a:lnTo>
                  <a:pt x="0" y="264302"/>
                </a:lnTo>
                <a:lnTo>
                  <a:pt x="2674" y="297606"/>
                </a:lnTo>
                <a:lnTo>
                  <a:pt x="20193" y="333756"/>
                </a:lnTo>
                <a:lnTo>
                  <a:pt x="53911" y="355060"/>
                </a:lnTo>
                <a:lnTo>
                  <a:pt x="96774" y="363600"/>
                </a:lnTo>
                <a:lnTo>
                  <a:pt x="122300" y="364744"/>
                </a:lnTo>
                <a:lnTo>
                  <a:pt x="128704" y="364672"/>
                </a:lnTo>
                <a:lnTo>
                  <a:pt x="135143" y="364458"/>
                </a:lnTo>
                <a:lnTo>
                  <a:pt x="141606" y="364101"/>
                </a:lnTo>
                <a:lnTo>
                  <a:pt x="148082" y="363600"/>
                </a:lnTo>
                <a:lnTo>
                  <a:pt x="155321" y="363347"/>
                </a:lnTo>
                <a:lnTo>
                  <a:pt x="162178" y="362584"/>
                </a:lnTo>
                <a:lnTo>
                  <a:pt x="178137" y="361545"/>
                </a:lnTo>
                <a:lnTo>
                  <a:pt x="220118" y="359340"/>
                </a:lnTo>
                <a:lnTo>
                  <a:pt x="232917" y="358314"/>
                </a:lnTo>
                <a:lnTo>
                  <a:pt x="278288" y="350393"/>
                </a:lnTo>
                <a:lnTo>
                  <a:pt x="318017" y="331360"/>
                </a:lnTo>
                <a:lnTo>
                  <a:pt x="340492" y="297507"/>
                </a:lnTo>
                <a:lnTo>
                  <a:pt x="350012" y="255269"/>
                </a:lnTo>
                <a:lnTo>
                  <a:pt x="351916" y="228726"/>
                </a:lnTo>
                <a:lnTo>
                  <a:pt x="352311" y="222071"/>
                </a:lnTo>
                <a:lnTo>
                  <a:pt x="354330" y="182244"/>
                </a:lnTo>
                <a:lnTo>
                  <a:pt x="354774" y="149494"/>
                </a:lnTo>
                <a:lnTo>
                  <a:pt x="354329" y="131827"/>
                </a:lnTo>
                <a:lnTo>
                  <a:pt x="351297" y="92440"/>
                </a:lnTo>
                <a:lnTo>
                  <a:pt x="343908" y="52433"/>
                </a:lnTo>
                <a:lnTo>
                  <a:pt x="321690" y="10159"/>
                </a:lnTo>
                <a:lnTo>
                  <a:pt x="276399" y="460"/>
                </a:lnTo>
                <a:lnTo>
                  <a:pt x="242950" y="126"/>
                </a:lnTo>
                <a:lnTo>
                  <a:pt x="238251" y="0"/>
                </a:lnTo>
                <a:close/>
              </a:path>
            </a:pathLst>
          </a:custGeom>
          <a:solidFill>
            <a:srgbClr val="A8E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60926" y="3228085"/>
            <a:ext cx="354965" cy="364490"/>
          </a:xfrm>
          <a:custGeom>
            <a:avLst/>
            <a:gdLst/>
            <a:ahLst/>
            <a:cxnLst/>
            <a:rect l="l" t="t" r="r" b="b"/>
            <a:pathLst>
              <a:path w="354964" h="364489">
                <a:moveTo>
                  <a:pt x="310134" y="5841"/>
                </a:moveTo>
                <a:lnTo>
                  <a:pt x="293564" y="2250"/>
                </a:lnTo>
                <a:lnTo>
                  <a:pt x="276256" y="634"/>
                </a:lnTo>
                <a:lnTo>
                  <a:pt x="259091" y="162"/>
                </a:lnTo>
                <a:lnTo>
                  <a:pt x="242950" y="0"/>
                </a:lnTo>
                <a:lnTo>
                  <a:pt x="204777" y="367"/>
                </a:lnTo>
                <a:lnTo>
                  <a:pt x="171307" y="2460"/>
                </a:lnTo>
                <a:lnTo>
                  <a:pt x="138098" y="5482"/>
                </a:lnTo>
                <a:lnTo>
                  <a:pt x="100711" y="8636"/>
                </a:lnTo>
                <a:lnTo>
                  <a:pt x="50434" y="19940"/>
                </a:lnTo>
                <a:lnTo>
                  <a:pt x="21081" y="43020"/>
                </a:lnTo>
                <a:lnTo>
                  <a:pt x="7223" y="75152"/>
                </a:lnTo>
                <a:lnTo>
                  <a:pt x="3428" y="113613"/>
                </a:lnTo>
                <a:lnTo>
                  <a:pt x="4270" y="155679"/>
                </a:lnTo>
                <a:lnTo>
                  <a:pt x="4318" y="198627"/>
                </a:lnTo>
                <a:lnTo>
                  <a:pt x="2087" y="230114"/>
                </a:lnTo>
                <a:lnTo>
                  <a:pt x="0" y="264112"/>
                </a:lnTo>
                <a:lnTo>
                  <a:pt x="2674" y="297372"/>
                </a:lnTo>
                <a:lnTo>
                  <a:pt x="14732" y="326644"/>
                </a:lnTo>
                <a:lnTo>
                  <a:pt x="16637" y="329183"/>
                </a:lnTo>
                <a:lnTo>
                  <a:pt x="18414" y="331723"/>
                </a:lnTo>
                <a:lnTo>
                  <a:pt x="53911" y="354838"/>
                </a:lnTo>
                <a:lnTo>
                  <a:pt x="96774" y="363727"/>
                </a:lnTo>
                <a:lnTo>
                  <a:pt x="122285" y="364489"/>
                </a:lnTo>
                <a:lnTo>
                  <a:pt x="135153" y="364299"/>
                </a:lnTo>
                <a:lnTo>
                  <a:pt x="148082" y="363727"/>
                </a:lnTo>
                <a:lnTo>
                  <a:pt x="155321" y="362966"/>
                </a:lnTo>
                <a:lnTo>
                  <a:pt x="162178" y="362584"/>
                </a:lnTo>
                <a:lnTo>
                  <a:pt x="168275" y="361822"/>
                </a:lnTo>
                <a:lnTo>
                  <a:pt x="178137" y="361164"/>
                </a:lnTo>
                <a:lnTo>
                  <a:pt x="187928" y="360648"/>
                </a:lnTo>
                <a:lnTo>
                  <a:pt x="197671" y="360179"/>
                </a:lnTo>
                <a:lnTo>
                  <a:pt x="207390" y="359663"/>
                </a:lnTo>
                <a:lnTo>
                  <a:pt x="245717" y="356627"/>
                </a:lnTo>
                <a:lnTo>
                  <a:pt x="288020" y="347120"/>
                </a:lnTo>
                <a:lnTo>
                  <a:pt x="306577" y="339216"/>
                </a:lnTo>
                <a:lnTo>
                  <a:pt x="310896" y="336676"/>
                </a:lnTo>
                <a:lnTo>
                  <a:pt x="340492" y="297178"/>
                </a:lnTo>
                <a:lnTo>
                  <a:pt x="350012" y="254762"/>
                </a:lnTo>
                <a:lnTo>
                  <a:pt x="351916" y="228472"/>
                </a:lnTo>
                <a:lnTo>
                  <a:pt x="352311" y="221835"/>
                </a:lnTo>
                <a:lnTo>
                  <a:pt x="354329" y="181990"/>
                </a:lnTo>
                <a:lnTo>
                  <a:pt x="354631" y="149320"/>
                </a:lnTo>
                <a:lnTo>
                  <a:pt x="354276" y="131591"/>
                </a:lnTo>
                <a:lnTo>
                  <a:pt x="351297" y="92138"/>
                </a:lnTo>
                <a:lnTo>
                  <a:pt x="343854" y="52004"/>
                </a:lnTo>
                <a:lnTo>
                  <a:pt x="330713" y="20949"/>
                </a:lnTo>
                <a:lnTo>
                  <a:pt x="321690" y="101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70297" y="3234689"/>
            <a:ext cx="12700" cy="3175"/>
          </a:xfrm>
          <a:custGeom>
            <a:avLst/>
            <a:gdLst/>
            <a:ahLst/>
            <a:cxnLst/>
            <a:rect l="l" t="t" r="r" b="b"/>
            <a:pathLst>
              <a:path w="12700" h="3175">
                <a:moveTo>
                  <a:pt x="12191" y="3048"/>
                </a:moveTo>
                <a:lnTo>
                  <a:pt x="8381" y="1778"/>
                </a:lnTo>
                <a:lnTo>
                  <a:pt x="4190" y="762"/>
                </a:lnTo>
                <a:lnTo>
                  <a:pt x="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71594" y="3234563"/>
            <a:ext cx="382270" cy="388620"/>
          </a:xfrm>
          <a:custGeom>
            <a:avLst/>
            <a:gdLst/>
            <a:ahLst/>
            <a:cxnLst/>
            <a:rect l="l" t="t" r="r" b="b"/>
            <a:pathLst>
              <a:path w="382270" h="388620">
                <a:moveTo>
                  <a:pt x="298957" y="0"/>
                </a:moveTo>
                <a:lnTo>
                  <a:pt x="311675" y="2301"/>
                </a:lnTo>
                <a:lnTo>
                  <a:pt x="326310" y="11080"/>
                </a:lnTo>
                <a:lnTo>
                  <a:pt x="356935" y="43906"/>
                </a:lnTo>
                <a:lnTo>
                  <a:pt x="372490" y="80518"/>
                </a:lnTo>
                <a:lnTo>
                  <a:pt x="379602" y="126492"/>
                </a:lnTo>
                <a:lnTo>
                  <a:pt x="380567" y="172658"/>
                </a:lnTo>
                <a:lnTo>
                  <a:pt x="380745" y="187832"/>
                </a:lnTo>
                <a:lnTo>
                  <a:pt x="380745" y="194691"/>
                </a:lnTo>
                <a:lnTo>
                  <a:pt x="380745" y="201549"/>
                </a:lnTo>
                <a:lnTo>
                  <a:pt x="381126" y="208406"/>
                </a:lnTo>
                <a:lnTo>
                  <a:pt x="381912" y="221898"/>
                </a:lnTo>
                <a:lnTo>
                  <a:pt x="382174" y="235473"/>
                </a:lnTo>
                <a:lnTo>
                  <a:pt x="381912" y="249072"/>
                </a:lnTo>
                <a:lnTo>
                  <a:pt x="375538" y="292020"/>
                </a:lnTo>
                <a:lnTo>
                  <a:pt x="356451" y="327112"/>
                </a:lnTo>
                <a:lnTo>
                  <a:pt x="333501" y="347472"/>
                </a:lnTo>
                <a:lnTo>
                  <a:pt x="331723" y="348869"/>
                </a:lnTo>
                <a:lnTo>
                  <a:pt x="290290" y="367478"/>
                </a:lnTo>
                <a:lnTo>
                  <a:pt x="241835" y="377076"/>
                </a:lnTo>
                <a:lnTo>
                  <a:pt x="230504" y="378333"/>
                </a:lnTo>
                <a:lnTo>
                  <a:pt x="213342" y="380285"/>
                </a:lnTo>
                <a:lnTo>
                  <a:pt x="196453" y="381952"/>
                </a:lnTo>
                <a:lnTo>
                  <a:pt x="180016" y="383619"/>
                </a:lnTo>
                <a:lnTo>
                  <a:pt x="164210" y="385572"/>
                </a:lnTo>
                <a:lnTo>
                  <a:pt x="162813" y="385572"/>
                </a:lnTo>
                <a:lnTo>
                  <a:pt x="161035" y="386206"/>
                </a:lnTo>
                <a:lnTo>
                  <a:pt x="159511" y="386206"/>
                </a:lnTo>
                <a:lnTo>
                  <a:pt x="147685" y="387498"/>
                </a:lnTo>
                <a:lnTo>
                  <a:pt x="135858" y="388159"/>
                </a:lnTo>
                <a:lnTo>
                  <a:pt x="124078" y="388225"/>
                </a:lnTo>
                <a:lnTo>
                  <a:pt x="112394" y="387731"/>
                </a:lnTo>
                <a:lnTo>
                  <a:pt x="56546" y="373649"/>
                </a:lnTo>
                <a:lnTo>
                  <a:pt x="11175" y="340233"/>
                </a:lnTo>
                <a:lnTo>
                  <a:pt x="2920" y="328041"/>
                </a:lnTo>
                <a:lnTo>
                  <a:pt x="0" y="32156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694682" y="3539490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4" h="13970">
                <a:moveTo>
                  <a:pt x="0" y="0"/>
                </a:moveTo>
                <a:lnTo>
                  <a:pt x="9403" y="1942"/>
                </a:lnTo>
                <a:lnTo>
                  <a:pt x="17986" y="5159"/>
                </a:lnTo>
                <a:lnTo>
                  <a:pt x="26021" y="8876"/>
                </a:lnTo>
                <a:lnTo>
                  <a:pt x="33781" y="12319"/>
                </a:lnTo>
                <a:lnTo>
                  <a:pt x="38480" y="10922"/>
                </a:lnTo>
                <a:lnTo>
                  <a:pt x="36702" y="12319"/>
                </a:lnTo>
                <a:lnTo>
                  <a:pt x="39623" y="13716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711446" y="3483102"/>
            <a:ext cx="41275" cy="13970"/>
          </a:xfrm>
          <a:custGeom>
            <a:avLst/>
            <a:gdLst/>
            <a:ahLst/>
            <a:cxnLst/>
            <a:rect l="l" t="t" r="r" b="b"/>
            <a:pathLst>
              <a:path w="41275" h="13970">
                <a:moveTo>
                  <a:pt x="0" y="0"/>
                </a:moveTo>
                <a:lnTo>
                  <a:pt x="8961" y="1456"/>
                </a:lnTo>
                <a:lnTo>
                  <a:pt x="17684" y="3746"/>
                </a:lnTo>
                <a:lnTo>
                  <a:pt x="26074" y="6893"/>
                </a:lnTo>
                <a:lnTo>
                  <a:pt x="34036" y="10922"/>
                </a:lnTo>
                <a:lnTo>
                  <a:pt x="36194" y="11937"/>
                </a:lnTo>
                <a:lnTo>
                  <a:pt x="38607" y="12954"/>
                </a:lnTo>
                <a:lnTo>
                  <a:pt x="41148" y="13716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14494" y="3409950"/>
            <a:ext cx="35560" cy="12700"/>
          </a:xfrm>
          <a:custGeom>
            <a:avLst/>
            <a:gdLst/>
            <a:ahLst/>
            <a:cxnLst/>
            <a:rect l="l" t="t" r="r" b="b"/>
            <a:pathLst>
              <a:path w="35560" h="12700">
                <a:moveTo>
                  <a:pt x="0" y="0"/>
                </a:moveTo>
                <a:lnTo>
                  <a:pt x="8415" y="1256"/>
                </a:lnTo>
                <a:lnTo>
                  <a:pt x="14938" y="4238"/>
                </a:lnTo>
                <a:lnTo>
                  <a:pt x="20913" y="7768"/>
                </a:lnTo>
                <a:lnTo>
                  <a:pt x="27685" y="10668"/>
                </a:lnTo>
                <a:lnTo>
                  <a:pt x="29971" y="11811"/>
                </a:lnTo>
                <a:lnTo>
                  <a:pt x="32511" y="12192"/>
                </a:lnTo>
                <a:lnTo>
                  <a:pt x="35051" y="12192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12970" y="3341370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20">
                <a:moveTo>
                  <a:pt x="0" y="0"/>
                </a:moveTo>
                <a:lnTo>
                  <a:pt x="1396" y="0"/>
                </a:lnTo>
                <a:lnTo>
                  <a:pt x="9614" y="5881"/>
                </a:lnTo>
                <a:lnTo>
                  <a:pt x="18653" y="11620"/>
                </a:lnTo>
                <a:lnTo>
                  <a:pt x="28239" y="16502"/>
                </a:lnTo>
                <a:lnTo>
                  <a:pt x="38100" y="19811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711446" y="3299078"/>
            <a:ext cx="32384" cy="15240"/>
          </a:xfrm>
          <a:custGeom>
            <a:avLst/>
            <a:gdLst/>
            <a:ahLst/>
            <a:cxnLst/>
            <a:rect l="l" t="t" r="r" b="b"/>
            <a:pathLst>
              <a:path w="32385" h="15239">
                <a:moveTo>
                  <a:pt x="0" y="0"/>
                </a:moveTo>
                <a:lnTo>
                  <a:pt x="10179" y="2160"/>
                </a:lnTo>
                <a:lnTo>
                  <a:pt x="18192" y="7286"/>
                </a:lnTo>
                <a:lnTo>
                  <a:pt x="25110" y="12483"/>
                </a:lnTo>
                <a:lnTo>
                  <a:pt x="32003" y="148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70297" y="3565397"/>
            <a:ext cx="32384" cy="17145"/>
          </a:xfrm>
          <a:custGeom>
            <a:avLst/>
            <a:gdLst/>
            <a:ahLst/>
            <a:cxnLst/>
            <a:rect l="l" t="t" r="r" b="b"/>
            <a:pathLst>
              <a:path w="32385" h="17145">
                <a:moveTo>
                  <a:pt x="0" y="0"/>
                </a:moveTo>
                <a:lnTo>
                  <a:pt x="762" y="0"/>
                </a:lnTo>
                <a:lnTo>
                  <a:pt x="9554" y="3083"/>
                </a:lnTo>
                <a:lnTo>
                  <a:pt x="18145" y="6667"/>
                </a:lnTo>
                <a:lnTo>
                  <a:pt x="25854" y="11108"/>
                </a:lnTo>
                <a:lnTo>
                  <a:pt x="32003" y="16763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18482" y="3585209"/>
            <a:ext cx="29209" cy="21590"/>
          </a:xfrm>
          <a:custGeom>
            <a:avLst/>
            <a:gdLst/>
            <a:ahLst/>
            <a:cxnLst/>
            <a:rect l="l" t="t" r="r" b="b"/>
            <a:pathLst>
              <a:path w="29210" h="21589">
                <a:moveTo>
                  <a:pt x="0" y="0"/>
                </a:moveTo>
                <a:lnTo>
                  <a:pt x="8042" y="3690"/>
                </a:lnTo>
                <a:lnTo>
                  <a:pt x="16144" y="8096"/>
                </a:lnTo>
                <a:lnTo>
                  <a:pt x="23413" y="13787"/>
                </a:lnTo>
                <a:lnTo>
                  <a:pt x="28955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65141" y="3588258"/>
            <a:ext cx="36830" cy="21590"/>
          </a:xfrm>
          <a:custGeom>
            <a:avLst/>
            <a:gdLst/>
            <a:ahLst/>
            <a:cxnLst/>
            <a:rect l="l" t="t" r="r" b="b"/>
            <a:pathLst>
              <a:path w="36829" h="21589">
                <a:moveTo>
                  <a:pt x="0" y="380"/>
                </a:moveTo>
                <a:lnTo>
                  <a:pt x="762" y="0"/>
                </a:lnTo>
                <a:lnTo>
                  <a:pt x="1778" y="0"/>
                </a:lnTo>
                <a:lnTo>
                  <a:pt x="3175" y="0"/>
                </a:lnTo>
                <a:lnTo>
                  <a:pt x="12376" y="2369"/>
                </a:lnTo>
                <a:lnTo>
                  <a:pt x="21447" y="8096"/>
                </a:lnTo>
                <a:lnTo>
                  <a:pt x="29731" y="15109"/>
                </a:lnTo>
                <a:lnTo>
                  <a:pt x="36575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08753" y="3592829"/>
            <a:ext cx="27940" cy="24765"/>
          </a:xfrm>
          <a:custGeom>
            <a:avLst/>
            <a:gdLst/>
            <a:ahLst/>
            <a:cxnLst/>
            <a:rect l="l" t="t" r="r" b="b"/>
            <a:pathLst>
              <a:path w="27939" h="24764">
                <a:moveTo>
                  <a:pt x="0" y="0"/>
                </a:moveTo>
                <a:lnTo>
                  <a:pt x="5286" y="2952"/>
                </a:lnTo>
                <a:lnTo>
                  <a:pt x="13144" y="9906"/>
                </a:lnTo>
                <a:lnTo>
                  <a:pt x="21288" y="18002"/>
                </a:lnTo>
                <a:lnTo>
                  <a:pt x="27432" y="2438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56938" y="35943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0"/>
                </a:moveTo>
                <a:lnTo>
                  <a:pt x="8590" y="5143"/>
                </a:lnTo>
                <a:lnTo>
                  <a:pt x="15478" y="11906"/>
                </a:lnTo>
                <a:lnTo>
                  <a:pt x="21484" y="19573"/>
                </a:lnTo>
                <a:lnTo>
                  <a:pt x="27432" y="27432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62728" y="3227323"/>
            <a:ext cx="354965" cy="365125"/>
          </a:xfrm>
          <a:custGeom>
            <a:avLst/>
            <a:gdLst/>
            <a:ahLst/>
            <a:cxnLst/>
            <a:rect l="l" t="t" r="r" b="b"/>
            <a:pathLst>
              <a:path w="354964" h="365125">
                <a:moveTo>
                  <a:pt x="238251" y="0"/>
                </a:moveTo>
                <a:lnTo>
                  <a:pt x="229488" y="0"/>
                </a:lnTo>
                <a:lnTo>
                  <a:pt x="196151" y="851"/>
                </a:lnTo>
                <a:lnTo>
                  <a:pt x="100711" y="8762"/>
                </a:lnTo>
                <a:lnTo>
                  <a:pt x="50461" y="20067"/>
                </a:lnTo>
                <a:lnTo>
                  <a:pt x="7366" y="75279"/>
                </a:lnTo>
                <a:lnTo>
                  <a:pt x="3599" y="113792"/>
                </a:lnTo>
                <a:lnTo>
                  <a:pt x="4281" y="149494"/>
                </a:lnTo>
                <a:lnTo>
                  <a:pt x="4318" y="198755"/>
                </a:lnTo>
                <a:lnTo>
                  <a:pt x="2087" y="230260"/>
                </a:lnTo>
                <a:lnTo>
                  <a:pt x="0" y="264302"/>
                </a:lnTo>
                <a:lnTo>
                  <a:pt x="2674" y="297606"/>
                </a:lnTo>
                <a:lnTo>
                  <a:pt x="20193" y="333756"/>
                </a:lnTo>
                <a:lnTo>
                  <a:pt x="53911" y="355060"/>
                </a:lnTo>
                <a:lnTo>
                  <a:pt x="96774" y="363600"/>
                </a:lnTo>
                <a:lnTo>
                  <a:pt x="122300" y="364744"/>
                </a:lnTo>
                <a:lnTo>
                  <a:pt x="128704" y="364672"/>
                </a:lnTo>
                <a:lnTo>
                  <a:pt x="135143" y="364458"/>
                </a:lnTo>
                <a:lnTo>
                  <a:pt x="141606" y="364101"/>
                </a:lnTo>
                <a:lnTo>
                  <a:pt x="148082" y="363600"/>
                </a:lnTo>
                <a:lnTo>
                  <a:pt x="155321" y="363347"/>
                </a:lnTo>
                <a:lnTo>
                  <a:pt x="162179" y="362584"/>
                </a:lnTo>
                <a:lnTo>
                  <a:pt x="178137" y="361545"/>
                </a:lnTo>
                <a:lnTo>
                  <a:pt x="220118" y="359340"/>
                </a:lnTo>
                <a:lnTo>
                  <a:pt x="232918" y="358314"/>
                </a:lnTo>
                <a:lnTo>
                  <a:pt x="278288" y="350393"/>
                </a:lnTo>
                <a:lnTo>
                  <a:pt x="318017" y="331360"/>
                </a:lnTo>
                <a:lnTo>
                  <a:pt x="340492" y="297507"/>
                </a:lnTo>
                <a:lnTo>
                  <a:pt x="350012" y="255269"/>
                </a:lnTo>
                <a:lnTo>
                  <a:pt x="351917" y="228726"/>
                </a:lnTo>
                <a:lnTo>
                  <a:pt x="352311" y="222071"/>
                </a:lnTo>
                <a:lnTo>
                  <a:pt x="354330" y="182244"/>
                </a:lnTo>
                <a:lnTo>
                  <a:pt x="354774" y="149494"/>
                </a:lnTo>
                <a:lnTo>
                  <a:pt x="354330" y="131827"/>
                </a:lnTo>
                <a:lnTo>
                  <a:pt x="351297" y="92440"/>
                </a:lnTo>
                <a:lnTo>
                  <a:pt x="343908" y="52433"/>
                </a:lnTo>
                <a:lnTo>
                  <a:pt x="321691" y="10159"/>
                </a:lnTo>
                <a:lnTo>
                  <a:pt x="276399" y="460"/>
                </a:lnTo>
                <a:lnTo>
                  <a:pt x="242950" y="126"/>
                </a:lnTo>
                <a:lnTo>
                  <a:pt x="238251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063490" y="3228085"/>
            <a:ext cx="354965" cy="364490"/>
          </a:xfrm>
          <a:custGeom>
            <a:avLst/>
            <a:gdLst/>
            <a:ahLst/>
            <a:cxnLst/>
            <a:rect l="l" t="t" r="r" b="b"/>
            <a:pathLst>
              <a:path w="354964" h="364489">
                <a:moveTo>
                  <a:pt x="310134" y="5841"/>
                </a:moveTo>
                <a:lnTo>
                  <a:pt x="293564" y="2250"/>
                </a:lnTo>
                <a:lnTo>
                  <a:pt x="276256" y="634"/>
                </a:lnTo>
                <a:lnTo>
                  <a:pt x="259091" y="162"/>
                </a:lnTo>
                <a:lnTo>
                  <a:pt x="242950" y="0"/>
                </a:lnTo>
                <a:lnTo>
                  <a:pt x="204777" y="367"/>
                </a:lnTo>
                <a:lnTo>
                  <a:pt x="171307" y="2460"/>
                </a:lnTo>
                <a:lnTo>
                  <a:pt x="138098" y="5482"/>
                </a:lnTo>
                <a:lnTo>
                  <a:pt x="100711" y="8636"/>
                </a:lnTo>
                <a:lnTo>
                  <a:pt x="50434" y="19940"/>
                </a:lnTo>
                <a:lnTo>
                  <a:pt x="21081" y="43020"/>
                </a:lnTo>
                <a:lnTo>
                  <a:pt x="7223" y="75152"/>
                </a:lnTo>
                <a:lnTo>
                  <a:pt x="3428" y="113613"/>
                </a:lnTo>
                <a:lnTo>
                  <a:pt x="4270" y="155679"/>
                </a:lnTo>
                <a:lnTo>
                  <a:pt x="4318" y="198627"/>
                </a:lnTo>
                <a:lnTo>
                  <a:pt x="2087" y="230114"/>
                </a:lnTo>
                <a:lnTo>
                  <a:pt x="0" y="264112"/>
                </a:lnTo>
                <a:lnTo>
                  <a:pt x="2674" y="297372"/>
                </a:lnTo>
                <a:lnTo>
                  <a:pt x="14732" y="326644"/>
                </a:lnTo>
                <a:lnTo>
                  <a:pt x="16637" y="329183"/>
                </a:lnTo>
                <a:lnTo>
                  <a:pt x="18414" y="331723"/>
                </a:lnTo>
                <a:lnTo>
                  <a:pt x="53911" y="354838"/>
                </a:lnTo>
                <a:lnTo>
                  <a:pt x="96774" y="363727"/>
                </a:lnTo>
                <a:lnTo>
                  <a:pt x="122285" y="364489"/>
                </a:lnTo>
                <a:lnTo>
                  <a:pt x="135153" y="364299"/>
                </a:lnTo>
                <a:lnTo>
                  <a:pt x="148082" y="363727"/>
                </a:lnTo>
                <a:lnTo>
                  <a:pt x="155321" y="362966"/>
                </a:lnTo>
                <a:lnTo>
                  <a:pt x="162179" y="362584"/>
                </a:lnTo>
                <a:lnTo>
                  <a:pt x="168275" y="361822"/>
                </a:lnTo>
                <a:lnTo>
                  <a:pt x="178137" y="361164"/>
                </a:lnTo>
                <a:lnTo>
                  <a:pt x="187928" y="360648"/>
                </a:lnTo>
                <a:lnTo>
                  <a:pt x="197671" y="360179"/>
                </a:lnTo>
                <a:lnTo>
                  <a:pt x="207390" y="359663"/>
                </a:lnTo>
                <a:lnTo>
                  <a:pt x="245717" y="356627"/>
                </a:lnTo>
                <a:lnTo>
                  <a:pt x="288020" y="347120"/>
                </a:lnTo>
                <a:lnTo>
                  <a:pt x="306577" y="339216"/>
                </a:lnTo>
                <a:lnTo>
                  <a:pt x="310896" y="336676"/>
                </a:lnTo>
                <a:lnTo>
                  <a:pt x="340492" y="297178"/>
                </a:lnTo>
                <a:lnTo>
                  <a:pt x="350012" y="254762"/>
                </a:lnTo>
                <a:lnTo>
                  <a:pt x="351917" y="228472"/>
                </a:lnTo>
                <a:lnTo>
                  <a:pt x="352311" y="221835"/>
                </a:lnTo>
                <a:lnTo>
                  <a:pt x="354330" y="181990"/>
                </a:lnTo>
                <a:lnTo>
                  <a:pt x="354631" y="149320"/>
                </a:lnTo>
                <a:lnTo>
                  <a:pt x="354276" y="131591"/>
                </a:lnTo>
                <a:lnTo>
                  <a:pt x="351297" y="92138"/>
                </a:lnTo>
                <a:lnTo>
                  <a:pt x="343854" y="52004"/>
                </a:lnTo>
                <a:lnTo>
                  <a:pt x="330713" y="20949"/>
                </a:lnTo>
                <a:lnTo>
                  <a:pt x="321690" y="101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372861" y="3234689"/>
            <a:ext cx="12700" cy="3175"/>
          </a:xfrm>
          <a:custGeom>
            <a:avLst/>
            <a:gdLst/>
            <a:ahLst/>
            <a:cxnLst/>
            <a:rect l="l" t="t" r="r" b="b"/>
            <a:pathLst>
              <a:path w="12700" h="3175">
                <a:moveTo>
                  <a:pt x="12191" y="3048"/>
                </a:moveTo>
                <a:lnTo>
                  <a:pt x="8382" y="1778"/>
                </a:lnTo>
                <a:lnTo>
                  <a:pt x="4190" y="762"/>
                </a:lnTo>
                <a:lnTo>
                  <a:pt x="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74158" y="3234563"/>
            <a:ext cx="382270" cy="388620"/>
          </a:xfrm>
          <a:custGeom>
            <a:avLst/>
            <a:gdLst/>
            <a:ahLst/>
            <a:cxnLst/>
            <a:rect l="l" t="t" r="r" b="b"/>
            <a:pathLst>
              <a:path w="382270" h="388620">
                <a:moveTo>
                  <a:pt x="298957" y="0"/>
                </a:moveTo>
                <a:lnTo>
                  <a:pt x="311675" y="2301"/>
                </a:lnTo>
                <a:lnTo>
                  <a:pt x="326310" y="11080"/>
                </a:lnTo>
                <a:lnTo>
                  <a:pt x="356935" y="43906"/>
                </a:lnTo>
                <a:lnTo>
                  <a:pt x="372490" y="80518"/>
                </a:lnTo>
                <a:lnTo>
                  <a:pt x="379602" y="126492"/>
                </a:lnTo>
                <a:lnTo>
                  <a:pt x="380567" y="172658"/>
                </a:lnTo>
                <a:lnTo>
                  <a:pt x="380745" y="187832"/>
                </a:lnTo>
                <a:lnTo>
                  <a:pt x="380745" y="194691"/>
                </a:lnTo>
                <a:lnTo>
                  <a:pt x="380745" y="201549"/>
                </a:lnTo>
                <a:lnTo>
                  <a:pt x="381126" y="208406"/>
                </a:lnTo>
                <a:lnTo>
                  <a:pt x="381912" y="221898"/>
                </a:lnTo>
                <a:lnTo>
                  <a:pt x="382174" y="235473"/>
                </a:lnTo>
                <a:lnTo>
                  <a:pt x="381912" y="249072"/>
                </a:lnTo>
                <a:lnTo>
                  <a:pt x="375538" y="292020"/>
                </a:lnTo>
                <a:lnTo>
                  <a:pt x="356451" y="327112"/>
                </a:lnTo>
                <a:lnTo>
                  <a:pt x="333501" y="347472"/>
                </a:lnTo>
                <a:lnTo>
                  <a:pt x="331724" y="348869"/>
                </a:lnTo>
                <a:lnTo>
                  <a:pt x="290290" y="367478"/>
                </a:lnTo>
                <a:lnTo>
                  <a:pt x="241835" y="377076"/>
                </a:lnTo>
                <a:lnTo>
                  <a:pt x="230504" y="378333"/>
                </a:lnTo>
                <a:lnTo>
                  <a:pt x="213342" y="380285"/>
                </a:lnTo>
                <a:lnTo>
                  <a:pt x="196453" y="381952"/>
                </a:lnTo>
                <a:lnTo>
                  <a:pt x="180016" y="383619"/>
                </a:lnTo>
                <a:lnTo>
                  <a:pt x="164211" y="385572"/>
                </a:lnTo>
                <a:lnTo>
                  <a:pt x="162813" y="385572"/>
                </a:lnTo>
                <a:lnTo>
                  <a:pt x="161036" y="386206"/>
                </a:lnTo>
                <a:lnTo>
                  <a:pt x="159512" y="386206"/>
                </a:lnTo>
                <a:lnTo>
                  <a:pt x="147685" y="387498"/>
                </a:lnTo>
                <a:lnTo>
                  <a:pt x="135858" y="388159"/>
                </a:lnTo>
                <a:lnTo>
                  <a:pt x="124079" y="388225"/>
                </a:lnTo>
                <a:lnTo>
                  <a:pt x="112394" y="387731"/>
                </a:lnTo>
                <a:lnTo>
                  <a:pt x="56546" y="373649"/>
                </a:lnTo>
                <a:lnTo>
                  <a:pt x="11175" y="340233"/>
                </a:lnTo>
                <a:lnTo>
                  <a:pt x="2920" y="328041"/>
                </a:lnTo>
                <a:lnTo>
                  <a:pt x="0" y="32156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97246" y="3539490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4" h="13970">
                <a:moveTo>
                  <a:pt x="0" y="0"/>
                </a:moveTo>
                <a:lnTo>
                  <a:pt x="9403" y="1942"/>
                </a:lnTo>
                <a:lnTo>
                  <a:pt x="17986" y="5159"/>
                </a:lnTo>
                <a:lnTo>
                  <a:pt x="26021" y="8876"/>
                </a:lnTo>
                <a:lnTo>
                  <a:pt x="33781" y="12319"/>
                </a:lnTo>
                <a:lnTo>
                  <a:pt x="38480" y="10922"/>
                </a:lnTo>
                <a:lnTo>
                  <a:pt x="36702" y="12319"/>
                </a:lnTo>
                <a:lnTo>
                  <a:pt x="39624" y="13716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14009" y="3483102"/>
            <a:ext cx="41275" cy="13970"/>
          </a:xfrm>
          <a:custGeom>
            <a:avLst/>
            <a:gdLst/>
            <a:ahLst/>
            <a:cxnLst/>
            <a:rect l="l" t="t" r="r" b="b"/>
            <a:pathLst>
              <a:path w="41275" h="13970">
                <a:moveTo>
                  <a:pt x="0" y="0"/>
                </a:moveTo>
                <a:lnTo>
                  <a:pt x="8961" y="1456"/>
                </a:lnTo>
                <a:lnTo>
                  <a:pt x="17684" y="3746"/>
                </a:lnTo>
                <a:lnTo>
                  <a:pt x="26074" y="6893"/>
                </a:lnTo>
                <a:lnTo>
                  <a:pt x="34036" y="10922"/>
                </a:lnTo>
                <a:lnTo>
                  <a:pt x="36194" y="11937"/>
                </a:lnTo>
                <a:lnTo>
                  <a:pt x="38607" y="12954"/>
                </a:lnTo>
                <a:lnTo>
                  <a:pt x="41148" y="13716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417058" y="3409950"/>
            <a:ext cx="35560" cy="12700"/>
          </a:xfrm>
          <a:custGeom>
            <a:avLst/>
            <a:gdLst/>
            <a:ahLst/>
            <a:cxnLst/>
            <a:rect l="l" t="t" r="r" b="b"/>
            <a:pathLst>
              <a:path w="35560" h="12700">
                <a:moveTo>
                  <a:pt x="0" y="0"/>
                </a:moveTo>
                <a:lnTo>
                  <a:pt x="8415" y="1256"/>
                </a:lnTo>
                <a:lnTo>
                  <a:pt x="14938" y="4238"/>
                </a:lnTo>
                <a:lnTo>
                  <a:pt x="20913" y="7768"/>
                </a:lnTo>
                <a:lnTo>
                  <a:pt x="27686" y="10668"/>
                </a:lnTo>
                <a:lnTo>
                  <a:pt x="29971" y="11811"/>
                </a:lnTo>
                <a:lnTo>
                  <a:pt x="32512" y="12192"/>
                </a:lnTo>
                <a:lnTo>
                  <a:pt x="35051" y="12192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15534" y="3341370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20">
                <a:moveTo>
                  <a:pt x="0" y="0"/>
                </a:moveTo>
                <a:lnTo>
                  <a:pt x="1396" y="0"/>
                </a:lnTo>
                <a:lnTo>
                  <a:pt x="9614" y="5881"/>
                </a:lnTo>
                <a:lnTo>
                  <a:pt x="18653" y="11620"/>
                </a:lnTo>
                <a:lnTo>
                  <a:pt x="28239" y="16502"/>
                </a:lnTo>
                <a:lnTo>
                  <a:pt x="38100" y="19811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14009" y="3299078"/>
            <a:ext cx="32384" cy="15240"/>
          </a:xfrm>
          <a:custGeom>
            <a:avLst/>
            <a:gdLst/>
            <a:ahLst/>
            <a:cxnLst/>
            <a:rect l="l" t="t" r="r" b="b"/>
            <a:pathLst>
              <a:path w="32385" h="15239">
                <a:moveTo>
                  <a:pt x="0" y="0"/>
                </a:moveTo>
                <a:lnTo>
                  <a:pt x="10179" y="2160"/>
                </a:lnTo>
                <a:lnTo>
                  <a:pt x="18192" y="7286"/>
                </a:lnTo>
                <a:lnTo>
                  <a:pt x="25110" y="12483"/>
                </a:lnTo>
                <a:lnTo>
                  <a:pt x="32003" y="14859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372861" y="3565397"/>
            <a:ext cx="32384" cy="17145"/>
          </a:xfrm>
          <a:custGeom>
            <a:avLst/>
            <a:gdLst/>
            <a:ahLst/>
            <a:cxnLst/>
            <a:rect l="l" t="t" r="r" b="b"/>
            <a:pathLst>
              <a:path w="32385" h="17145">
                <a:moveTo>
                  <a:pt x="0" y="0"/>
                </a:moveTo>
                <a:lnTo>
                  <a:pt x="762" y="0"/>
                </a:lnTo>
                <a:lnTo>
                  <a:pt x="9554" y="3083"/>
                </a:lnTo>
                <a:lnTo>
                  <a:pt x="18145" y="6667"/>
                </a:lnTo>
                <a:lnTo>
                  <a:pt x="25854" y="11108"/>
                </a:lnTo>
                <a:lnTo>
                  <a:pt x="32003" y="16763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321046" y="3585209"/>
            <a:ext cx="29209" cy="21590"/>
          </a:xfrm>
          <a:custGeom>
            <a:avLst/>
            <a:gdLst/>
            <a:ahLst/>
            <a:cxnLst/>
            <a:rect l="l" t="t" r="r" b="b"/>
            <a:pathLst>
              <a:path w="29210" h="21589">
                <a:moveTo>
                  <a:pt x="0" y="0"/>
                </a:moveTo>
                <a:lnTo>
                  <a:pt x="8042" y="3690"/>
                </a:lnTo>
                <a:lnTo>
                  <a:pt x="16144" y="8096"/>
                </a:lnTo>
                <a:lnTo>
                  <a:pt x="23413" y="13787"/>
                </a:lnTo>
                <a:lnTo>
                  <a:pt x="28955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67705" y="3588258"/>
            <a:ext cx="36830" cy="21590"/>
          </a:xfrm>
          <a:custGeom>
            <a:avLst/>
            <a:gdLst/>
            <a:ahLst/>
            <a:cxnLst/>
            <a:rect l="l" t="t" r="r" b="b"/>
            <a:pathLst>
              <a:path w="36829" h="21589">
                <a:moveTo>
                  <a:pt x="0" y="380"/>
                </a:moveTo>
                <a:lnTo>
                  <a:pt x="762" y="0"/>
                </a:lnTo>
                <a:lnTo>
                  <a:pt x="1778" y="0"/>
                </a:lnTo>
                <a:lnTo>
                  <a:pt x="3175" y="0"/>
                </a:lnTo>
                <a:lnTo>
                  <a:pt x="12376" y="2369"/>
                </a:lnTo>
                <a:lnTo>
                  <a:pt x="21447" y="8096"/>
                </a:lnTo>
                <a:lnTo>
                  <a:pt x="29731" y="15109"/>
                </a:lnTo>
                <a:lnTo>
                  <a:pt x="36576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211317" y="3592829"/>
            <a:ext cx="27940" cy="24765"/>
          </a:xfrm>
          <a:custGeom>
            <a:avLst/>
            <a:gdLst/>
            <a:ahLst/>
            <a:cxnLst/>
            <a:rect l="l" t="t" r="r" b="b"/>
            <a:pathLst>
              <a:path w="27939" h="24764">
                <a:moveTo>
                  <a:pt x="0" y="0"/>
                </a:moveTo>
                <a:lnTo>
                  <a:pt x="5286" y="2952"/>
                </a:lnTo>
                <a:lnTo>
                  <a:pt x="13144" y="9906"/>
                </a:lnTo>
                <a:lnTo>
                  <a:pt x="21288" y="18002"/>
                </a:lnTo>
                <a:lnTo>
                  <a:pt x="27432" y="24384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59502" y="35943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0"/>
                </a:moveTo>
                <a:lnTo>
                  <a:pt x="8590" y="5143"/>
                </a:lnTo>
                <a:lnTo>
                  <a:pt x="15478" y="11906"/>
                </a:lnTo>
                <a:lnTo>
                  <a:pt x="21484" y="19573"/>
                </a:lnTo>
                <a:lnTo>
                  <a:pt x="27432" y="27432"/>
                </a:lnTo>
              </a:path>
            </a:pathLst>
          </a:custGeom>
          <a:ln w="106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726248" y="3305555"/>
            <a:ext cx="202514" cy="2042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428744" y="3307079"/>
            <a:ext cx="204215" cy="2026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31308" y="3307079"/>
            <a:ext cx="204215" cy="2026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07774" y="585216"/>
            <a:ext cx="639711" cy="8576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95805" y="2008632"/>
            <a:ext cx="693420" cy="355600"/>
          </a:xfrm>
          <a:custGeom>
            <a:avLst/>
            <a:gdLst/>
            <a:ahLst/>
            <a:cxnLst/>
            <a:rect l="l" t="t" r="r" b="b"/>
            <a:pathLst>
              <a:path w="693419" h="355600">
                <a:moveTo>
                  <a:pt x="410414" y="0"/>
                </a:moveTo>
                <a:lnTo>
                  <a:pt x="343914" y="740"/>
                </a:lnTo>
                <a:lnTo>
                  <a:pt x="276496" y="2849"/>
                </a:lnTo>
                <a:lnTo>
                  <a:pt x="210970" y="6161"/>
                </a:lnTo>
                <a:lnTo>
                  <a:pt x="150150" y="10509"/>
                </a:lnTo>
                <a:lnTo>
                  <a:pt x="96846" y="15726"/>
                </a:lnTo>
                <a:lnTo>
                  <a:pt x="53870" y="21645"/>
                </a:lnTo>
                <a:lnTo>
                  <a:pt x="10148" y="34925"/>
                </a:lnTo>
                <a:lnTo>
                  <a:pt x="0" y="109841"/>
                </a:lnTo>
                <a:lnTo>
                  <a:pt x="6552" y="163560"/>
                </a:lnTo>
                <a:lnTo>
                  <a:pt x="19065" y="219263"/>
                </a:lnTo>
                <a:lnTo>
                  <a:pt x="36196" y="270308"/>
                </a:lnTo>
                <a:lnTo>
                  <a:pt x="56603" y="310051"/>
                </a:lnTo>
                <a:lnTo>
                  <a:pt x="98887" y="337188"/>
                </a:lnTo>
                <a:lnTo>
                  <a:pt x="177843" y="345846"/>
                </a:lnTo>
                <a:lnTo>
                  <a:pt x="231709" y="349138"/>
                </a:lnTo>
                <a:lnTo>
                  <a:pt x="291737" y="351723"/>
                </a:lnTo>
                <a:lnTo>
                  <a:pt x="355354" y="353585"/>
                </a:lnTo>
                <a:lnTo>
                  <a:pt x="419985" y="354713"/>
                </a:lnTo>
                <a:lnTo>
                  <a:pt x="483058" y="355092"/>
                </a:lnTo>
                <a:lnTo>
                  <a:pt x="558228" y="354443"/>
                </a:lnTo>
                <a:lnTo>
                  <a:pt x="620932" y="352472"/>
                </a:lnTo>
                <a:lnTo>
                  <a:pt x="665589" y="349138"/>
                </a:lnTo>
                <a:lnTo>
                  <a:pt x="686512" y="344424"/>
                </a:lnTo>
                <a:lnTo>
                  <a:pt x="692796" y="323340"/>
                </a:lnTo>
                <a:lnTo>
                  <a:pt x="691342" y="281241"/>
                </a:lnTo>
                <a:lnTo>
                  <a:pt x="684023" y="225848"/>
                </a:lnTo>
                <a:lnTo>
                  <a:pt x="672712" y="164883"/>
                </a:lnTo>
                <a:lnTo>
                  <a:pt x="659281" y="106069"/>
                </a:lnTo>
                <a:lnTo>
                  <a:pt x="645604" y="57127"/>
                </a:lnTo>
                <a:lnTo>
                  <a:pt x="617564" y="15979"/>
                </a:lnTo>
                <a:lnTo>
                  <a:pt x="535886" y="3734"/>
                </a:lnTo>
                <a:lnTo>
                  <a:pt x="476939" y="901"/>
                </a:lnTo>
                <a:lnTo>
                  <a:pt x="410414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83589" y="2008632"/>
            <a:ext cx="707390" cy="365760"/>
          </a:xfrm>
          <a:custGeom>
            <a:avLst/>
            <a:gdLst/>
            <a:ahLst/>
            <a:cxnLst/>
            <a:rect l="l" t="t" r="r" b="b"/>
            <a:pathLst>
              <a:path w="707389" h="365760">
                <a:moveTo>
                  <a:pt x="688860" y="353060"/>
                </a:moveTo>
                <a:lnTo>
                  <a:pt x="222224" y="353060"/>
                </a:lnTo>
                <a:lnTo>
                  <a:pt x="256399" y="353812"/>
                </a:lnTo>
                <a:lnTo>
                  <a:pt x="290645" y="355647"/>
                </a:lnTo>
                <a:lnTo>
                  <a:pt x="358876" y="360044"/>
                </a:lnTo>
                <a:lnTo>
                  <a:pt x="443823" y="363997"/>
                </a:lnTo>
                <a:lnTo>
                  <a:pt x="486410" y="365277"/>
                </a:lnTo>
                <a:lnTo>
                  <a:pt x="529056" y="365760"/>
                </a:lnTo>
                <a:lnTo>
                  <a:pt x="548233" y="365648"/>
                </a:lnTo>
                <a:lnTo>
                  <a:pt x="591282" y="364228"/>
                </a:lnTo>
                <a:lnTo>
                  <a:pt x="663041" y="359156"/>
                </a:lnTo>
                <a:lnTo>
                  <a:pt x="682059" y="356044"/>
                </a:lnTo>
                <a:lnTo>
                  <a:pt x="688860" y="353060"/>
                </a:lnTo>
                <a:close/>
              </a:path>
              <a:path w="707389" h="365760">
                <a:moveTo>
                  <a:pt x="648563" y="0"/>
                </a:moveTo>
                <a:lnTo>
                  <a:pt x="644499" y="0"/>
                </a:lnTo>
                <a:lnTo>
                  <a:pt x="351119" y="7651"/>
                </a:lnTo>
                <a:lnTo>
                  <a:pt x="8813" y="11303"/>
                </a:lnTo>
                <a:lnTo>
                  <a:pt x="3530" y="11303"/>
                </a:lnTo>
                <a:lnTo>
                  <a:pt x="0" y="15748"/>
                </a:lnTo>
                <a:lnTo>
                  <a:pt x="1308" y="20447"/>
                </a:lnTo>
                <a:lnTo>
                  <a:pt x="9750" y="69846"/>
                </a:lnTo>
                <a:lnTo>
                  <a:pt x="19219" y="119126"/>
                </a:lnTo>
                <a:lnTo>
                  <a:pt x="29763" y="168215"/>
                </a:lnTo>
                <a:lnTo>
                  <a:pt x="41427" y="217043"/>
                </a:lnTo>
                <a:lnTo>
                  <a:pt x="48211" y="248618"/>
                </a:lnTo>
                <a:lnTo>
                  <a:pt x="63867" y="314037"/>
                </a:lnTo>
                <a:lnTo>
                  <a:pt x="85625" y="351385"/>
                </a:lnTo>
                <a:lnTo>
                  <a:pt x="121183" y="360172"/>
                </a:lnTo>
                <a:lnTo>
                  <a:pt x="133758" y="359656"/>
                </a:lnTo>
                <a:lnTo>
                  <a:pt x="146053" y="358425"/>
                </a:lnTo>
                <a:lnTo>
                  <a:pt x="167512" y="355726"/>
                </a:lnTo>
                <a:lnTo>
                  <a:pt x="181130" y="354506"/>
                </a:lnTo>
                <a:lnTo>
                  <a:pt x="194802" y="353679"/>
                </a:lnTo>
                <a:lnTo>
                  <a:pt x="208507" y="353208"/>
                </a:lnTo>
                <a:lnTo>
                  <a:pt x="222224" y="353060"/>
                </a:lnTo>
                <a:lnTo>
                  <a:pt x="688860" y="353060"/>
                </a:lnTo>
                <a:lnTo>
                  <a:pt x="690759" y="352226"/>
                </a:lnTo>
                <a:lnTo>
                  <a:pt x="693171" y="350012"/>
                </a:lnTo>
                <a:lnTo>
                  <a:pt x="518007" y="350012"/>
                </a:lnTo>
                <a:lnTo>
                  <a:pt x="472021" y="349420"/>
                </a:lnTo>
                <a:lnTo>
                  <a:pt x="426059" y="347853"/>
                </a:lnTo>
                <a:lnTo>
                  <a:pt x="345379" y="343662"/>
                </a:lnTo>
                <a:lnTo>
                  <a:pt x="123456" y="343662"/>
                </a:lnTo>
                <a:lnTo>
                  <a:pt x="85448" y="323409"/>
                </a:lnTo>
                <a:lnTo>
                  <a:pt x="71022" y="277862"/>
                </a:lnTo>
                <a:lnTo>
                  <a:pt x="57575" y="219207"/>
                </a:lnTo>
                <a:lnTo>
                  <a:pt x="50685" y="190119"/>
                </a:lnTo>
                <a:lnTo>
                  <a:pt x="41279" y="149115"/>
                </a:lnTo>
                <a:lnTo>
                  <a:pt x="32417" y="107394"/>
                </a:lnTo>
                <a:lnTo>
                  <a:pt x="24539" y="66871"/>
                </a:lnTo>
                <a:lnTo>
                  <a:pt x="17348" y="25654"/>
                </a:lnTo>
                <a:lnTo>
                  <a:pt x="277849" y="22786"/>
                </a:lnTo>
                <a:lnTo>
                  <a:pt x="486128" y="16635"/>
                </a:lnTo>
                <a:lnTo>
                  <a:pt x="642213" y="9270"/>
                </a:lnTo>
                <a:lnTo>
                  <a:pt x="649800" y="9270"/>
                </a:lnTo>
                <a:lnTo>
                  <a:pt x="648944" y="5968"/>
                </a:lnTo>
                <a:lnTo>
                  <a:pt x="649833" y="3301"/>
                </a:lnTo>
                <a:lnTo>
                  <a:pt x="648563" y="0"/>
                </a:lnTo>
                <a:close/>
              </a:path>
              <a:path w="707389" h="365760">
                <a:moveTo>
                  <a:pt x="649800" y="9270"/>
                </a:moveTo>
                <a:lnTo>
                  <a:pt x="642213" y="9270"/>
                </a:lnTo>
                <a:lnTo>
                  <a:pt x="650403" y="48674"/>
                </a:lnTo>
                <a:lnTo>
                  <a:pt x="658104" y="88185"/>
                </a:lnTo>
                <a:lnTo>
                  <a:pt x="665162" y="127767"/>
                </a:lnTo>
                <a:lnTo>
                  <a:pt x="671423" y="167386"/>
                </a:lnTo>
                <a:lnTo>
                  <a:pt x="674177" y="186940"/>
                </a:lnTo>
                <a:lnTo>
                  <a:pt x="679210" y="225714"/>
                </a:lnTo>
                <a:lnTo>
                  <a:pt x="681964" y="244982"/>
                </a:lnTo>
                <a:lnTo>
                  <a:pt x="686752" y="268261"/>
                </a:lnTo>
                <a:lnTo>
                  <a:pt x="691410" y="298529"/>
                </a:lnTo>
                <a:lnTo>
                  <a:pt x="689376" y="326439"/>
                </a:lnTo>
                <a:lnTo>
                  <a:pt x="674090" y="342645"/>
                </a:lnTo>
                <a:lnTo>
                  <a:pt x="657225" y="345852"/>
                </a:lnTo>
                <a:lnTo>
                  <a:pt x="639181" y="347059"/>
                </a:lnTo>
                <a:lnTo>
                  <a:pt x="621066" y="347360"/>
                </a:lnTo>
                <a:lnTo>
                  <a:pt x="603986" y="347853"/>
                </a:lnTo>
                <a:lnTo>
                  <a:pt x="582479" y="348940"/>
                </a:lnTo>
                <a:lnTo>
                  <a:pt x="560997" y="349599"/>
                </a:lnTo>
                <a:lnTo>
                  <a:pt x="539514" y="349924"/>
                </a:lnTo>
                <a:lnTo>
                  <a:pt x="518007" y="350012"/>
                </a:lnTo>
                <a:lnTo>
                  <a:pt x="693171" y="350012"/>
                </a:lnTo>
                <a:lnTo>
                  <a:pt x="697458" y="346075"/>
                </a:lnTo>
                <a:lnTo>
                  <a:pt x="707094" y="315839"/>
                </a:lnTo>
                <a:lnTo>
                  <a:pt x="705110" y="279257"/>
                </a:lnTo>
                <a:lnTo>
                  <a:pt x="697744" y="242079"/>
                </a:lnTo>
                <a:lnTo>
                  <a:pt x="691235" y="210057"/>
                </a:lnTo>
                <a:lnTo>
                  <a:pt x="683216" y="158613"/>
                </a:lnTo>
                <a:lnTo>
                  <a:pt x="673471" y="107394"/>
                </a:lnTo>
                <a:lnTo>
                  <a:pt x="662035" y="56485"/>
                </a:lnTo>
                <a:lnTo>
                  <a:pt x="649800" y="9270"/>
                </a:lnTo>
                <a:close/>
              </a:path>
              <a:path w="707389" h="365760">
                <a:moveTo>
                  <a:pt x="219811" y="337185"/>
                </a:moveTo>
                <a:lnTo>
                  <a:pt x="155009" y="341455"/>
                </a:lnTo>
                <a:lnTo>
                  <a:pt x="141581" y="342655"/>
                </a:lnTo>
                <a:lnTo>
                  <a:pt x="128282" y="343535"/>
                </a:lnTo>
                <a:lnTo>
                  <a:pt x="126618" y="343535"/>
                </a:lnTo>
                <a:lnTo>
                  <a:pt x="125018" y="343662"/>
                </a:lnTo>
                <a:lnTo>
                  <a:pt x="345379" y="343662"/>
                </a:lnTo>
                <a:lnTo>
                  <a:pt x="248404" y="337829"/>
                </a:lnTo>
                <a:lnTo>
                  <a:pt x="219811" y="337185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62837" y="1825751"/>
            <a:ext cx="649605" cy="502920"/>
          </a:xfrm>
          <a:custGeom>
            <a:avLst/>
            <a:gdLst/>
            <a:ahLst/>
            <a:cxnLst/>
            <a:rect l="l" t="t" r="r" b="b"/>
            <a:pathLst>
              <a:path w="649605" h="502919">
                <a:moveTo>
                  <a:pt x="622580" y="15875"/>
                </a:moveTo>
                <a:lnTo>
                  <a:pt x="430504" y="15875"/>
                </a:lnTo>
                <a:lnTo>
                  <a:pt x="451102" y="16517"/>
                </a:lnTo>
                <a:lnTo>
                  <a:pt x="470890" y="17970"/>
                </a:lnTo>
                <a:lnTo>
                  <a:pt x="488869" y="19518"/>
                </a:lnTo>
                <a:lnTo>
                  <a:pt x="504037" y="20447"/>
                </a:lnTo>
                <a:lnTo>
                  <a:pt x="587349" y="23495"/>
                </a:lnTo>
                <a:lnTo>
                  <a:pt x="607735" y="28811"/>
                </a:lnTo>
                <a:lnTo>
                  <a:pt x="627862" y="77978"/>
                </a:lnTo>
                <a:lnTo>
                  <a:pt x="634006" y="149590"/>
                </a:lnTo>
                <a:lnTo>
                  <a:pt x="634416" y="185759"/>
                </a:lnTo>
                <a:lnTo>
                  <a:pt x="633958" y="221869"/>
                </a:lnTo>
                <a:lnTo>
                  <a:pt x="631506" y="276940"/>
                </a:lnTo>
                <a:lnTo>
                  <a:pt x="627421" y="332005"/>
                </a:lnTo>
                <a:lnTo>
                  <a:pt x="622720" y="387119"/>
                </a:lnTo>
                <a:lnTo>
                  <a:pt x="618421" y="442336"/>
                </a:lnTo>
                <a:lnTo>
                  <a:pt x="615543" y="497713"/>
                </a:lnTo>
                <a:lnTo>
                  <a:pt x="615543" y="501142"/>
                </a:lnTo>
                <a:lnTo>
                  <a:pt x="618210" y="502920"/>
                </a:lnTo>
                <a:lnTo>
                  <a:pt x="623925" y="502920"/>
                </a:lnTo>
                <a:lnTo>
                  <a:pt x="626719" y="501142"/>
                </a:lnTo>
                <a:lnTo>
                  <a:pt x="626973" y="497713"/>
                </a:lnTo>
                <a:lnTo>
                  <a:pt x="631408" y="445226"/>
                </a:lnTo>
                <a:lnTo>
                  <a:pt x="636159" y="392782"/>
                </a:lnTo>
                <a:lnTo>
                  <a:pt x="640784" y="340360"/>
                </a:lnTo>
                <a:lnTo>
                  <a:pt x="644838" y="287937"/>
                </a:lnTo>
                <a:lnTo>
                  <a:pt x="647875" y="235493"/>
                </a:lnTo>
                <a:lnTo>
                  <a:pt x="649369" y="185759"/>
                </a:lnTo>
                <a:lnTo>
                  <a:pt x="649412" y="147625"/>
                </a:lnTo>
                <a:lnTo>
                  <a:pt x="647325" y="112268"/>
                </a:lnTo>
                <a:lnTo>
                  <a:pt x="643094" y="77100"/>
                </a:lnTo>
                <a:lnTo>
                  <a:pt x="636625" y="42290"/>
                </a:lnTo>
                <a:lnTo>
                  <a:pt x="633174" y="30331"/>
                </a:lnTo>
                <a:lnTo>
                  <a:pt x="628068" y="20812"/>
                </a:lnTo>
                <a:lnTo>
                  <a:pt x="622580" y="15875"/>
                </a:lnTo>
                <a:close/>
              </a:path>
              <a:path w="649605" h="502919">
                <a:moveTo>
                  <a:pt x="66116" y="74930"/>
                </a:moveTo>
                <a:lnTo>
                  <a:pt x="24293" y="81327"/>
                </a:lnTo>
                <a:lnTo>
                  <a:pt x="6922" y="129401"/>
                </a:lnTo>
                <a:lnTo>
                  <a:pt x="0" y="196087"/>
                </a:lnTo>
                <a:lnTo>
                  <a:pt x="0" y="198500"/>
                </a:lnTo>
                <a:lnTo>
                  <a:pt x="1993" y="199771"/>
                </a:lnTo>
                <a:lnTo>
                  <a:pt x="5664" y="199771"/>
                </a:lnTo>
                <a:lnTo>
                  <a:pt x="7315" y="198881"/>
                </a:lnTo>
                <a:lnTo>
                  <a:pt x="7912" y="196977"/>
                </a:lnTo>
                <a:lnTo>
                  <a:pt x="11146" y="178081"/>
                </a:lnTo>
                <a:lnTo>
                  <a:pt x="17447" y="140434"/>
                </a:lnTo>
                <a:lnTo>
                  <a:pt x="20688" y="121539"/>
                </a:lnTo>
                <a:lnTo>
                  <a:pt x="26102" y="104824"/>
                </a:lnTo>
                <a:lnTo>
                  <a:pt x="35661" y="95170"/>
                </a:lnTo>
                <a:lnTo>
                  <a:pt x="48516" y="90731"/>
                </a:lnTo>
                <a:lnTo>
                  <a:pt x="63817" y="89662"/>
                </a:lnTo>
                <a:lnTo>
                  <a:pt x="225025" y="89662"/>
                </a:lnTo>
                <a:lnTo>
                  <a:pt x="234926" y="89344"/>
                </a:lnTo>
                <a:lnTo>
                  <a:pt x="264642" y="88011"/>
                </a:lnTo>
                <a:lnTo>
                  <a:pt x="291622" y="87395"/>
                </a:lnTo>
                <a:lnTo>
                  <a:pt x="316363" y="84804"/>
                </a:lnTo>
                <a:lnTo>
                  <a:pt x="333259" y="76708"/>
                </a:lnTo>
                <a:lnTo>
                  <a:pt x="119735" y="76708"/>
                </a:lnTo>
                <a:lnTo>
                  <a:pt x="106446" y="76430"/>
                </a:lnTo>
                <a:lnTo>
                  <a:pt x="79562" y="75207"/>
                </a:lnTo>
                <a:lnTo>
                  <a:pt x="66116" y="74930"/>
                </a:lnTo>
                <a:close/>
              </a:path>
              <a:path w="649605" h="502919">
                <a:moveTo>
                  <a:pt x="225025" y="89662"/>
                </a:moveTo>
                <a:lnTo>
                  <a:pt x="70281" y="89662"/>
                </a:lnTo>
                <a:lnTo>
                  <a:pt x="77114" y="90043"/>
                </a:lnTo>
                <a:lnTo>
                  <a:pt x="114933" y="90852"/>
                </a:lnTo>
                <a:lnTo>
                  <a:pt x="145897" y="91059"/>
                </a:lnTo>
                <a:lnTo>
                  <a:pt x="175542" y="90868"/>
                </a:lnTo>
                <a:lnTo>
                  <a:pt x="205222" y="90296"/>
                </a:lnTo>
                <a:lnTo>
                  <a:pt x="225025" y="89662"/>
                </a:lnTo>
                <a:close/>
              </a:path>
              <a:path w="649605" h="502919">
                <a:moveTo>
                  <a:pt x="223367" y="75184"/>
                </a:moveTo>
                <a:lnTo>
                  <a:pt x="220700" y="75184"/>
                </a:lnTo>
                <a:lnTo>
                  <a:pt x="218287" y="75311"/>
                </a:lnTo>
                <a:lnTo>
                  <a:pt x="216128" y="75311"/>
                </a:lnTo>
                <a:lnTo>
                  <a:pt x="167932" y="76342"/>
                </a:lnTo>
                <a:lnTo>
                  <a:pt x="119735" y="76708"/>
                </a:lnTo>
                <a:lnTo>
                  <a:pt x="333259" y="76708"/>
                </a:lnTo>
                <a:lnTo>
                  <a:pt x="335379" y="75692"/>
                </a:lnTo>
                <a:lnTo>
                  <a:pt x="255244" y="75692"/>
                </a:lnTo>
                <a:lnTo>
                  <a:pt x="246459" y="75612"/>
                </a:lnTo>
                <a:lnTo>
                  <a:pt x="230366" y="75263"/>
                </a:lnTo>
                <a:lnTo>
                  <a:pt x="223367" y="75184"/>
                </a:lnTo>
                <a:close/>
              </a:path>
              <a:path w="649605" h="502919">
                <a:moveTo>
                  <a:pt x="429742" y="0"/>
                </a:moveTo>
                <a:lnTo>
                  <a:pt x="380986" y="6054"/>
                </a:lnTo>
                <a:lnTo>
                  <a:pt x="346922" y="26987"/>
                </a:lnTo>
                <a:lnTo>
                  <a:pt x="335000" y="48768"/>
                </a:lnTo>
                <a:lnTo>
                  <a:pt x="323806" y="62993"/>
                </a:lnTo>
                <a:lnTo>
                  <a:pt x="304504" y="71135"/>
                </a:lnTo>
                <a:lnTo>
                  <a:pt x="280511" y="74824"/>
                </a:lnTo>
                <a:lnTo>
                  <a:pt x="255244" y="75692"/>
                </a:lnTo>
                <a:lnTo>
                  <a:pt x="335379" y="75692"/>
                </a:lnTo>
                <a:lnTo>
                  <a:pt x="336580" y="75116"/>
                </a:lnTo>
                <a:lnTo>
                  <a:pt x="349986" y="53212"/>
                </a:lnTo>
                <a:lnTo>
                  <a:pt x="361513" y="34520"/>
                </a:lnTo>
                <a:lnTo>
                  <a:pt x="380291" y="23113"/>
                </a:lnTo>
                <a:lnTo>
                  <a:pt x="404046" y="17422"/>
                </a:lnTo>
                <a:lnTo>
                  <a:pt x="430504" y="15875"/>
                </a:lnTo>
                <a:lnTo>
                  <a:pt x="622580" y="15875"/>
                </a:lnTo>
                <a:lnTo>
                  <a:pt x="620319" y="13841"/>
                </a:lnTo>
                <a:lnTo>
                  <a:pt x="608939" y="9525"/>
                </a:lnTo>
                <a:lnTo>
                  <a:pt x="597767" y="7590"/>
                </a:lnTo>
                <a:lnTo>
                  <a:pt x="586238" y="6429"/>
                </a:lnTo>
                <a:lnTo>
                  <a:pt x="576659" y="5969"/>
                </a:lnTo>
                <a:lnTo>
                  <a:pt x="526008" y="5969"/>
                </a:lnTo>
                <a:lnTo>
                  <a:pt x="515975" y="5714"/>
                </a:lnTo>
                <a:lnTo>
                  <a:pt x="496161" y="4393"/>
                </a:lnTo>
                <a:lnTo>
                  <a:pt x="474716" y="2476"/>
                </a:lnTo>
                <a:lnTo>
                  <a:pt x="452342" y="750"/>
                </a:lnTo>
                <a:lnTo>
                  <a:pt x="429742" y="0"/>
                </a:lnTo>
                <a:close/>
              </a:path>
              <a:path w="649605" h="502919">
                <a:moveTo>
                  <a:pt x="562584" y="5714"/>
                </a:moveTo>
                <a:lnTo>
                  <a:pt x="531088" y="5969"/>
                </a:lnTo>
                <a:lnTo>
                  <a:pt x="576659" y="5969"/>
                </a:lnTo>
                <a:lnTo>
                  <a:pt x="574471" y="5863"/>
                </a:lnTo>
                <a:lnTo>
                  <a:pt x="562584" y="571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432560" y="1979676"/>
            <a:ext cx="196850" cy="15240"/>
          </a:xfrm>
          <a:custGeom>
            <a:avLst/>
            <a:gdLst/>
            <a:ahLst/>
            <a:cxnLst/>
            <a:rect l="l" t="t" r="r" b="b"/>
            <a:pathLst>
              <a:path w="196850" h="15239">
                <a:moveTo>
                  <a:pt x="3556" y="127"/>
                </a:moveTo>
                <a:lnTo>
                  <a:pt x="889" y="127"/>
                </a:lnTo>
                <a:lnTo>
                  <a:pt x="0" y="4572"/>
                </a:lnTo>
                <a:lnTo>
                  <a:pt x="30239" y="9507"/>
                </a:lnTo>
                <a:lnTo>
                  <a:pt x="57483" y="12684"/>
                </a:lnTo>
                <a:lnTo>
                  <a:pt x="84845" y="14599"/>
                </a:lnTo>
                <a:lnTo>
                  <a:pt x="112268" y="15240"/>
                </a:lnTo>
                <a:lnTo>
                  <a:pt x="131962" y="14906"/>
                </a:lnTo>
                <a:lnTo>
                  <a:pt x="151622" y="13906"/>
                </a:lnTo>
                <a:lnTo>
                  <a:pt x="171257" y="12239"/>
                </a:lnTo>
                <a:lnTo>
                  <a:pt x="190881" y="9906"/>
                </a:lnTo>
                <a:lnTo>
                  <a:pt x="196596" y="9017"/>
                </a:lnTo>
                <a:lnTo>
                  <a:pt x="194817" y="635"/>
                </a:lnTo>
                <a:lnTo>
                  <a:pt x="189611" y="635"/>
                </a:lnTo>
                <a:lnTo>
                  <a:pt x="167247" y="252"/>
                </a:lnTo>
                <a:lnTo>
                  <a:pt x="25272" y="252"/>
                </a:lnTo>
                <a:lnTo>
                  <a:pt x="3556" y="127"/>
                </a:lnTo>
                <a:close/>
              </a:path>
              <a:path w="196850" h="15239">
                <a:moveTo>
                  <a:pt x="123698" y="0"/>
                </a:moveTo>
                <a:lnTo>
                  <a:pt x="25272" y="252"/>
                </a:lnTo>
                <a:lnTo>
                  <a:pt x="167247" y="252"/>
                </a:lnTo>
                <a:lnTo>
                  <a:pt x="123698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655064" y="1975104"/>
            <a:ext cx="58419" cy="12700"/>
          </a:xfrm>
          <a:custGeom>
            <a:avLst/>
            <a:gdLst/>
            <a:ahLst/>
            <a:cxnLst/>
            <a:rect l="l" t="t" r="r" b="b"/>
            <a:pathLst>
              <a:path w="58419" h="12700">
                <a:moveTo>
                  <a:pt x="51435" y="0"/>
                </a:moveTo>
                <a:lnTo>
                  <a:pt x="48133" y="0"/>
                </a:lnTo>
                <a:lnTo>
                  <a:pt x="37109" y="311"/>
                </a:lnTo>
                <a:lnTo>
                  <a:pt x="26146" y="1254"/>
                </a:lnTo>
                <a:lnTo>
                  <a:pt x="15253" y="2839"/>
                </a:lnTo>
                <a:lnTo>
                  <a:pt x="4444" y="5079"/>
                </a:lnTo>
                <a:lnTo>
                  <a:pt x="0" y="5841"/>
                </a:lnTo>
                <a:lnTo>
                  <a:pt x="888" y="12064"/>
                </a:lnTo>
                <a:lnTo>
                  <a:pt x="5334" y="12064"/>
                </a:lnTo>
                <a:lnTo>
                  <a:pt x="6985" y="12191"/>
                </a:lnTo>
                <a:lnTo>
                  <a:pt x="10287" y="12191"/>
                </a:lnTo>
                <a:lnTo>
                  <a:pt x="21256" y="11880"/>
                </a:lnTo>
                <a:lnTo>
                  <a:pt x="32226" y="10937"/>
                </a:lnTo>
                <a:lnTo>
                  <a:pt x="43148" y="9352"/>
                </a:lnTo>
                <a:lnTo>
                  <a:pt x="53975" y="7112"/>
                </a:lnTo>
                <a:lnTo>
                  <a:pt x="57912" y="5841"/>
                </a:lnTo>
                <a:lnTo>
                  <a:pt x="57531" y="507"/>
                </a:lnTo>
                <a:lnTo>
                  <a:pt x="51435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616963" y="2308860"/>
            <a:ext cx="43180" cy="24765"/>
          </a:xfrm>
          <a:custGeom>
            <a:avLst/>
            <a:gdLst/>
            <a:ahLst/>
            <a:cxnLst/>
            <a:rect l="l" t="t" r="r" b="b"/>
            <a:pathLst>
              <a:path w="43180" h="24764">
                <a:moveTo>
                  <a:pt x="40893" y="0"/>
                </a:moveTo>
                <a:lnTo>
                  <a:pt x="37592" y="0"/>
                </a:lnTo>
                <a:lnTo>
                  <a:pt x="28682" y="3371"/>
                </a:lnTo>
                <a:lnTo>
                  <a:pt x="20034" y="7921"/>
                </a:lnTo>
                <a:lnTo>
                  <a:pt x="3429" y="18033"/>
                </a:lnTo>
                <a:lnTo>
                  <a:pt x="0" y="19938"/>
                </a:lnTo>
                <a:lnTo>
                  <a:pt x="2159" y="24383"/>
                </a:lnTo>
                <a:lnTo>
                  <a:pt x="5842" y="24383"/>
                </a:lnTo>
                <a:lnTo>
                  <a:pt x="6350" y="24256"/>
                </a:lnTo>
                <a:lnTo>
                  <a:pt x="15565" y="19690"/>
                </a:lnTo>
                <a:lnTo>
                  <a:pt x="24415" y="15414"/>
                </a:lnTo>
                <a:lnTo>
                  <a:pt x="32932" y="10733"/>
                </a:lnTo>
                <a:lnTo>
                  <a:pt x="40640" y="5206"/>
                </a:lnTo>
                <a:lnTo>
                  <a:pt x="42672" y="3175"/>
                </a:lnTo>
                <a:lnTo>
                  <a:pt x="40893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653539" y="2286000"/>
            <a:ext cx="88900" cy="58419"/>
          </a:xfrm>
          <a:custGeom>
            <a:avLst/>
            <a:gdLst/>
            <a:ahLst/>
            <a:cxnLst/>
            <a:rect l="l" t="t" r="r" b="b"/>
            <a:pathLst>
              <a:path w="88900" h="58419">
                <a:moveTo>
                  <a:pt x="87376" y="0"/>
                </a:moveTo>
                <a:lnTo>
                  <a:pt x="83185" y="0"/>
                </a:lnTo>
                <a:lnTo>
                  <a:pt x="82168" y="254"/>
                </a:lnTo>
                <a:lnTo>
                  <a:pt x="40878" y="23479"/>
                </a:lnTo>
                <a:lnTo>
                  <a:pt x="2540" y="51562"/>
                </a:lnTo>
                <a:lnTo>
                  <a:pt x="0" y="53720"/>
                </a:lnTo>
                <a:lnTo>
                  <a:pt x="2540" y="57912"/>
                </a:lnTo>
                <a:lnTo>
                  <a:pt x="6096" y="57912"/>
                </a:lnTo>
                <a:lnTo>
                  <a:pt x="6731" y="57657"/>
                </a:lnTo>
                <a:lnTo>
                  <a:pt x="7366" y="57276"/>
                </a:lnTo>
                <a:lnTo>
                  <a:pt x="26906" y="44910"/>
                </a:lnTo>
                <a:lnTo>
                  <a:pt x="46815" y="32924"/>
                </a:lnTo>
                <a:lnTo>
                  <a:pt x="66462" y="20700"/>
                </a:lnTo>
                <a:lnTo>
                  <a:pt x="85217" y="7619"/>
                </a:lnTo>
                <a:lnTo>
                  <a:pt x="88392" y="5333"/>
                </a:lnTo>
                <a:lnTo>
                  <a:pt x="87376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17548" y="2318004"/>
            <a:ext cx="27940" cy="22860"/>
          </a:xfrm>
          <a:custGeom>
            <a:avLst/>
            <a:gdLst/>
            <a:ahLst/>
            <a:cxnLst/>
            <a:rect l="l" t="t" r="r" b="b"/>
            <a:pathLst>
              <a:path w="27939" h="22860">
                <a:moveTo>
                  <a:pt x="25781" y="0"/>
                </a:moveTo>
                <a:lnTo>
                  <a:pt x="23368" y="0"/>
                </a:lnTo>
                <a:lnTo>
                  <a:pt x="22859" y="126"/>
                </a:lnTo>
                <a:lnTo>
                  <a:pt x="17164" y="4508"/>
                </a:lnTo>
                <a:lnTo>
                  <a:pt x="12096" y="8699"/>
                </a:lnTo>
                <a:lnTo>
                  <a:pt x="7171" y="13080"/>
                </a:lnTo>
                <a:lnTo>
                  <a:pt x="2412" y="17652"/>
                </a:lnTo>
                <a:lnTo>
                  <a:pt x="0" y="19684"/>
                </a:lnTo>
                <a:lnTo>
                  <a:pt x="2158" y="22859"/>
                </a:lnTo>
                <a:lnTo>
                  <a:pt x="5460" y="22859"/>
                </a:lnTo>
                <a:lnTo>
                  <a:pt x="27431" y="3047"/>
                </a:lnTo>
                <a:lnTo>
                  <a:pt x="25781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71016" y="1752600"/>
            <a:ext cx="27940" cy="97790"/>
          </a:xfrm>
          <a:custGeom>
            <a:avLst/>
            <a:gdLst/>
            <a:ahLst/>
            <a:cxnLst/>
            <a:rect l="l" t="t" r="r" b="b"/>
            <a:pathLst>
              <a:path w="27940" h="97789">
                <a:moveTo>
                  <a:pt x="6984" y="0"/>
                </a:moveTo>
                <a:lnTo>
                  <a:pt x="2793" y="0"/>
                </a:lnTo>
                <a:lnTo>
                  <a:pt x="253" y="1650"/>
                </a:lnTo>
                <a:lnTo>
                  <a:pt x="0" y="4572"/>
                </a:lnTo>
                <a:lnTo>
                  <a:pt x="829" y="14749"/>
                </a:lnTo>
                <a:lnTo>
                  <a:pt x="2921" y="24653"/>
                </a:lnTo>
                <a:lnTo>
                  <a:pt x="5679" y="34486"/>
                </a:lnTo>
                <a:lnTo>
                  <a:pt x="8509" y="44450"/>
                </a:lnTo>
                <a:lnTo>
                  <a:pt x="11346" y="56824"/>
                </a:lnTo>
                <a:lnTo>
                  <a:pt x="13970" y="69342"/>
                </a:lnTo>
                <a:lnTo>
                  <a:pt x="16735" y="82145"/>
                </a:lnTo>
                <a:lnTo>
                  <a:pt x="19812" y="94614"/>
                </a:lnTo>
                <a:lnTo>
                  <a:pt x="20193" y="96647"/>
                </a:lnTo>
                <a:lnTo>
                  <a:pt x="21843" y="97536"/>
                </a:lnTo>
                <a:lnTo>
                  <a:pt x="25400" y="97536"/>
                </a:lnTo>
                <a:lnTo>
                  <a:pt x="27431" y="96138"/>
                </a:lnTo>
                <a:lnTo>
                  <a:pt x="27431" y="93852"/>
                </a:lnTo>
                <a:lnTo>
                  <a:pt x="20032" y="35911"/>
                </a:lnTo>
                <a:lnTo>
                  <a:pt x="8636" y="635"/>
                </a:lnTo>
                <a:lnTo>
                  <a:pt x="698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834895" y="1776983"/>
            <a:ext cx="97536" cy="822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804416" y="3661371"/>
            <a:ext cx="589915" cy="621030"/>
          </a:xfrm>
          <a:custGeom>
            <a:avLst/>
            <a:gdLst/>
            <a:ahLst/>
            <a:cxnLst/>
            <a:rect l="l" t="t" r="r" b="b"/>
            <a:pathLst>
              <a:path w="589914" h="621029">
                <a:moveTo>
                  <a:pt x="46227" y="228599"/>
                </a:moveTo>
                <a:lnTo>
                  <a:pt x="41656" y="228599"/>
                </a:lnTo>
                <a:lnTo>
                  <a:pt x="40766" y="229869"/>
                </a:lnTo>
                <a:lnTo>
                  <a:pt x="33954" y="234949"/>
                </a:lnTo>
                <a:lnTo>
                  <a:pt x="27606" y="241299"/>
                </a:lnTo>
                <a:lnTo>
                  <a:pt x="21711" y="247649"/>
                </a:lnTo>
                <a:lnTo>
                  <a:pt x="16256" y="255269"/>
                </a:lnTo>
                <a:lnTo>
                  <a:pt x="12140" y="259079"/>
                </a:lnTo>
                <a:lnTo>
                  <a:pt x="8381" y="265429"/>
                </a:lnTo>
                <a:lnTo>
                  <a:pt x="5004" y="270509"/>
                </a:lnTo>
                <a:lnTo>
                  <a:pt x="2031" y="276859"/>
                </a:lnTo>
                <a:lnTo>
                  <a:pt x="381" y="278129"/>
                </a:lnTo>
                <a:lnTo>
                  <a:pt x="0" y="279399"/>
                </a:lnTo>
                <a:lnTo>
                  <a:pt x="1015" y="281939"/>
                </a:lnTo>
                <a:lnTo>
                  <a:pt x="1015" y="284479"/>
                </a:lnTo>
                <a:lnTo>
                  <a:pt x="5460" y="284479"/>
                </a:lnTo>
                <a:lnTo>
                  <a:pt x="4749" y="323849"/>
                </a:lnTo>
                <a:lnTo>
                  <a:pt x="4689" y="361949"/>
                </a:lnTo>
                <a:lnTo>
                  <a:pt x="4810" y="383539"/>
                </a:lnTo>
                <a:lnTo>
                  <a:pt x="5439" y="424179"/>
                </a:lnTo>
                <a:lnTo>
                  <a:pt x="6540" y="474979"/>
                </a:lnTo>
                <a:lnTo>
                  <a:pt x="7492" y="520699"/>
                </a:lnTo>
                <a:lnTo>
                  <a:pt x="8179" y="563879"/>
                </a:lnTo>
                <a:lnTo>
                  <a:pt x="8271" y="580389"/>
                </a:lnTo>
                <a:lnTo>
                  <a:pt x="8161" y="584199"/>
                </a:lnTo>
                <a:lnTo>
                  <a:pt x="8048" y="593089"/>
                </a:lnTo>
                <a:lnTo>
                  <a:pt x="34522" y="621029"/>
                </a:lnTo>
                <a:lnTo>
                  <a:pt x="63261" y="621029"/>
                </a:lnTo>
                <a:lnTo>
                  <a:pt x="71653" y="619759"/>
                </a:lnTo>
                <a:lnTo>
                  <a:pt x="177719" y="619759"/>
                </a:lnTo>
                <a:lnTo>
                  <a:pt x="276487" y="618489"/>
                </a:lnTo>
                <a:lnTo>
                  <a:pt x="523272" y="618489"/>
                </a:lnTo>
                <a:lnTo>
                  <a:pt x="572642" y="617219"/>
                </a:lnTo>
                <a:lnTo>
                  <a:pt x="576579" y="617219"/>
                </a:lnTo>
                <a:lnTo>
                  <a:pt x="580008" y="614679"/>
                </a:lnTo>
                <a:lnTo>
                  <a:pt x="580377" y="607059"/>
                </a:lnTo>
                <a:lnTo>
                  <a:pt x="46608" y="607059"/>
                </a:lnTo>
                <a:lnTo>
                  <a:pt x="38861" y="605789"/>
                </a:lnTo>
                <a:lnTo>
                  <a:pt x="33019" y="603249"/>
                </a:lnTo>
                <a:lnTo>
                  <a:pt x="42647" y="595629"/>
                </a:lnTo>
                <a:lnTo>
                  <a:pt x="25018" y="595629"/>
                </a:lnTo>
                <a:lnTo>
                  <a:pt x="21804" y="584199"/>
                </a:lnTo>
                <a:lnTo>
                  <a:pt x="21018" y="570229"/>
                </a:lnTo>
                <a:lnTo>
                  <a:pt x="21375" y="557529"/>
                </a:lnTo>
                <a:lnTo>
                  <a:pt x="21589" y="544829"/>
                </a:lnTo>
                <a:lnTo>
                  <a:pt x="20573" y="495299"/>
                </a:lnTo>
                <a:lnTo>
                  <a:pt x="18764" y="392429"/>
                </a:lnTo>
                <a:lnTo>
                  <a:pt x="17287" y="340359"/>
                </a:lnTo>
                <a:lnTo>
                  <a:pt x="14858" y="288289"/>
                </a:lnTo>
                <a:lnTo>
                  <a:pt x="37197" y="288289"/>
                </a:lnTo>
                <a:lnTo>
                  <a:pt x="35226" y="287019"/>
                </a:lnTo>
                <a:lnTo>
                  <a:pt x="24778" y="281939"/>
                </a:lnTo>
                <a:lnTo>
                  <a:pt x="13842" y="278129"/>
                </a:lnTo>
                <a:lnTo>
                  <a:pt x="13842" y="274319"/>
                </a:lnTo>
                <a:lnTo>
                  <a:pt x="17144" y="270509"/>
                </a:lnTo>
                <a:lnTo>
                  <a:pt x="20319" y="265429"/>
                </a:lnTo>
                <a:lnTo>
                  <a:pt x="23240" y="261619"/>
                </a:lnTo>
                <a:lnTo>
                  <a:pt x="29009" y="255269"/>
                </a:lnTo>
                <a:lnTo>
                  <a:pt x="35004" y="248919"/>
                </a:lnTo>
                <a:lnTo>
                  <a:pt x="41118" y="243839"/>
                </a:lnTo>
                <a:lnTo>
                  <a:pt x="47243" y="237489"/>
                </a:lnTo>
                <a:lnTo>
                  <a:pt x="48513" y="234949"/>
                </a:lnTo>
                <a:lnTo>
                  <a:pt x="48513" y="231139"/>
                </a:lnTo>
                <a:lnTo>
                  <a:pt x="46227" y="228599"/>
                </a:lnTo>
                <a:close/>
              </a:path>
              <a:path w="589914" h="621029">
                <a:moveTo>
                  <a:pt x="320651" y="406399"/>
                </a:moveTo>
                <a:lnTo>
                  <a:pt x="285114" y="406399"/>
                </a:lnTo>
                <a:lnTo>
                  <a:pt x="303972" y="411479"/>
                </a:lnTo>
                <a:lnTo>
                  <a:pt x="323961" y="425449"/>
                </a:lnTo>
                <a:lnTo>
                  <a:pt x="343068" y="441959"/>
                </a:lnTo>
                <a:lnTo>
                  <a:pt x="423671" y="505459"/>
                </a:lnTo>
                <a:lnTo>
                  <a:pt x="550036" y="603249"/>
                </a:lnTo>
                <a:lnTo>
                  <a:pt x="85343" y="605789"/>
                </a:lnTo>
                <a:lnTo>
                  <a:pt x="78543" y="605789"/>
                </a:lnTo>
                <a:lnTo>
                  <a:pt x="70945" y="607059"/>
                </a:lnTo>
                <a:lnTo>
                  <a:pt x="580377" y="607059"/>
                </a:lnTo>
                <a:lnTo>
                  <a:pt x="580930" y="595629"/>
                </a:lnTo>
                <a:lnTo>
                  <a:pt x="565531" y="595629"/>
                </a:lnTo>
                <a:lnTo>
                  <a:pt x="409828" y="474979"/>
                </a:lnTo>
                <a:lnTo>
                  <a:pt x="389064" y="459739"/>
                </a:lnTo>
                <a:lnTo>
                  <a:pt x="378682" y="450849"/>
                </a:lnTo>
                <a:lnTo>
                  <a:pt x="368300" y="443229"/>
                </a:lnTo>
                <a:lnTo>
                  <a:pt x="382681" y="434339"/>
                </a:lnTo>
                <a:lnTo>
                  <a:pt x="357250" y="434339"/>
                </a:lnTo>
                <a:lnTo>
                  <a:pt x="344058" y="424179"/>
                </a:lnTo>
                <a:lnTo>
                  <a:pt x="337373" y="419099"/>
                </a:lnTo>
                <a:lnTo>
                  <a:pt x="330581" y="414019"/>
                </a:lnTo>
                <a:lnTo>
                  <a:pt x="320651" y="406399"/>
                </a:lnTo>
                <a:close/>
              </a:path>
              <a:path w="589914" h="621029">
                <a:moveTo>
                  <a:pt x="37197" y="288289"/>
                </a:moveTo>
                <a:lnTo>
                  <a:pt x="14858" y="288289"/>
                </a:lnTo>
                <a:lnTo>
                  <a:pt x="27261" y="295909"/>
                </a:lnTo>
                <a:lnTo>
                  <a:pt x="39115" y="306069"/>
                </a:lnTo>
                <a:lnTo>
                  <a:pt x="50399" y="316229"/>
                </a:lnTo>
                <a:lnTo>
                  <a:pt x="204215" y="443229"/>
                </a:lnTo>
                <a:lnTo>
                  <a:pt x="129514" y="504189"/>
                </a:lnTo>
                <a:lnTo>
                  <a:pt x="94154" y="534669"/>
                </a:lnTo>
                <a:lnTo>
                  <a:pt x="59247" y="563879"/>
                </a:lnTo>
                <a:lnTo>
                  <a:pt x="25018" y="595629"/>
                </a:lnTo>
                <a:lnTo>
                  <a:pt x="42647" y="595629"/>
                </a:lnTo>
                <a:lnTo>
                  <a:pt x="61902" y="580389"/>
                </a:lnTo>
                <a:lnTo>
                  <a:pt x="90535" y="556259"/>
                </a:lnTo>
                <a:lnTo>
                  <a:pt x="119048" y="533399"/>
                </a:lnTo>
                <a:lnTo>
                  <a:pt x="164038" y="495299"/>
                </a:lnTo>
                <a:lnTo>
                  <a:pt x="180514" y="482599"/>
                </a:lnTo>
                <a:lnTo>
                  <a:pt x="213740" y="454659"/>
                </a:lnTo>
                <a:lnTo>
                  <a:pt x="229494" y="440689"/>
                </a:lnTo>
                <a:lnTo>
                  <a:pt x="236447" y="434339"/>
                </a:lnTo>
                <a:lnTo>
                  <a:pt x="216026" y="434339"/>
                </a:lnTo>
                <a:lnTo>
                  <a:pt x="187267" y="408939"/>
                </a:lnTo>
                <a:lnTo>
                  <a:pt x="158162" y="384809"/>
                </a:lnTo>
                <a:lnTo>
                  <a:pt x="128748" y="361949"/>
                </a:lnTo>
                <a:lnTo>
                  <a:pt x="99059" y="337819"/>
                </a:lnTo>
                <a:lnTo>
                  <a:pt x="90733" y="331469"/>
                </a:lnTo>
                <a:lnTo>
                  <a:pt x="81978" y="323849"/>
                </a:lnTo>
                <a:lnTo>
                  <a:pt x="72842" y="316229"/>
                </a:lnTo>
                <a:lnTo>
                  <a:pt x="63372" y="307339"/>
                </a:lnTo>
                <a:lnTo>
                  <a:pt x="63753" y="307339"/>
                </a:lnTo>
                <a:lnTo>
                  <a:pt x="64007" y="306069"/>
                </a:lnTo>
                <a:lnTo>
                  <a:pt x="64241" y="299719"/>
                </a:lnTo>
                <a:lnTo>
                  <a:pt x="54228" y="299719"/>
                </a:lnTo>
                <a:lnTo>
                  <a:pt x="45079" y="293369"/>
                </a:lnTo>
                <a:lnTo>
                  <a:pt x="37197" y="288289"/>
                </a:lnTo>
                <a:close/>
              </a:path>
              <a:path w="589914" h="621029">
                <a:moveTo>
                  <a:pt x="589678" y="276859"/>
                </a:moveTo>
                <a:lnTo>
                  <a:pt x="574294" y="276859"/>
                </a:lnTo>
                <a:lnTo>
                  <a:pt x="573802" y="325119"/>
                </a:lnTo>
                <a:lnTo>
                  <a:pt x="573687" y="334009"/>
                </a:lnTo>
                <a:lnTo>
                  <a:pt x="572868" y="383539"/>
                </a:lnTo>
                <a:lnTo>
                  <a:pt x="571626" y="435609"/>
                </a:lnTo>
                <a:lnTo>
                  <a:pt x="570004" y="488949"/>
                </a:lnTo>
                <a:lnTo>
                  <a:pt x="567979" y="542289"/>
                </a:lnTo>
                <a:lnTo>
                  <a:pt x="565531" y="595629"/>
                </a:lnTo>
                <a:lnTo>
                  <a:pt x="580930" y="595629"/>
                </a:lnTo>
                <a:lnTo>
                  <a:pt x="584572" y="511809"/>
                </a:lnTo>
                <a:lnTo>
                  <a:pt x="586224" y="462279"/>
                </a:lnTo>
                <a:lnTo>
                  <a:pt x="587585" y="411479"/>
                </a:lnTo>
                <a:lnTo>
                  <a:pt x="588607" y="361949"/>
                </a:lnTo>
                <a:lnTo>
                  <a:pt x="589289" y="316229"/>
                </a:lnTo>
                <a:lnTo>
                  <a:pt x="589678" y="276859"/>
                </a:lnTo>
                <a:close/>
              </a:path>
              <a:path w="589914" h="621029">
                <a:moveTo>
                  <a:pt x="284860" y="387349"/>
                </a:moveTo>
                <a:lnTo>
                  <a:pt x="284606" y="387349"/>
                </a:lnTo>
                <a:lnTo>
                  <a:pt x="272168" y="389889"/>
                </a:lnTo>
                <a:lnTo>
                  <a:pt x="260667" y="397509"/>
                </a:lnTo>
                <a:lnTo>
                  <a:pt x="250118" y="406399"/>
                </a:lnTo>
                <a:lnTo>
                  <a:pt x="240664" y="414019"/>
                </a:lnTo>
                <a:lnTo>
                  <a:pt x="228441" y="424179"/>
                </a:lnTo>
                <a:lnTo>
                  <a:pt x="216026" y="434339"/>
                </a:lnTo>
                <a:lnTo>
                  <a:pt x="236447" y="434339"/>
                </a:lnTo>
                <a:lnTo>
                  <a:pt x="247570" y="424179"/>
                </a:lnTo>
                <a:lnTo>
                  <a:pt x="266479" y="411479"/>
                </a:lnTo>
                <a:lnTo>
                  <a:pt x="284733" y="406399"/>
                </a:lnTo>
                <a:lnTo>
                  <a:pt x="320651" y="406399"/>
                </a:lnTo>
                <a:lnTo>
                  <a:pt x="309530" y="397509"/>
                </a:lnTo>
                <a:lnTo>
                  <a:pt x="297505" y="389889"/>
                </a:lnTo>
                <a:lnTo>
                  <a:pt x="284860" y="387349"/>
                </a:lnTo>
                <a:close/>
              </a:path>
              <a:path w="589914" h="621029">
                <a:moveTo>
                  <a:pt x="587093" y="44449"/>
                </a:moveTo>
                <a:lnTo>
                  <a:pt x="571626" y="44449"/>
                </a:lnTo>
                <a:lnTo>
                  <a:pt x="560656" y="92709"/>
                </a:lnTo>
                <a:lnTo>
                  <a:pt x="550124" y="140969"/>
                </a:lnTo>
                <a:lnTo>
                  <a:pt x="540683" y="190499"/>
                </a:lnTo>
                <a:lnTo>
                  <a:pt x="532986" y="240029"/>
                </a:lnTo>
                <a:lnTo>
                  <a:pt x="527684" y="289559"/>
                </a:lnTo>
                <a:lnTo>
                  <a:pt x="527431" y="293369"/>
                </a:lnTo>
                <a:lnTo>
                  <a:pt x="530097" y="295909"/>
                </a:lnTo>
                <a:lnTo>
                  <a:pt x="533781" y="295909"/>
                </a:lnTo>
                <a:lnTo>
                  <a:pt x="492642" y="334009"/>
                </a:lnTo>
                <a:lnTo>
                  <a:pt x="449468" y="370839"/>
                </a:lnTo>
                <a:lnTo>
                  <a:pt x="404318" y="403859"/>
                </a:lnTo>
                <a:lnTo>
                  <a:pt x="357250" y="434339"/>
                </a:lnTo>
                <a:lnTo>
                  <a:pt x="382681" y="434339"/>
                </a:lnTo>
                <a:lnTo>
                  <a:pt x="456811" y="383539"/>
                </a:lnTo>
                <a:lnTo>
                  <a:pt x="498126" y="350519"/>
                </a:lnTo>
                <a:lnTo>
                  <a:pt x="537325" y="314959"/>
                </a:lnTo>
                <a:lnTo>
                  <a:pt x="563203" y="288289"/>
                </a:lnTo>
                <a:lnTo>
                  <a:pt x="541908" y="288289"/>
                </a:lnTo>
                <a:lnTo>
                  <a:pt x="544189" y="276859"/>
                </a:lnTo>
                <a:lnTo>
                  <a:pt x="546433" y="265429"/>
                </a:lnTo>
                <a:lnTo>
                  <a:pt x="548606" y="253999"/>
                </a:lnTo>
                <a:lnTo>
                  <a:pt x="550671" y="242569"/>
                </a:lnTo>
                <a:lnTo>
                  <a:pt x="563307" y="242569"/>
                </a:lnTo>
                <a:lnTo>
                  <a:pt x="559425" y="238759"/>
                </a:lnTo>
                <a:lnTo>
                  <a:pt x="552703" y="231139"/>
                </a:lnTo>
                <a:lnTo>
                  <a:pt x="561280" y="182879"/>
                </a:lnTo>
                <a:lnTo>
                  <a:pt x="569690" y="134619"/>
                </a:lnTo>
                <a:lnTo>
                  <a:pt x="578528" y="86359"/>
                </a:lnTo>
                <a:lnTo>
                  <a:pt x="587093" y="44449"/>
                </a:lnTo>
                <a:close/>
              </a:path>
              <a:path w="589914" h="621029">
                <a:moveTo>
                  <a:pt x="43179" y="0"/>
                </a:moveTo>
                <a:lnTo>
                  <a:pt x="37972" y="0"/>
                </a:lnTo>
                <a:lnTo>
                  <a:pt x="33146" y="2539"/>
                </a:lnTo>
                <a:lnTo>
                  <a:pt x="33781" y="7619"/>
                </a:lnTo>
                <a:lnTo>
                  <a:pt x="40104" y="63499"/>
                </a:lnTo>
                <a:lnTo>
                  <a:pt x="44735" y="120649"/>
                </a:lnTo>
                <a:lnTo>
                  <a:pt x="48176" y="177799"/>
                </a:lnTo>
                <a:lnTo>
                  <a:pt x="52482" y="266699"/>
                </a:lnTo>
                <a:lnTo>
                  <a:pt x="53669" y="289559"/>
                </a:lnTo>
                <a:lnTo>
                  <a:pt x="54228" y="299719"/>
                </a:lnTo>
                <a:lnTo>
                  <a:pt x="64241" y="299719"/>
                </a:lnTo>
                <a:lnTo>
                  <a:pt x="65690" y="260349"/>
                </a:lnTo>
                <a:lnTo>
                  <a:pt x="65597" y="228599"/>
                </a:lnTo>
                <a:lnTo>
                  <a:pt x="63388" y="161289"/>
                </a:lnTo>
                <a:lnTo>
                  <a:pt x="59831" y="113029"/>
                </a:lnTo>
                <a:lnTo>
                  <a:pt x="55109" y="64769"/>
                </a:lnTo>
                <a:lnTo>
                  <a:pt x="49529" y="16509"/>
                </a:lnTo>
                <a:lnTo>
                  <a:pt x="161586" y="16509"/>
                </a:lnTo>
                <a:lnTo>
                  <a:pt x="92403" y="7619"/>
                </a:lnTo>
                <a:lnTo>
                  <a:pt x="43179" y="0"/>
                </a:lnTo>
                <a:close/>
              </a:path>
              <a:path w="589914" h="621029">
                <a:moveTo>
                  <a:pt x="563307" y="242569"/>
                </a:moveTo>
                <a:lnTo>
                  <a:pt x="550671" y="242569"/>
                </a:lnTo>
                <a:lnTo>
                  <a:pt x="555751" y="250189"/>
                </a:lnTo>
                <a:lnTo>
                  <a:pt x="560704" y="256539"/>
                </a:lnTo>
                <a:lnTo>
                  <a:pt x="566546" y="262889"/>
                </a:lnTo>
                <a:lnTo>
                  <a:pt x="554323" y="275589"/>
                </a:lnTo>
                <a:lnTo>
                  <a:pt x="548151" y="281939"/>
                </a:lnTo>
                <a:lnTo>
                  <a:pt x="541908" y="288289"/>
                </a:lnTo>
                <a:lnTo>
                  <a:pt x="563203" y="288289"/>
                </a:lnTo>
                <a:lnTo>
                  <a:pt x="574294" y="276859"/>
                </a:lnTo>
                <a:lnTo>
                  <a:pt x="589678" y="276859"/>
                </a:lnTo>
                <a:lnTo>
                  <a:pt x="589788" y="265429"/>
                </a:lnTo>
                <a:lnTo>
                  <a:pt x="589533" y="260349"/>
                </a:lnTo>
                <a:lnTo>
                  <a:pt x="587819" y="259079"/>
                </a:lnTo>
                <a:lnTo>
                  <a:pt x="578231" y="259079"/>
                </a:lnTo>
                <a:lnTo>
                  <a:pt x="572152" y="251459"/>
                </a:lnTo>
                <a:lnTo>
                  <a:pt x="565896" y="245109"/>
                </a:lnTo>
                <a:lnTo>
                  <a:pt x="563307" y="242569"/>
                </a:lnTo>
                <a:close/>
              </a:path>
              <a:path w="589914" h="621029">
                <a:moveTo>
                  <a:pt x="586104" y="257809"/>
                </a:moveTo>
                <a:lnTo>
                  <a:pt x="579627" y="257809"/>
                </a:lnTo>
                <a:lnTo>
                  <a:pt x="578231" y="259079"/>
                </a:lnTo>
                <a:lnTo>
                  <a:pt x="587819" y="259079"/>
                </a:lnTo>
                <a:lnTo>
                  <a:pt x="586104" y="257809"/>
                </a:lnTo>
                <a:close/>
              </a:path>
              <a:path w="589914" h="621029">
                <a:moveTo>
                  <a:pt x="161586" y="16509"/>
                </a:moveTo>
                <a:lnTo>
                  <a:pt x="49529" y="16509"/>
                </a:lnTo>
                <a:lnTo>
                  <a:pt x="97825" y="24129"/>
                </a:lnTo>
                <a:lnTo>
                  <a:pt x="146218" y="30479"/>
                </a:lnTo>
                <a:lnTo>
                  <a:pt x="194697" y="35559"/>
                </a:lnTo>
                <a:lnTo>
                  <a:pt x="291873" y="43179"/>
                </a:lnTo>
                <a:lnTo>
                  <a:pt x="340548" y="45719"/>
                </a:lnTo>
                <a:lnTo>
                  <a:pt x="438022" y="48259"/>
                </a:lnTo>
                <a:lnTo>
                  <a:pt x="471435" y="46989"/>
                </a:lnTo>
                <a:lnTo>
                  <a:pt x="504825" y="46989"/>
                </a:lnTo>
                <a:lnTo>
                  <a:pt x="571626" y="44449"/>
                </a:lnTo>
                <a:lnTo>
                  <a:pt x="587093" y="44449"/>
                </a:lnTo>
                <a:lnTo>
                  <a:pt x="588390" y="38099"/>
                </a:lnTo>
                <a:lnTo>
                  <a:pt x="589788" y="33019"/>
                </a:lnTo>
                <a:lnTo>
                  <a:pt x="439673" y="33019"/>
                </a:lnTo>
                <a:lnTo>
                  <a:pt x="340163" y="30479"/>
                </a:lnTo>
                <a:lnTo>
                  <a:pt x="290456" y="27939"/>
                </a:lnTo>
                <a:lnTo>
                  <a:pt x="191236" y="20319"/>
                </a:lnTo>
                <a:lnTo>
                  <a:pt x="161586" y="16509"/>
                </a:lnTo>
                <a:close/>
              </a:path>
              <a:path w="589914" h="621029">
                <a:moveTo>
                  <a:pt x="586104" y="27939"/>
                </a:moveTo>
                <a:lnTo>
                  <a:pt x="581025" y="27939"/>
                </a:lnTo>
                <a:lnTo>
                  <a:pt x="545687" y="30479"/>
                </a:lnTo>
                <a:lnTo>
                  <a:pt x="510349" y="31749"/>
                </a:lnTo>
                <a:lnTo>
                  <a:pt x="475011" y="31749"/>
                </a:lnTo>
                <a:lnTo>
                  <a:pt x="439673" y="33019"/>
                </a:lnTo>
                <a:lnTo>
                  <a:pt x="589788" y="33019"/>
                </a:lnTo>
                <a:lnTo>
                  <a:pt x="586104" y="2793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71700" y="3936491"/>
            <a:ext cx="205740" cy="320040"/>
          </a:xfrm>
          <a:custGeom>
            <a:avLst/>
            <a:gdLst/>
            <a:ahLst/>
            <a:cxnLst/>
            <a:rect l="l" t="t" r="r" b="b"/>
            <a:pathLst>
              <a:path w="205739" h="320039">
                <a:moveTo>
                  <a:pt x="205739" y="0"/>
                </a:moveTo>
                <a:lnTo>
                  <a:pt x="168847" y="38428"/>
                </a:lnTo>
                <a:lnTo>
                  <a:pt x="129716" y="74457"/>
                </a:lnTo>
                <a:lnTo>
                  <a:pt x="88459" y="108008"/>
                </a:lnTo>
                <a:lnTo>
                  <a:pt x="45183" y="139003"/>
                </a:lnTo>
                <a:lnTo>
                  <a:pt x="0" y="167360"/>
                </a:lnTo>
                <a:lnTo>
                  <a:pt x="196976" y="320001"/>
                </a:lnTo>
                <a:lnTo>
                  <a:pt x="199425" y="266701"/>
                </a:lnTo>
                <a:lnTo>
                  <a:pt x="201450" y="213424"/>
                </a:lnTo>
                <a:lnTo>
                  <a:pt x="203072" y="160143"/>
                </a:lnTo>
                <a:lnTo>
                  <a:pt x="204314" y="106830"/>
                </a:lnTo>
                <a:lnTo>
                  <a:pt x="205196" y="53458"/>
                </a:lnTo>
                <a:lnTo>
                  <a:pt x="205739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345435" y="3902964"/>
            <a:ext cx="24765" cy="45720"/>
          </a:xfrm>
          <a:custGeom>
            <a:avLst/>
            <a:gdLst/>
            <a:ahLst/>
            <a:cxnLst/>
            <a:rect l="l" t="t" r="r" b="b"/>
            <a:pathLst>
              <a:path w="24764" h="45720">
                <a:moveTo>
                  <a:pt x="8636" y="0"/>
                </a:moveTo>
                <a:lnTo>
                  <a:pt x="6590" y="11462"/>
                </a:lnTo>
                <a:lnTo>
                  <a:pt x="4460" y="22859"/>
                </a:lnTo>
                <a:lnTo>
                  <a:pt x="2260" y="34257"/>
                </a:lnTo>
                <a:lnTo>
                  <a:pt x="0" y="45720"/>
                </a:lnTo>
                <a:lnTo>
                  <a:pt x="6221" y="39398"/>
                </a:lnTo>
                <a:lnTo>
                  <a:pt x="12334" y="32988"/>
                </a:lnTo>
                <a:lnTo>
                  <a:pt x="18377" y="26521"/>
                </a:lnTo>
                <a:lnTo>
                  <a:pt x="24383" y="20027"/>
                </a:lnTo>
                <a:lnTo>
                  <a:pt x="20226" y="15209"/>
                </a:lnTo>
                <a:lnTo>
                  <a:pt x="16271" y="10261"/>
                </a:lnTo>
                <a:lnTo>
                  <a:pt x="12436" y="5190"/>
                </a:lnTo>
                <a:lnTo>
                  <a:pt x="8636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836420" y="4066032"/>
            <a:ext cx="516890" cy="203200"/>
          </a:xfrm>
          <a:custGeom>
            <a:avLst/>
            <a:gdLst/>
            <a:ahLst/>
            <a:cxnLst/>
            <a:rect l="l" t="t" r="r" b="b"/>
            <a:pathLst>
              <a:path w="516889" h="203200">
                <a:moveTo>
                  <a:pt x="252222" y="0"/>
                </a:moveTo>
                <a:lnTo>
                  <a:pt x="251841" y="0"/>
                </a:lnTo>
                <a:lnTo>
                  <a:pt x="251587" y="38"/>
                </a:lnTo>
                <a:lnTo>
                  <a:pt x="233172" y="5704"/>
                </a:lnTo>
                <a:lnTo>
                  <a:pt x="214280" y="19045"/>
                </a:lnTo>
                <a:lnTo>
                  <a:pt x="196294" y="35283"/>
                </a:lnTo>
                <a:lnTo>
                  <a:pt x="180594" y="49644"/>
                </a:lnTo>
                <a:lnTo>
                  <a:pt x="130944" y="90363"/>
                </a:lnTo>
                <a:lnTo>
                  <a:pt x="57515" y="151744"/>
                </a:lnTo>
                <a:lnTo>
                  <a:pt x="28882" y="175442"/>
                </a:lnTo>
                <a:lnTo>
                  <a:pt x="0" y="198805"/>
                </a:lnTo>
                <a:lnTo>
                  <a:pt x="5842" y="201815"/>
                </a:lnTo>
                <a:lnTo>
                  <a:pt x="13588" y="202692"/>
                </a:lnTo>
                <a:lnTo>
                  <a:pt x="21717" y="202692"/>
                </a:lnTo>
                <a:lnTo>
                  <a:pt x="29872" y="202451"/>
                </a:lnTo>
                <a:lnTo>
                  <a:pt x="45469" y="201395"/>
                </a:lnTo>
                <a:lnTo>
                  <a:pt x="52197" y="201155"/>
                </a:lnTo>
                <a:lnTo>
                  <a:pt x="516636" y="198145"/>
                </a:lnTo>
                <a:lnTo>
                  <a:pt x="326009" y="49644"/>
                </a:lnTo>
                <a:lnTo>
                  <a:pt x="309961" y="35570"/>
                </a:lnTo>
                <a:lnTo>
                  <a:pt x="291068" y="19207"/>
                </a:lnTo>
                <a:lnTo>
                  <a:pt x="271198" y="5651"/>
                </a:lnTo>
                <a:lnTo>
                  <a:pt x="252222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900427" y="3842003"/>
            <a:ext cx="414655" cy="21590"/>
          </a:xfrm>
          <a:custGeom>
            <a:avLst/>
            <a:gdLst/>
            <a:ahLst/>
            <a:cxnLst/>
            <a:rect l="l" t="t" r="r" b="b"/>
            <a:pathLst>
              <a:path w="414655" h="21589">
                <a:moveTo>
                  <a:pt x="414528" y="0"/>
                </a:moveTo>
                <a:lnTo>
                  <a:pt x="406400" y="0"/>
                </a:lnTo>
                <a:lnTo>
                  <a:pt x="104179" y="10108"/>
                </a:lnTo>
                <a:lnTo>
                  <a:pt x="3683" y="15621"/>
                </a:lnTo>
                <a:lnTo>
                  <a:pt x="0" y="15621"/>
                </a:lnTo>
                <a:lnTo>
                  <a:pt x="0" y="21336"/>
                </a:lnTo>
                <a:lnTo>
                  <a:pt x="16129" y="21336"/>
                </a:lnTo>
                <a:lnTo>
                  <a:pt x="123613" y="20296"/>
                </a:lnTo>
                <a:lnTo>
                  <a:pt x="392557" y="12954"/>
                </a:lnTo>
                <a:lnTo>
                  <a:pt x="401527" y="12954"/>
                </a:lnTo>
                <a:lnTo>
                  <a:pt x="406146" y="12319"/>
                </a:lnTo>
                <a:lnTo>
                  <a:pt x="414020" y="11684"/>
                </a:lnTo>
                <a:lnTo>
                  <a:pt x="414528" y="0"/>
                </a:lnTo>
                <a:close/>
              </a:path>
              <a:path w="414655" h="21589">
                <a:moveTo>
                  <a:pt x="401527" y="12954"/>
                </a:moveTo>
                <a:lnTo>
                  <a:pt x="392557" y="12954"/>
                </a:lnTo>
                <a:lnTo>
                  <a:pt x="393573" y="13716"/>
                </a:lnTo>
                <a:lnTo>
                  <a:pt x="395986" y="13716"/>
                </a:lnTo>
                <a:lnTo>
                  <a:pt x="401527" y="1295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912620" y="3770376"/>
            <a:ext cx="386080" cy="0"/>
          </a:xfrm>
          <a:custGeom>
            <a:avLst/>
            <a:gdLst/>
            <a:ahLst/>
            <a:cxnLst/>
            <a:rect l="l" t="t" r="r" b="b"/>
            <a:pathLst>
              <a:path w="386080">
                <a:moveTo>
                  <a:pt x="0" y="0"/>
                </a:moveTo>
                <a:lnTo>
                  <a:pt x="385572" y="0"/>
                </a:lnTo>
              </a:path>
            </a:pathLst>
          </a:custGeom>
          <a:ln w="18287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929383" y="3966229"/>
            <a:ext cx="325120" cy="0"/>
          </a:xfrm>
          <a:custGeom>
            <a:avLst/>
            <a:gdLst/>
            <a:ahLst/>
            <a:cxnLst/>
            <a:rect l="l" t="t" r="r" b="b"/>
            <a:pathLst>
              <a:path w="325119">
                <a:moveTo>
                  <a:pt x="0" y="0"/>
                </a:moveTo>
                <a:lnTo>
                  <a:pt x="324612" y="0"/>
                </a:lnTo>
              </a:path>
            </a:pathLst>
          </a:custGeom>
          <a:ln w="16725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818132" y="3948684"/>
            <a:ext cx="190500" cy="306705"/>
          </a:xfrm>
          <a:custGeom>
            <a:avLst/>
            <a:gdLst/>
            <a:ahLst/>
            <a:cxnLst/>
            <a:rect l="l" t="t" r="r" b="b"/>
            <a:pathLst>
              <a:path w="190500" h="306704">
                <a:moveTo>
                  <a:pt x="0" y="0"/>
                </a:moveTo>
                <a:lnTo>
                  <a:pt x="2595" y="51611"/>
                </a:lnTo>
                <a:lnTo>
                  <a:pt x="4095" y="103379"/>
                </a:lnTo>
                <a:lnTo>
                  <a:pt x="5072" y="155206"/>
                </a:lnTo>
                <a:lnTo>
                  <a:pt x="6095" y="206997"/>
                </a:lnTo>
                <a:lnTo>
                  <a:pt x="6201" y="219494"/>
                </a:lnTo>
                <a:lnTo>
                  <a:pt x="6461" y="231992"/>
                </a:lnTo>
                <a:lnTo>
                  <a:pt x="7112" y="256997"/>
                </a:lnTo>
                <a:lnTo>
                  <a:pt x="6695" y="268494"/>
                </a:lnTo>
                <a:lnTo>
                  <a:pt x="6254" y="281774"/>
                </a:lnTo>
                <a:lnTo>
                  <a:pt x="7004" y="294998"/>
                </a:lnTo>
                <a:lnTo>
                  <a:pt x="10160" y="306323"/>
                </a:lnTo>
                <a:lnTo>
                  <a:pt x="44652" y="275729"/>
                </a:lnTo>
                <a:lnTo>
                  <a:pt x="79787" y="245787"/>
                </a:lnTo>
                <a:lnTo>
                  <a:pt x="115351" y="216282"/>
                </a:lnTo>
                <a:lnTo>
                  <a:pt x="190500" y="154990"/>
                </a:lnTo>
                <a:lnTo>
                  <a:pt x="85183" y="67842"/>
                </a:lnTo>
                <a:lnTo>
                  <a:pt x="59430" y="46976"/>
                </a:lnTo>
                <a:lnTo>
                  <a:pt x="46481" y="36664"/>
                </a:lnTo>
                <a:lnTo>
                  <a:pt x="24479" y="17208"/>
                </a:lnTo>
                <a:lnTo>
                  <a:pt x="12477" y="7654"/>
                </a:lnTo>
                <a:lnTo>
                  <a:pt x="0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34801" y="3342132"/>
            <a:ext cx="418465" cy="447040"/>
          </a:xfrm>
          <a:custGeom>
            <a:avLst/>
            <a:gdLst/>
            <a:ahLst/>
            <a:cxnLst/>
            <a:rect l="l" t="t" r="r" b="b"/>
            <a:pathLst>
              <a:path w="418464" h="447039">
                <a:moveTo>
                  <a:pt x="206140" y="0"/>
                </a:moveTo>
                <a:lnTo>
                  <a:pt x="159358" y="5417"/>
                </a:lnTo>
                <a:lnTo>
                  <a:pt x="115010" y="21027"/>
                </a:lnTo>
                <a:lnTo>
                  <a:pt x="75136" y="45866"/>
                </a:lnTo>
                <a:lnTo>
                  <a:pt x="41773" y="78971"/>
                </a:lnTo>
                <a:lnTo>
                  <a:pt x="16961" y="119380"/>
                </a:lnTo>
                <a:lnTo>
                  <a:pt x="3782" y="161258"/>
                </a:lnTo>
                <a:lnTo>
                  <a:pt x="0" y="206724"/>
                </a:lnTo>
                <a:lnTo>
                  <a:pt x="5622" y="252601"/>
                </a:lnTo>
                <a:lnTo>
                  <a:pt x="20656" y="295712"/>
                </a:lnTo>
                <a:lnTo>
                  <a:pt x="45112" y="332880"/>
                </a:lnTo>
                <a:lnTo>
                  <a:pt x="78997" y="360929"/>
                </a:lnTo>
                <a:lnTo>
                  <a:pt x="122320" y="376682"/>
                </a:lnTo>
                <a:lnTo>
                  <a:pt x="121830" y="391795"/>
                </a:lnTo>
                <a:lnTo>
                  <a:pt x="122320" y="438531"/>
                </a:lnTo>
                <a:lnTo>
                  <a:pt x="126765" y="446532"/>
                </a:lnTo>
                <a:lnTo>
                  <a:pt x="132353" y="446532"/>
                </a:lnTo>
                <a:lnTo>
                  <a:pt x="162528" y="423418"/>
                </a:lnTo>
                <a:lnTo>
                  <a:pt x="136671" y="423418"/>
                </a:lnTo>
                <a:lnTo>
                  <a:pt x="135590" y="410977"/>
                </a:lnTo>
                <a:lnTo>
                  <a:pt x="135056" y="400177"/>
                </a:lnTo>
                <a:lnTo>
                  <a:pt x="134934" y="396240"/>
                </a:lnTo>
                <a:lnTo>
                  <a:pt x="134822" y="389636"/>
                </a:lnTo>
                <a:lnTo>
                  <a:pt x="134893" y="373634"/>
                </a:lnTo>
                <a:lnTo>
                  <a:pt x="135401" y="370967"/>
                </a:lnTo>
                <a:lnTo>
                  <a:pt x="133115" y="368300"/>
                </a:lnTo>
                <a:lnTo>
                  <a:pt x="130448" y="368300"/>
                </a:lnTo>
                <a:lnTo>
                  <a:pt x="129559" y="366014"/>
                </a:lnTo>
                <a:lnTo>
                  <a:pt x="128162" y="364744"/>
                </a:lnTo>
                <a:lnTo>
                  <a:pt x="82058" y="343993"/>
                </a:lnTo>
                <a:lnTo>
                  <a:pt x="49473" y="310157"/>
                </a:lnTo>
                <a:lnTo>
                  <a:pt x="28567" y="267065"/>
                </a:lnTo>
                <a:lnTo>
                  <a:pt x="19281" y="219051"/>
                </a:lnTo>
                <a:lnTo>
                  <a:pt x="21554" y="170452"/>
                </a:lnTo>
                <a:lnTo>
                  <a:pt x="35325" y="125603"/>
                </a:lnTo>
                <a:lnTo>
                  <a:pt x="64847" y="81541"/>
                </a:lnTo>
                <a:lnTo>
                  <a:pt x="105381" y="48006"/>
                </a:lnTo>
                <a:lnTo>
                  <a:pt x="153465" y="26662"/>
                </a:lnTo>
                <a:lnTo>
                  <a:pt x="205632" y="19177"/>
                </a:lnTo>
                <a:lnTo>
                  <a:pt x="287398" y="19177"/>
                </a:lnTo>
                <a:lnTo>
                  <a:pt x="263671" y="8636"/>
                </a:lnTo>
                <a:lnTo>
                  <a:pt x="249396" y="4822"/>
                </a:lnTo>
                <a:lnTo>
                  <a:pt x="235001" y="2127"/>
                </a:lnTo>
                <a:lnTo>
                  <a:pt x="220559" y="527"/>
                </a:lnTo>
                <a:lnTo>
                  <a:pt x="206140" y="0"/>
                </a:lnTo>
                <a:close/>
              </a:path>
              <a:path w="418464" h="447039">
                <a:moveTo>
                  <a:pt x="307466" y="408686"/>
                </a:moveTo>
                <a:lnTo>
                  <a:pt x="178454" y="408686"/>
                </a:lnTo>
                <a:lnTo>
                  <a:pt x="179350" y="410977"/>
                </a:lnTo>
                <a:lnTo>
                  <a:pt x="226847" y="423193"/>
                </a:lnTo>
                <a:lnTo>
                  <a:pt x="241192" y="423799"/>
                </a:lnTo>
                <a:lnTo>
                  <a:pt x="290871" y="416364"/>
                </a:lnTo>
                <a:lnTo>
                  <a:pt x="307466" y="408686"/>
                </a:lnTo>
                <a:close/>
              </a:path>
              <a:path w="418464" h="447039">
                <a:moveTo>
                  <a:pt x="195726" y="374904"/>
                </a:moveTo>
                <a:lnTo>
                  <a:pt x="187598" y="374904"/>
                </a:lnTo>
                <a:lnTo>
                  <a:pt x="185566" y="375666"/>
                </a:lnTo>
                <a:lnTo>
                  <a:pt x="172551" y="389699"/>
                </a:lnTo>
                <a:lnTo>
                  <a:pt x="160842" y="401447"/>
                </a:lnTo>
                <a:lnTo>
                  <a:pt x="148980" y="412575"/>
                </a:lnTo>
                <a:lnTo>
                  <a:pt x="136671" y="423418"/>
                </a:lnTo>
                <a:lnTo>
                  <a:pt x="162528" y="423418"/>
                </a:lnTo>
                <a:lnTo>
                  <a:pt x="168112" y="418514"/>
                </a:lnTo>
                <a:lnTo>
                  <a:pt x="178454" y="408686"/>
                </a:lnTo>
                <a:lnTo>
                  <a:pt x="307466" y="408686"/>
                </a:lnTo>
                <a:lnTo>
                  <a:pt x="323110" y="401447"/>
                </a:lnTo>
                <a:lnTo>
                  <a:pt x="234969" y="401447"/>
                </a:lnTo>
                <a:lnTo>
                  <a:pt x="223928" y="401133"/>
                </a:lnTo>
                <a:lnTo>
                  <a:pt x="212744" y="400177"/>
                </a:lnTo>
                <a:lnTo>
                  <a:pt x="201465" y="398553"/>
                </a:lnTo>
                <a:lnTo>
                  <a:pt x="190138" y="396240"/>
                </a:lnTo>
                <a:lnTo>
                  <a:pt x="191916" y="394081"/>
                </a:lnTo>
                <a:lnTo>
                  <a:pt x="194075" y="391795"/>
                </a:lnTo>
                <a:lnTo>
                  <a:pt x="195980" y="389636"/>
                </a:lnTo>
                <a:lnTo>
                  <a:pt x="201060" y="383159"/>
                </a:lnTo>
                <a:lnTo>
                  <a:pt x="195726" y="374904"/>
                </a:lnTo>
                <a:close/>
              </a:path>
              <a:path w="418464" h="447039">
                <a:moveTo>
                  <a:pt x="287398" y="19177"/>
                </a:moveTo>
                <a:lnTo>
                  <a:pt x="205632" y="19177"/>
                </a:lnTo>
                <a:lnTo>
                  <a:pt x="218981" y="19679"/>
                </a:lnTo>
                <a:lnTo>
                  <a:pt x="232318" y="21193"/>
                </a:lnTo>
                <a:lnTo>
                  <a:pt x="301838" y="47058"/>
                </a:lnTo>
                <a:lnTo>
                  <a:pt x="336724" y="75390"/>
                </a:lnTo>
                <a:lnTo>
                  <a:pt x="363588" y="110680"/>
                </a:lnTo>
                <a:lnTo>
                  <a:pt x="382642" y="151304"/>
                </a:lnTo>
                <a:lnTo>
                  <a:pt x="394097" y="195638"/>
                </a:lnTo>
                <a:lnTo>
                  <a:pt x="398164" y="242062"/>
                </a:lnTo>
                <a:lnTo>
                  <a:pt x="392628" y="287999"/>
                </a:lnTo>
                <a:lnTo>
                  <a:pt x="376061" y="327072"/>
                </a:lnTo>
                <a:lnTo>
                  <a:pt x="350237" y="358616"/>
                </a:lnTo>
                <a:lnTo>
                  <a:pt x="316931" y="381968"/>
                </a:lnTo>
                <a:lnTo>
                  <a:pt x="277917" y="396466"/>
                </a:lnTo>
                <a:lnTo>
                  <a:pt x="234969" y="401447"/>
                </a:lnTo>
                <a:lnTo>
                  <a:pt x="323110" y="401447"/>
                </a:lnTo>
                <a:lnTo>
                  <a:pt x="374064" y="362982"/>
                </a:lnTo>
                <a:lnTo>
                  <a:pt x="401688" y="321093"/>
                </a:lnTo>
                <a:lnTo>
                  <a:pt x="416071" y="271780"/>
                </a:lnTo>
                <a:lnTo>
                  <a:pt x="418119" y="224293"/>
                </a:lnTo>
                <a:lnTo>
                  <a:pt x="411728" y="177401"/>
                </a:lnTo>
                <a:lnTo>
                  <a:pt x="397197" y="132727"/>
                </a:lnTo>
                <a:lnTo>
                  <a:pt x="374825" y="91891"/>
                </a:lnTo>
                <a:lnTo>
                  <a:pt x="344914" y="56516"/>
                </a:lnTo>
                <a:lnTo>
                  <a:pt x="307763" y="28224"/>
                </a:lnTo>
                <a:lnTo>
                  <a:pt x="287398" y="19177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356360" y="3424428"/>
            <a:ext cx="179831" cy="22250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37731" y="3816096"/>
            <a:ext cx="330835" cy="527685"/>
          </a:xfrm>
          <a:custGeom>
            <a:avLst/>
            <a:gdLst/>
            <a:ahLst/>
            <a:cxnLst/>
            <a:rect l="l" t="t" r="r" b="b"/>
            <a:pathLst>
              <a:path w="330834" h="527685">
                <a:moveTo>
                  <a:pt x="7021" y="15366"/>
                </a:moveTo>
                <a:lnTo>
                  <a:pt x="2880" y="15366"/>
                </a:lnTo>
                <a:lnTo>
                  <a:pt x="61" y="17652"/>
                </a:lnTo>
                <a:lnTo>
                  <a:pt x="0" y="84581"/>
                </a:lnTo>
                <a:lnTo>
                  <a:pt x="304" y="120243"/>
                </a:lnTo>
                <a:lnTo>
                  <a:pt x="1179" y="169880"/>
                </a:lnTo>
                <a:lnTo>
                  <a:pt x="2356" y="219515"/>
                </a:lnTo>
                <a:lnTo>
                  <a:pt x="3681" y="269151"/>
                </a:lnTo>
                <a:lnTo>
                  <a:pt x="7719" y="401688"/>
                </a:lnTo>
                <a:lnTo>
                  <a:pt x="7983" y="422084"/>
                </a:lnTo>
                <a:lnTo>
                  <a:pt x="10523" y="462849"/>
                </a:lnTo>
                <a:lnTo>
                  <a:pt x="31087" y="504742"/>
                </a:lnTo>
                <a:lnTo>
                  <a:pt x="77467" y="525423"/>
                </a:lnTo>
                <a:lnTo>
                  <a:pt x="104201" y="527303"/>
                </a:lnTo>
                <a:lnTo>
                  <a:pt x="110399" y="527303"/>
                </a:lnTo>
                <a:lnTo>
                  <a:pt x="152483" y="524131"/>
                </a:lnTo>
                <a:lnTo>
                  <a:pt x="242250" y="513753"/>
                </a:lnTo>
                <a:lnTo>
                  <a:pt x="259363" y="512413"/>
                </a:lnTo>
                <a:lnTo>
                  <a:pt x="277334" y="510411"/>
                </a:lnTo>
                <a:lnTo>
                  <a:pt x="286003" y="508038"/>
                </a:lnTo>
                <a:lnTo>
                  <a:pt x="105141" y="508038"/>
                </a:lnTo>
                <a:lnTo>
                  <a:pt x="82010" y="506341"/>
                </a:lnTo>
                <a:lnTo>
                  <a:pt x="43374" y="487421"/>
                </a:lnTo>
                <a:lnTo>
                  <a:pt x="27970" y="445083"/>
                </a:lnTo>
                <a:lnTo>
                  <a:pt x="26848" y="422084"/>
                </a:lnTo>
                <a:lnTo>
                  <a:pt x="26966" y="410530"/>
                </a:lnTo>
                <a:lnTo>
                  <a:pt x="27074" y="377228"/>
                </a:lnTo>
                <a:lnTo>
                  <a:pt x="25396" y="320306"/>
                </a:lnTo>
                <a:lnTo>
                  <a:pt x="24168" y="277821"/>
                </a:lnTo>
                <a:lnTo>
                  <a:pt x="22571" y="226188"/>
                </a:lnTo>
                <a:lnTo>
                  <a:pt x="20899" y="178579"/>
                </a:lnTo>
                <a:lnTo>
                  <a:pt x="18814" y="128995"/>
                </a:lnTo>
                <a:lnTo>
                  <a:pt x="16262" y="79420"/>
                </a:lnTo>
                <a:lnTo>
                  <a:pt x="13117" y="29844"/>
                </a:lnTo>
                <a:lnTo>
                  <a:pt x="22529" y="29844"/>
                </a:lnTo>
                <a:lnTo>
                  <a:pt x="60679" y="26499"/>
                </a:lnTo>
                <a:lnTo>
                  <a:pt x="104752" y="23717"/>
                </a:lnTo>
                <a:lnTo>
                  <a:pt x="148908" y="22030"/>
                </a:lnTo>
                <a:lnTo>
                  <a:pt x="201197" y="21343"/>
                </a:lnTo>
                <a:lnTo>
                  <a:pt x="218676" y="20820"/>
                </a:lnTo>
                <a:lnTo>
                  <a:pt x="227772" y="20700"/>
                </a:lnTo>
                <a:lnTo>
                  <a:pt x="295441" y="20700"/>
                </a:lnTo>
                <a:lnTo>
                  <a:pt x="290002" y="16128"/>
                </a:lnTo>
                <a:lnTo>
                  <a:pt x="9078" y="16128"/>
                </a:lnTo>
                <a:lnTo>
                  <a:pt x="8100" y="15493"/>
                </a:lnTo>
                <a:lnTo>
                  <a:pt x="7021" y="15366"/>
                </a:lnTo>
                <a:close/>
              </a:path>
              <a:path w="330834" h="527685">
                <a:moveTo>
                  <a:pt x="295441" y="20700"/>
                </a:moveTo>
                <a:lnTo>
                  <a:pt x="227772" y="20700"/>
                </a:lnTo>
                <a:lnTo>
                  <a:pt x="247921" y="21615"/>
                </a:lnTo>
                <a:lnTo>
                  <a:pt x="267047" y="25352"/>
                </a:lnTo>
                <a:lnTo>
                  <a:pt x="303897" y="64741"/>
                </a:lnTo>
                <a:lnTo>
                  <a:pt x="308143" y="104265"/>
                </a:lnTo>
                <a:lnTo>
                  <a:pt x="308290" y="123291"/>
                </a:lnTo>
                <a:lnTo>
                  <a:pt x="309137" y="168392"/>
                </a:lnTo>
                <a:lnTo>
                  <a:pt x="309544" y="213620"/>
                </a:lnTo>
                <a:lnTo>
                  <a:pt x="309451" y="258933"/>
                </a:lnTo>
                <a:lnTo>
                  <a:pt x="308798" y="304291"/>
                </a:lnTo>
                <a:lnTo>
                  <a:pt x="308276" y="327498"/>
                </a:lnTo>
                <a:lnTo>
                  <a:pt x="307798" y="345197"/>
                </a:lnTo>
                <a:lnTo>
                  <a:pt x="307173" y="365701"/>
                </a:lnTo>
                <a:lnTo>
                  <a:pt x="306512" y="386130"/>
                </a:lnTo>
                <a:lnTo>
                  <a:pt x="306699" y="410530"/>
                </a:lnTo>
                <a:lnTo>
                  <a:pt x="301833" y="461038"/>
                </a:lnTo>
                <a:lnTo>
                  <a:pt x="269168" y="491020"/>
                </a:lnTo>
                <a:lnTo>
                  <a:pt x="192212" y="499960"/>
                </a:lnTo>
                <a:lnTo>
                  <a:pt x="151648" y="504636"/>
                </a:lnTo>
                <a:lnTo>
                  <a:pt x="131283" y="506720"/>
                </a:lnTo>
                <a:lnTo>
                  <a:pt x="110780" y="507987"/>
                </a:lnTo>
                <a:lnTo>
                  <a:pt x="108900" y="508038"/>
                </a:lnTo>
                <a:lnTo>
                  <a:pt x="286003" y="508038"/>
                </a:lnTo>
                <a:lnTo>
                  <a:pt x="320276" y="475821"/>
                </a:lnTo>
                <a:lnTo>
                  <a:pt x="325727" y="419169"/>
                </a:lnTo>
                <a:lnTo>
                  <a:pt x="327533" y="353311"/>
                </a:lnTo>
                <a:lnTo>
                  <a:pt x="328102" y="320306"/>
                </a:lnTo>
                <a:lnTo>
                  <a:pt x="330340" y="228185"/>
                </a:lnTo>
                <a:lnTo>
                  <a:pt x="330439" y="219515"/>
                </a:lnTo>
                <a:lnTo>
                  <a:pt x="330751" y="178579"/>
                </a:lnTo>
                <a:lnTo>
                  <a:pt x="329504" y="131383"/>
                </a:lnTo>
                <a:lnTo>
                  <a:pt x="325816" y="84581"/>
                </a:lnTo>
                <a:lnTo>
                  <a:pt x="319345" y="54475"/>
                </a:lnTo>
                <a:lnTo>
                  <a:pt x="306433" y="29940"/>
                </a:lnTo>
                <a:lnTo>
                  <a:pt x="295441" y="20700"/>
                </a:lnTo>
                <a:close/>
              </a:path>
              <a:path w="330834" h="527685">
                <a:moveTo>
                  <a:pt x="22529" y="29844"/>
                </a:moveTo>
                <a:lnTo>
                  <a:pt x="13117" y="29844"/>
                </a:lnTo>
                <a:lnTo>
                  <a:pt x="14488" y="30352"/>
                </a:lnTo>
                <a:lnTo>
                  <a:pt x="16736" y="30352"/>
                </a:lnTo>
                <a:lnTo>
                  <a:pt x="22529" y="29844"/>
                </a:lnTo>
                <a:close/>
              </a:path>
              <a:path w="330834" h="527685">
                <a:moveTo>
                  <a:pt x="183195" y="0"/>
                </a:moveTo>
                <a:lnTo>
                  <a:pt x="141287" y="936"/>
                </a:lnTo>
                <a:lnTo>
                  <a:pt x="99375" y="3397"/>
                </a:lnTo>
                <a:lnTo>
                  <a:pt x="57758" y="6857"/>
                </a:lnTo>
                <a:lnTo>
                  <a:pt x="13117" y="11175"/>
                </a:lnTo>
                <a:lnTo>
                  <a:pt x="9078" y="16128"/>
                </a:lnTo>
                <a:lnTo>
                  <a:pt x="290002" y="16128"/>
                </a:lnTo>
                <a:lnTo>
                  <a:pt x="237738" y="1982"/>
                </a:lnTo>
                <a:lnTo>
                  <a:pt x="183195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52144" y="3837432"/>
            <a:ext cx="295910" cy="486409"/>
          </a:xfrm>
          <a:custGeom>
            <a:avLst/>
            <a:gdLst/>
            <a:ahLst/>
            <a:cxnLst/>
            <a:rect l="l" t="t" r="r" b="b"/>
            <a:pathLst>
              <a:path w="295909" h="486410">
                <a:moveTo>
                  <a:pt x="212725" y="0"/>
                </a:moveTo>
                <a:lnTo>
                  <a:pt x="203932" y="99"/>
                </a:lnTo>
                <a:lnTo>
                  <a:pt x="187061" y="535"/>
                </a:lnTo>
                <a:lnTo>
                  <a:pt x="135323" y="1220"/>
                </a:lnTo>
                <a:lnTo>
                  <a:pt x="91382" y="2936"/>
                </a:lnTo>
                <a:lnTo>
                  <a:pt x="47451" y="5724"/>
                </a:lnTo>
                <a:lnTo>
                  <a:pt x="3606" y="9525"/>
                </a:lnTo>
                <a:lnTo>
                  <a:pt x="24" y="9525"/>
                </a:lnTo>
                <a:lnTo>
                  <a:pt x="3139" y="58575"/>
                </a:lnTo>
                <a:lnTo>
                  <a:pt x="5686" y="108011"/>
                </a:lnTo>
                <a:lnTo>
                  <a:pt x="7765" y="157463"/>
                </a:lnTo>
                <a:lnTo>
                  <a:pt x="9503" y="206939"/>
                </a:lnTo>
                <a:lnTo>
                  <a:pt x="11081" y="258425"/>
                </a:lnTo>
                <a:lnTo>
                  <a:pt x="13839" y="352920"/>
                </a:lnTo>
                <a:lnTo>
                  <a:pt x="13817" y="388590"/>
                </a:lnTo>
                <a:lnTo>
                  <a:pt x="13698" y="400365"/>
                </a:lnTo>
                <a:lnTo>
                  <a:pt x="14821" y="423308"/>
                </a:lnTo>
                <a:lnTo>
                  <a:pt x="30056" y="465402"/>
                </a:lnTo>
                <a:lnTo>
                  <a:pt x="68852" y="484366"/>
                </a:lnTo>
                <a:lnTo>
                  <a:pt x="92062" y="486105"/>
                </a:lnTo>
                <a:lnTo>
                  <a:pt x="95681" y="486105"/>
                </a:lnTo>
                <a:lnTo>
                  <a:pt x="97459" y="486067"/>
                </a:lnTo>
                <a:lnTo>
                  <a:pt x="117917" y="484800"/>
                </a:lnTo>
                <a:lnTo>
                  <a:pt x="138245" y="482717"/>
                </a:lnTo>
                <a:lnTo>
                  <a:pt x="178689" y="478053"/>
                </a:lnTo>
                <a:lnTo>
                  <a:pt x="230314" y="474567"/>
                </a:lnTo>
                <a:lnTo>
                  <a:pt x="255734" y="469388"/>
                </a:lnTo>
                <a:lnTo>
                  <a:pt x="276225" y="458089"/>
                </a:lnTo>
                <a:lnTo>
                  <a:pt x="279681" y="452628"/>
                </a:lnTo>
                <a:lnTo>
                  <a:pt x="137159" y="452628"/>
                </a:lnTo>
                <a:lnTo>
                  <a:pt x="130428" y="448919"/>
                </a:lnTo>
                <a:lnTo>
                  <a:pt x="127508" y="442112"/>
                </a:lnTo>
                <a:lnTo>
                  <a:pt x="125349" y="438137"/>
                </a:lnTo>
                <a:lnTo>
                  <a:pt x="124840" y="433692"/>
                </a:lnTo>
                <a:lnTo>
                  <a:pt x="125730" y="429247"/>
                </a:lnTo>
                <a:lnTo>
                  <a:pt x="122681" y="427939"/>
                </a:lnTo>
                <a:lnTo>
                  <a:pt x="121665" y="424383"/>
                </a:lnTo>
                <a:lnTo>
                  <a:pt x="123088" y="421232"/>
                </a:lnTo>
                <a:lnTo>
                  <a:pt x="127634" y="414185"/>
                </a:lnTo>
                <a:lnTo>
                  <a:pt x="135128" y="410349"/>
                </a:lnTo>
                <a:lnTo>
                  <a:pt x="292663" y="410349"/>
                </a:lnTo>
                <a:lnTo>
                  <a:pt x="292946" y="392010"/>
                </a:lnTo>
                <a:lnTo>
                  <a:pt x="44818" y="392010"/>
                </a:lnTo>
                <a:lnTo>
                  <a:pt x="42748" y="384784"/>
                </a:lnTo>
                <a:lnTo>
                  <a:pt x="46266" y="381774"/>
                </a:lnTo>
                <a:lnTo>
                  <a:pt x="42204" y="375582"/>
                </a:lnTo>
                <a:lnTo>
                  <a:pt x="40711" y="368514"/>
                </a:lnTo>
                <a:lnTo>
                  <a:pt x="40802" y="355612"/>
                </a:lnTo>
                <a:lnTo>
                  <a:pt x="40881" y="272211"/>
                </a:lnTo>
                <a:lnTo>
                  <a:pt x="41092" y="237608"/>
                </a:lnTo>
                <a:lnTo>
                  <a:pt x="41217" y="206939"/>
                </a:lnTo>
                <a:lnTo>
                  <a:pt x="41343" y="138439"/>
                </a:lnTo>
                <a:lnTo>
                  <a:pt x="41351" y="88963"/>
                </a:lnTo>
                <a:lnTo>
                  <a:pt x="45377" y="84975"/>
                </a:lnTo>
                <a:lnTo>
                  <a:pt x="50304" y="84975"/>
                </a:lnTo>
                <a:lnTo>
                  <a:pt x="234442" y="75209"/>
                </a:lnTo>
                <a:lnTo>
                  <a:pt x="293910" y="75209"/>
                </a:lnTo>
                <a:lnTo>
                  <a:pt x="293369" y="63342"/>
                </a:lnTo>
                <a:lnTo>
                  <a:pt x="290452" y="45567"/>
                </a:lnTo>
                <a:lnTo>
                  <a:pt x="103555" y="45567"/>
                </a:lnTo>
                <a:lnTo>
                  <a:pt x="101066" y="45478"/>
                </a:lnTo>
                <a:lnTo>
                  <a:pt x="95211" y="45059"/>
                </a:lnTo>
                <a:lnTo>
                  <a:pt x="94322" y="37515"/>
                </a:lnTo>
                <a:lnTo>
                  <a:pt x="99707" y="35814"/>
                </a:lnTo>
                <a:lnTo>
                  <a:pt x="114926" y="31726"/>
                </a:lnTo>
                <a:lnTo>
                  <a:pt x="131113" y="28924"/>
                </a:lnTo>
                <a:lnTo>
                  <a:pt x="147754" y="27312"/>
                </a:lnTo>
                <a:lnTo>
                  <a:pt x="164337" y="26797"/>
                </a:lnTo>
                <a:lnTo>
                  <a:pt x="283113" y="26797"/>
                </a:lnTo>
                <a:lnTo>
                  <a:pt x="282956" y="26416"/>
                </a:lnTo>
                <a:lnTo>
                  <a:pt x="269732" y="12590"/>
                </a:lnTo>
                <a:lnTo>
                  <a:pt x="263206" y="9525"/>
                </a:lnTo>
                <a:lnTo>
                  <a:pt x="1358" y="9525"/>
                </a:lnTo>
                <a:lnTo>
                  <a:pt x="0" y="9144"/>
                </a:lnTo>
                <a:lnTo>
                  <a:pt x="262395" y="9144"/>
                </a:lnTo>
                <a:lnTo>
                  <a:pt x="252698" y="4587"/>
                </a:lnTo>
                <a:lnTo>
                  <a:pt x="233235" y="894"/>
                </a:lnTo>
                <a:lnTo>
                  <a:pt x="212725" y="0"/>
                </a:lnTo>
                <a:close/>
              </a:path>
              <a:path w="295909" h="486410">
                <a:moveTo>
                  <a:pt x="292663" y="410349"/>
                </a:moveTo>
                <a:lnTo>
                  <a:pt x="147319" y="410349"/>
                </a:lnTo>
                <a:lnTo>
                  <a:pt x="151765" y="411594"/>
                </a:lnTo>
                <a:lnTo>
                  <a:pt x="155828" y="414185"/>
                </a:lnTo>
                <a:lnTo>
                  <a:pt x="162048" y="421232"/>
                </a:lnTo>
                <a:lnTo>
                  <a:pt x="164433" y="430080"/>
                </a:lnTo>
                <a:lnTo>
                  <a:pt x="162865" y="439179"/>
                </a:lnTo>
                <a:lnTo>
                  <a:pt x="157225" y="446976"/>
                </a:lnTo>
                <a:lnTo>
                  <a:pt x="153543" y="450824"/>
                </a:lnTo>
                <a:lnTo>
                  <a:pt x="148717" y="452628"/>
                </a:lnTo>
                <a:lnTo>
                  <a:pt x="279681" y="452628"/>
                </a:lnTo>
                <a:lnTo>
                  <a:pt x="288164" y="439222"/>
                </a:lnTo>
                <a:lnTo>
                  <a:pt x="292592" y="414943"/>
                </a:lnTo>
                <a:lnTo>
                  <a:pt x="292663" y="410349"/>
                </a:lnTo>
                <a:close/>
              </a:path>
              <a:path w="295909" h="486410">
                <a:moveTo>
                  <a:pt x="293910" y="75209"/>
                </a:moveTo>
                <a:lnTo>
                  <a:pt x="239775" y="75209"/>
                </a:lnTo>
                <a:lnTo>
                  <a:pt x="243840" y="79184"/>
                </a:lnTo>
                <a:lnTo>
                  <a:pt x="243939" y="84975"/>
                </a:lnTo>
                <a:lnTo>
                  <a:pt x="248247" y="123029"/>
                </a:lnTo>
                <a:lnTo>
                  <a:pt x="251952" y="161958"/>
                </a:lnTo>
                <a:lnTo>
                  <a:pt x="254966" y="200880"/>
                </a:lnTo>
                <a:lnTo>
                  <a:pt x="257302" y="239788"/>
                </a:lnTo>
                <a:lnTo>
                  <a:pt x="258927" y="295508"/>
                </a:lnTo>
                <a:lnTo>
                  <a:pt x="259080" y="313880"/>
                </a:lnTo>
                <a:lnTo>
                  <a:pt x="259798" y="324059"/>
                </a:lnTo>
                <a:lnTo>
                  <a:pt x="260540" y="335646"/>
                </a:lnTo>
                <a:lnTo>
                  <a:pt x="260330" y="347222"/>
                </a:lnTo>
                <a:lnTo>
                  <a:pt x="258190" y="357365"/>
                </a:lnTo>
                <a:lnTo>
                  <a:pt x="248346" y="369226"/>
                </a:lnTo>
                <a:lnTo>
                  <a:pt x="233537" y="374676"/>
                </a:lnTo>
                <a:lnTo>
                  <a:pt x="216703" y="376462"/>
                </a:lnTo>
                <a:lnTo>
                  <a:pt x="200787" y="377329"/>
                </a:lnTo>
                <a:lnTo>
                  <a:pt x="50304" y="392010"/>
                </a:lnTo>
                <a:lnTo>
                  <a:pt x="292946" y="392010"/>
                </a:lnTo>
                <a:lnTo>
                  <a:pt x="292979" y="360863"/>
                </a:lnTo>
                <a:lnTo>
                  <a:pt x="293520" y="344120"/>
                </a:lnTo>
                <a:lnTo>
                  <a:pt x="294647" y="303214"/>
                </a:lnTo>
                <a:lnTo>
                  <a:pt x="295559" y="239788"/>
                </a:lnTo>
                <a:lnTo>
                  <a:pt x="295672" y="183024"/>
                </a:lnTo>
                <a:lnTo>
                  <a:pt x="295431" y="147287"/>
                </a:lnTo>
                <a:lnTo>
                  <a:pt x="294278" y="83314"/>
                </a:lnTo>
                <a:lnTo>
                  <a:pt x="293910" y="75209"/>
                </a:lnTo>
                <a:close/>
              </a:path>
              <a:path w="295909" h="486410">
                <a:moveTo>
                  <a:pt x="283113" y="26797"/>
                </a:moveTo>
                <a:lnTo>
                  <a:pt x="171958" y="26797"/>
                </a:lnTo>
                <a:lnTo>
                  <a:pt x="179324" y="27178"/>
                </a:lnTo>
                <a:lnTo>
                  <a:pt x="186436" y="27686"/>
                </a:lnTo>
                <a:lnTo>
                  <a:pt x="196215" y="27686"/>
                </a:lnTo>
                <a:lnTo>
                  <a:pt x="196215" y="42367"/>
                </a:lnTo>
                <a:lnTo>
                  <a:pt x="186436" y="42367"/>
                </a:lnTo>
                <a:lnTo>
                  <a:pt x="186436" y="42837"/>
                </a:lnTo>
                <a:lnTo>
                  <a:pt x="179197" y="43065"/>
                </a:lnTo>
                <a:lnTo>
                  <a:pt x="150622" y="43065"/>
                </a:lnTo>
                <a:lnTo>
                  <a:pt x="143764" y="43256"/>
                </a:lnTo>
                <a:lnTo>
                  <a:pt x="133952" y="43794"/>
                </a:lnTo>
                <a:lnTo>
                  <a:pt x="114438" y="45265"/>
                </a:lnTo>
                <a:lnTo>
                  <a:pt x="104813" y="45567"/>
                </a:lnTo>
                <a:lnTo>
                  <a:pt x="290452" y="45567"/>
                </a:lnTo>
                <a:lnTo>
                  <a:pt x="290175" y="43878"/>
                </a:lnTo>
                <a:lnTo>
                  <a:pt x="283113" y="26797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192303" y="3913682"/>
            <a:ext cx="219710" cy="317500"/>
          </a:xfrm>
          <a:custGeom>
            <a:avLst/>
            <a:gdLst/>
            <a:ahLst/>
            <a:cxnLst/>
            <a:rect l="l" t="t" r="r" b="b"/>
            <a:pathLst>
              <a:path w="219709" h="317500">
                <a:moveTo>
                  <a:pt x="198600" y="0"/>
                </a:moveTo>
                <a:lnTo>
                  <a:pt x="193266" y="0"/>
                </a:lnTo>
                <a:lnTo>
                  <a:pt x="9586" y="9309"/>
                </a:lnTo>
                <a:lnTo>
                  <a:pt x="4671" y="9309"/>
                </a:lnTo>
                <a:lnTo>
                  <a:pt x="658" y="13296"/>
                </a:lnTo>
                <a:lnTo>
                  <a:pt x="604" y="27051"/>
                </a:lnTo>
                <a:lnTo>
                  <a:pt x="386" y="62792"/>
                </a:lnTo>
                <a:lnTo>
                  <a:pt x="312" y="86590"/>
                </a:lnTo>
                <a:lnTo>
                  <a:pt x="195" y="152006"/>
                </a:lnTo>
                <a:lnTo>
                  <a:pt x="70" y="281825"/>
                </a:lnTo>
                <a:lnTo>
                  <a:pt x="0" y="291134"/>
                </a:lnTo>
                <a:lnTo>
                  <a:pt x="121" y="293687"/>
                </a:lnTo>
                <a:lnTo>
                  <a:pt x="1506" y="300113"/>
                </a:lnTo>
                <a:lnTo>
                  <a:pt x="5560" y="306235"/>
                </a:lnTo>
                <a:lnTo>
                  <a:pt x="2055" y="309245"/>
                </a:lnTo>
                <a:lnTo>
                  <a:pt x="4112" y="316890"/>
                </a:lnTo>
                <a:lnTo>
                  <a:pt x="9586" y="316890"/>
                </a:lnTo>
                <a:lnTo>
                  <a:pt x="122168" y="305908"/>
                </a:lnTo>
                <a:lnTo>
                  <a:pt x="147458" y="303136"/>
                </a:lnTo>
                <a:lnTo>
                  <a:pt x="22578" y="303136"/>
                </a:lnTo>
                <a:lnTo>
                  <a:pt x="24826" y="299567"/>
                </a:lnTo>
                <a:lnTo>
                  <a:pt x="23467" y="294284"/>
                </a:lnTo>
                <a:lnTo>
                  <a:pt x="19454" y="292061"/>
                </a:lnTo>
                <a:lnTo>
                  <a:pt x="17206" y="291134"/>
                </a:lnTo>
                <a:lnTo>
                  <a:pt x="15843" y="277837"/>
                </a:lnTo>
                <a:lnTo>
                  <a:pt x="15732" y="276300"/>
                </a:lnTo>
                <a:lnTo>
                  <a:pt x="16375" y="258589"/>
                </a:lnTo>
                <a:lnTo>
                  <a:pt x="17786" y="241283"/>
                </a:lnTo>
                <a:lnTo>
                  <a:pt x="18565" y="229006"/>
                </a:lnTo>
                <a:lnTo>
                  <a:pt x="18565" y="27051"/>
                </a:lnTo>
                <a:lnTo>
                  <a:pt x="185265" y="18199"/>
                </a:lnTo>
                <a:lnTo>
                  <a:pt x="203724" y="18199"/>
                </a:lnTo>
                <a:lnTo>
                  <a:pt x="202717" y="9309"/>
                </a:lnTo>
                <a:lnTo>
                  <a:pt x="202664" y="3975"/>
                </a:lnTo>
                <a:lnTo>
                  <a:pt x="198600" y="0"/>
                </a:lnTo>
                <a:close/>
              </a:path>
              <a:path w="219709" h="317500">
                <a:moveTo>
                  <a:pt x="203724" y="18199"/>
                </a:moveTo>
                <a:lnTo>
                  <a:pt x="185265" y="18199"/>
                </a:lnTo>
                <a:lnTo>
                  <a:pt x="191037" y="73187"/>
                </a:lnTo>
                <a:lnTo>
                  <a:pt x="195536" y="128316"/>
                </a:lnTo>
                <a:lnTo>
                  <a:pt x="198677" y="183532"/>
                </a:lnTo>
                <a:lnTo>
                  <a:pt x="200378" y="238785"/>
                </a:lnTo>
                <a:lnTo>
                  <a:pt x="200733" y="255400"/>
                </a:lnTo>
                <a:lnTo>
                  <a:pt x="198933" y="267474"/>
                </a:lnTo>
                <a:lnTo>
                  <a:pt x="160258" y="286666"/>
                </a:lnTo>
                <a:lnTo>
                  <a:pt x="125992" y="289840"/>
                </a:lnTo>
                <a:lnTo>
                  <a:pt x="109573" y="291592"/>
                </a:lnTo>
                <a:lnTo>
                  <a:pt x="22578" y="303136"/>
                </a:lnTo>
                <a:lnTo>
                  <a:pt x="147458" y="303136"/>
                </a:lnTo>
                <a:lnTo>
                  <a:pt x="159738" y="301790"/>
                </a:lnTo>
                <a:lnTo>
                  <a:pt x="175581" y="300922"/>
                </a:lnTo>
                <a:lnTo>
                  <a:pt x="192377" y="299137"/>
                </a:lnTo>
                <a:lnTo>
                  <a:pt x="207172" y="293687"/>
                </a:lnTo>
                <a:lnTo>
                  <a:pt x="217015" y="281825"/>
                </a:lnTo>
                <a:lnTo>
                  <a:pt x="219243" y="271852"/>
                </a:lnTo>
                <a:lnTo>
                  <a:pt x="219190" y="258589"/>
                </a:lnTo>
                <a:lnTo>
                  <a:pt x="218461" y="248751"/>
                </a:lnTo>
                <a:lnTo>
                  <a:pt x="217904" y="238785"/>
                </a:lnTo>
                <a:lnTo>
                  <a:pt x="216779" y="183037"/>
                </a:lnTo>
                <a:lnTo>
                  <a:pt x="213933" y="125523"/>
                </a:lnTo>
                <a:lnTo>
                  <a:pt x="210871" y="86590"/>
                </a:lnTo>
                <a:lnTo>
                  <a:pt x="207071" y="47735"/>
                </a:lnTo>
                <a:lnTo>
                  <a:pt x="203724" y="1819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245108" y="3864864"/>
            <a:ext cx="102235" cy="18415"/>
          </a:xfrm>
          <a:custGeom>
            <a:avLst/>
            <a:gdLst/>
            <a:ahLst/>
            <a:cxnLst/>
            <a:rect l="l" t="t" r="r" b="b"/>
            <a:pathLst>
              <a:path w="102234" h="18414">
                <a:moveTo>
                  <a:pt x="78358" y="0"/>
                </a:moveTo>
                <a:lnTo>
                  <a:pt x="70992" y="0"/>
                </a:lnTo>
                <a:lnTo>
                  <a:pt x="54126" y="452"/>
                </a:lnTo>
                <a:lnTo>
                  <a:pt x="37218" y="1905"/>
                </a:lnTo>
                <a:lnTo>
                  <a:pt x="20799" y="4500"/>
                </a:lnTo>
                <a:lnTo>
                  <a:pt x="5397" y="8382"/>
                </a:lnTo>
                <a:lnTo>
                  <a:pt x="0" y="10083"/>
                </a:lnTo>
                <a:lnTo>
                  <a:pt x="888" y="17754"/>
                </a:lnTo>
                <a:lnTo>
                  <a:pt x="6756" y="18199"/>
                </a:lnTo>
                <a:lnTo>
                  <a:pt x="7975" y="18237"/>
                </a:lnTo>
                <a:lnTo>
                  <a:pt x="10515" y="18237"/>
                </a:lnTo>
                <a:lnTo>
                  <a:pt x="20138" y="17953"/>
                </a:lnTo>
                <a:lnTo>
                  <a:pt x="39656" y="16565"/>
                </a:lnTo>
                <a:lnTo>
                  <a:pt x="49529" y="16052"/>
                </a:lnTo>
                <a:lnTo>
                  <a:pt x="60019" y="15623"/>
                </a:lnTo>
                <a:lnTo>
                  <a:pt x="92201" y="15214"/>
                </a:lnTo>
                <a:lnTo>
                  <a:pt x="102107" y="15214"/>
                </a:lnTo>
                <a:lnTo>
                  <a:pt x="102107" y="635"/>
                </a:lnTo>
                <a:lnTo>
                  <a:pt x="92201" y="635"/>
                </a:lnTo>
                <a:lnTo>
                  <a:pt x="85470" y="254"/>
                </a:lnTo>
                <a:lnTo>
                  <a:pt x="78358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272646" y="4248911"/>
            <a:ext cx="42545" cy="41275"/>
          </a:xfrm>
          <a:custGeom>
            <a:avLst/>
            <a:gdLst/>
            <a:ahLst/>
            <a:cxnLst/>
            <a:rect l="l" t="t" r="r" b="b"/>
            <a:pathLst>
              <a:path w="42544" h="41275">
                <a:moveTo>
                  <a:pt x="25547" y="0"/>
                </a:moveTo>
                <a:lnTo>
                  <a:pt x="13482" y="0"/>
                </a:lnTo>
                <a:lnTo>
                  <a:pt x="5862" y="3670"/>
                </a:lnTo>
                <a:lnTo>
                  <a:pt x="1290" y="10388"/>
                </a:lnTo>
                <a:lnTo>
                  <a:pt x="97" y="12979"/>
                </a:lnTo>
                <a:lnTo>
                  <a:pt x="0" y="13843"/>
                </a:lnTo>
                <a:lnTo>
                  <a:pt x="782" y="16916"/>
                </a:lnTo>
                <a:lnTo>
                  <a:pt x="3957" y="18643"/>
                </a:lnTo>
                <a:lnTo>
                  <a:pt x="3068" y="22542"/>
                </a:lnTo>
                <a:lnTo>
                  <a:pt x="3449" y="26898"/>
                </a:lnTo>
                <a:lnTo>
                  <a:pt x="5735" y="30810"/>
                </a:lnTo>
                <a:lnTo>
                  <a:pt x="8910" y="37477"/>
                </a:lnTo>
                <a:lnTo>
                  <a:pt x="15514" y="41097"/>
                </a:lnTo>
                <a:lnTo>
                  <a:pt x="26817" y="41097"/>
                </a:lnTo>
                <a:lnTo>
                  <a:pt x="31643" y="39331"/>
                </a:lnTo>
                <a:lnTo>
                  <a:pt x="35326" y="35572"/>
                </a:lnTo>
                <a:lnTo>
                  <a:pt x="40692" y="28359"/>
                </a:lnTo>
                <a:lnTo>
                  <a:pt x="16022" y="28359"/>
                </a:lnTo>
                <a:lnTo>
                  <a:pt x="12466" y="17602"/>
                </a:lnTo>
                <a:lnTo>
                  <a:pt x="19197" y="13843"/>
                </a:lnTo>
                <a:lnTo>
                  <a:pt x="19578" y="13423"/>
                </a:lnTo>
                <a:lnTo>
                  <a:pt x="20086" y="12979"/>
                </a:lnTo>
                <a:lnTo>
                  <a:pt x="20467" y="12560"/>
                </a:lnTo>
                <a:lnTo>
                  <a:pt x="40706" y="12560"/>
                </a:lnTo>
                <a:lnTo>
                  <a:pt x="40148" y="10537"/>
                </a:lnTo>
                <a:lnTo>
                  <a:pt x="33929" y="3441"/>
                </a:lnTo>
                <a:lnTo>
                  <a:pt x="29992" y="1092"/>
                </a:lnTo>
                <a:lnTo>
                  <a:pt x="25547" y="0"/>
                </a:lnTo>
                <a:close/>
              </a:path>
              <a:path w="42544" h="41275">
                <a:moveTo>
                  <a:pt x="40706" y="12560"/>
                </a:moveTo>
                <a:lnTo>
                  <a:pt x="21864" y="12560"/>
                </a:lnTo>
                <a:lnTo>
                  <a:pt x="25420" y="13423"/>
                </a:lnTo>
                <a:lnTo>
                  <a:pt x="30373" y="15608"/>
                </a:lnTo>
                <a:lnTo>
                  <a:pt x="31262" y="22136"/>
                </a:lnTo>
                <a:lnTo>
                  <a:pt x="26817" y="25590"/>
                </a:lnTo>
                <a:lnTo>
                  <a:pt x="25039" y="27533"/>
                </a:lnTo>
                <a:lnTo>
                  <a:pt x="23261" y="28359"/>
                </a:lnTo>
                <a:lnTo>
                  <a:pt x="40692" y="28359"/>
                </a:lnTo>
                <a:lnTo>
                  <a:pt x="40965" y="27991"/>
                </a:lnTo>
                <a:lnTo>
                  <a:pt x="42533" y="19183"/>
                </a:lnTo>
                <a:lnTo>
                  <a:pt x="40706" y="1256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309242" y="2662427"/>
            <a:ext cx="274955" cy="269875"/>
          </a:xfrm>
          <a:custGeom>
            <a:avLst/>
            <a:gdLst/>
            <a:ahLst/>
            <a:cxnLst/>
            <a:rect l="l" t="t" r="r" b="b"/>
            <a:pathLst>
              <a:path w="274955" h="269875">
                <a:moveTo>
                  <a:pt x="138175" y="0"/>
                </a:moveTo>
                <a:lnTo>
                  <a:pt x="131572" y="0"/>
                </a:lnTo>
                <a:lnTo>
                  <a:pt x="125094" y="508"/>
                </a:lnTo>
                <a:lnTo>
                  <a:pt x="73741" y="16559"/>
                </a:lnTo>
                <a:lnTo>
                  <a:pt x="37385" y="44592"/>
                </a:lnTo>
                <a:lnTo>
                  <a:pt x="11959" y="82746"/>
                </a:lnTo>
                <a:lnTo>
                  <a:pt x="0" y="128270"/>
                </a:lnTo>
                <a:lnTo>
                  <a:pt x="1674" y="167268"/>
                </a:lnTo>
                <a:lnTo>
                  <a:pt x="13493" y="204803"/>
                </a:lnTo>
                <a:lnTo>
                  <a:pt x="35075" y="237122"/>
                </a:lnTo>
                <a:lnTo>
                  <a:pt x="66040" y="260477"/>
                </a:lnTo>
                <a:lnTo>
                  <a:pt x="108823" y="266684"/>
                </a:lnTo>
                <a:lnTo>
                  <a:pt x="157225" y="269621"/>
                </a:lnTo>
                <a:lnTo>
                  <a:pt x="162559" y="269748"/>
                </a:lnTo>
                <a:lnTo>
                  <a:pt x="167894" y="269748"/>
                </a:lnTo>
                <a:lnTo>
                  <a:pt x="178865" y="269611"/>
                </a:lnTo>
                <a:lnTo>
                  <a:pt x="189849" y="269224"/>
                </a:lnTo>
                <a:lnTo>
                  <a:pt x="200808" y="268622"/>
                </a:lnTo>
                <a:lnTo>
                  <a:pt x="211709" y="267843"/>
                </a:lnTo>
                <a:lnTo>
                  <a:pt x="211709" y="265176"/>
                </a:lnTo>
                <a:lnTo>
                  <a:pt x="213740" y="263271"/>
                </a:lnTo>
                <a:lnTo>
                  <a:pt x="216026" y="262128"/>
                </a:lnTo>
                <a:lnTo>
                  <a:pt x="254867" y="228673"/>
                </a:lnTo>
                <a:lnTo>
                  <a:pt x="270100" y="191008"/>
                </a:lnTo>
                <a:lnTo>
                  <a:pt x="148716" y="191008"/>
                </a:lnTo>
                <a:lnTo>
                  <a:pt x="130883" y="188108"/>
                </a:lnTo>
                <a:lnTo>
                  <a:pt x="114728" y="179911"/>
                </a:lnTo>
                <a:lnTo>
                  <a:pt x="101979" y="167165"/>
                </a:lnTo>
                <a:lnTo>
                  <a:pt x="94360" y="150622"/>
                </a:lnTo>
                <a:lnTo>
                  <a:pt x="93837" y="131585"/>
                </a:lnTo>
                <a:lnTo>
                  <a:pt x="100647" y="113299"/>
                </a:lnTo>
                <a:lnTo>
                  <a:pt x="113363" y="98561"/>
                </a:lnTo>
                <a:lnTo>
                  <a:pt x="130556" y="90170"/>
                </a:lnTo>
                <a:lnTo>
                  <a:pt x="137159" y="86106"/>
                </a:lnTo>
                <a:lnTo>
                  <a:pt x="144653" y="84201"/>
                </a:lnTo>
                <a:lnTo>
                  <a:pt x="262282" y="84201"/>
                </a:lnTo>
                <a:lnTo>
                  <a:pt x="261493" y="81280"/>
                </a:lnTo>
                <a:lnTo>
                  <a:pt x="240778" y="47577"/>
                </a:lnTo>
                <a:lnTo>
                  <a:pt x="211788" y="21970"/>
                </a:lnTo>
                <a:lnTo>
                  <a:pt x="176821" y="5699"/>
                </a:lnTo>
                <a:lnTo>
                  <a:pt x="138175" y="0"/>
                </a:lnTo>
                <a:close/>
              </a:path>
              <a:path w="274955" h="269875">
                <a:moveTo>
                  <a:pt x="262282" y="84201"/>
                </a:moveTo>
                <a:lnTo>
                  <a:pt x="152145" y="84201"/>
                </a:lnTo>
                <a:lnTo>
                  <a:pt x="165282" y="86107"/>
                </a:lnTo>
                <a:lnTo>
                  <a:pt x="177609" y="91646"/>
                </a:lnTo>
                <a:lnTo>
                  <a:pt x="188221" y="100542"/>
                </a:lnTo>
                <a:lnTo>
                  <a:pt x="196215" y="112522"/>
                </a:lnTo>
                <a:lnTo>
                  <a:pt x="201225" y="134157"/>
                </a:lnTo>
                <a:lnTo>
                  <a:pt x="197246" y="155971"/>
                </a:lnTo>
                <a:lnTo>
                  <a:pt x="185481" y="174761"/>
                </a:lnTo>
                <a:lnTo>
                  <a:pt x="167131" y="187325"/>
                </a:lnTo>
                <a:lnTo>
                  <a:pt x="167131" y="187706"/>
                </a:lnTo>
                <a:lnTo>
                  <a:pt x="161162" y="189992"/>
                </a:lnTo>
                <a:lnTo>
                  <a:pt x="154940" y="191008"/>
                </a:lnTo>
                <a:lnTo>
                  <a:pt x="270100" y="191008"/>
                </a:lnTo>
                <a:lnTo>
                  <a:pt x="273573" y="182419"/>
                </a:lnTo>
                <a:lnTo>
                  <a:pt x="274873" y="130808"/>
                </a:lnTo>
                <a:lnTo>
                  <a:pt x="262282" y="84201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36942" y="2636520"/>
            <a:ext cx="649605" cy="312420"/>
          </a:xfrm>
          <a:custGeom>
            <a:avLst/>
            <a:gdLst/>
            <a:ahLst/>
            <a:cxnLst/>
            <a:rect l="l" t="t" r="r" b="b"/>
            <a:pathLst>
              <a:path w="649605" h="312419">
                <a:moveTo>
                  <a:pt x="338797" y="0"/>
                </a:moveTo>
                <a:lnTo>
                  <a:pt x="335622" y="0"/>
                </a:lnTo>
                <a:lnTo>
                  <a:pt x="286023" y="3302"/>
                </a:lnTo>
                <a:lnTo>
                  <a:pt x="237887" y="12918"/>
                </a:lnTo>
                <a:lnTo>
                  <a:pt x="191616" y="28409"/>
                </a:lnTo>
                <a:lnTo>
                  <a:pt x="147613" y="49339"/>
                </a:lnTo>
                <a:lnTo>
                  <a:pt x="106280" y="75269"/>
                </a:lnTo>
                <a:lnTo>
                  <a:pt x="68019" y="105763"/>
                </a:lnTo>
                <a:lnTo>
                  <a:pt x="33233" y="140382"/>
                </a:lnTo>
                <a:lnTo>
                  <a:pt x="2324" y="178688"/>
                </a:lnTo>
                <a:lnTo>
                  <a:pt x="1549" y="179831"/>
                </a:lnTo>
                <a:lnTo>
                  <a:pt x="1549" y="182625"/>
                </a:lnTo>
                <a:lnTo>
                  <a:pt x="0" y="184531"/>
                </a:lnTo>
                <a:lnTo>
                  <a:pt x="0" y="187579"/>
                </a:lnTo>
                <a:lnTo>
                  <a:pt x="2324" y="189484"/>
                </a:lnTo>
                <a:lnTo>
                  <a:pt x="38452" y="221864"/>
                </a:lnTo>
                <a:lnTo>
                  <a:pt x="78803" y="248772"/>
                </a:lnTo>
                <a:lnTo>
                  <a:pt x="122494" y="270507"/>
                </a:lnTo>
                <a:lnTo>
                  <a:pt x="168643" y="287365"/>
                </a:lnTo>
                <a:lnTo>
                  <a:pt x="216367" y="299644"/>
                </a:lnTo>
                <a:lnTo>
                  <a:pt x="264786" y="307642"/>
                </a:lnTo>
                <a:lnTo>
                  <a:pt x="313016" y="311657"/>
                </a:lnTo>
                <a:lnTo>
                  <a:pt x="343623" y="312419"/>
                </a:lnTo>
                <a:lnTo>
                  <a:pt x="381723" y="311023"/>
                </a:lnTo>
                <a:lnTo>
                  <a:pt x="419442" y="306197"/>
                </a:lnTo>
                <a:lnTo>
                  <a:pt x="456209" y="296989"/>
                </a:lnTo>
                <a:lnTo>
                  <a:pt x="461903" y="294640"/>
                </a:lnTo>
                <a:lnTo>
                  <a:pt x="330161" y="294640"/>
                </a:lnTo>
                <a:lnTo>
                  <a:pt x="303212" y="293443"/>
                </a:lnTo>
                <a:lnTo>
                  <a:pt x="281632" y="291703"/>
                </a:lnTo>
                <a:lnTo>
                  <a:pt x="260123" y="289081"/>
                </a:lnTo>
                <a:lnTo>
                  <a:pt x="238721" y="285496"/>
                </a:lnTo>
                <a:lnTo>
                  <a:pt x="228062" y="277494"/>
                </a:lnTo>
                <a:lnTo>
                  <a:pt x="202145" y="277494"/>
                </a:lnTo>
                <a:lnTo>
                  <a:pt x="151650" y="261409"/>
                </a:lnTo>
                <a:lnTo>
                  <a:pt x="103249" y="240347"/>
                </a:lnTo>
                <a:lnTo>
                  <a:pt x="57265" y="214522"/>
                </a:lnTo>
                <a:lnTo>
                  <a:pt x="14020" y="184150"/>
                </a:lnTo>
                <a:lnTo>
                  <a:pt x="46681" y="151588"/>
                </a:lnTo>
                <a:lnTo>
                  <a:pt x="79713" y="119967"/>
                </a:lnTo>
                <a:lnTo>
                  <a:pt x="114642" y="90656"/>
                </a:lnTo>
                <a:lnTo>
                  <a:pt x="152996" y="65024"/>
                </a:lnTo>
                <a:lnTo>
                  <a:pt x="190493" y="46545"/>
                </a:lnTo>
                <a:lnTo>
                  <a:pt x="229704" y="32638"/>
                </a:lnTo>
                <a:lnTo>
                  <a:pt x="275178" y="32638"/>
                </a:lnTo>
                <a:lnTo>
                  <a:pt x="290918" y="27305"/>
                </a:lnTo>
                <a:lnTo>
                  <a:pt x="297522" y="26288"/>
                </a:lnTo>
                <a:lnTo>
                  <a:pt x="304126" y="25907"/>
                </a:lnTo>
                <a:lnTo>
                  <a:pt x="378727" y="25907"/>
                </a:lnTo>
                <a:lnTo>
                  <a:pt x="363308" y="18542"/>
                </a:lnTo>
                <a:lnTo>
                  <a:pt x="448660" y="18542"/>
                </a:lnTo>
                <a:lnTo>
                  <a:pt x="441972" y="16052"/>
                </a:lnTo>
                <a:lnTo>
                  <a:pt x="391235" y="4586"/>
                </a:lnTo>
                <a:lnTo>
                  <a:pt x="338797" y="0"/>
                </a:lnTo>
                <a:close/>
              </a:path>
              <a:path w="649605" h="312419">
                <a:moveTo>
                  <a:pt x="378727" y="25907"/>
                </a:moveTo>
                <a:lnTo>
                  <a:pt x="310730" y="25907"/>
                </a:lnTo>
                <a:lnTo>
                  <a:pt x="349616" y="31583"/>
                </a:lnTo>
                <a:lnTo>
                  <a:pt x="384740" y="47783"/>
                </a:lnTo>
                <a:lnTo>
                  <a:pt x="413815" y="73271"/>
                </a:lnTo>
                <a:lnTo>
                  <a:pt x="434555" y="106806"/>
                </a:lnTo>
                <a:lnTo>
                  <a:pt x="447847" y="156202"/>
                </a:lnTo>
                <a:lnTo>
                  <a:pt x="446589" y="207644"/>
                </a:lnTo>
                <a:lnTo>
                  <a:pt x="427947" y="253753"/>
                </a:lnTo>
                <a:lnTo>
                  <a:pt x="389089" y="287147"/>
                </a:lnTo>
                <a:lnTo>
                  <a:pt x="386676" y="288290"/>
                </a:lnTo>
                <a:lnTo>
                  <a:pt x="385152" y="290194"/>
                </a:lnTo>
                <a:lnTo>
                  <a:pt x="340829" y="294640"/>
                </a:lnTo>
                <a:lnTo>
                  <a:pt x="461903" y="294640"/>
                </a:lnTo>
                <a:lnTo>
                  <a:pt x="479140" y="287528"/>
                </a:lnTo>
                <a:lnTo>
                  <a:pt x="420585" y="287528"/>
                </a:lnTo>
                <a:lnTo>
                  <a:pt x="451224" y="248985"/>
                </a:lnTo>
                <a:lnTo>
                  <a:pt x="465099" y="200929"/>
                </a:lnTo>
                <a:lnTo>
                  <a:pt x="464305" y="149564"/>
                </a:lnTo>
                <a:lnTo>
                  <a:pt x="450938" y="101092"/>
                </a:lnTo>
                <a:lnTo>
                  <a:pt x="435925" y="73995"/>
                </a:lnTo>
                <a:lnTo>
                  <a:pt x="415886" y="50720"/>
                </a:lnTo>
                <a:lnTo>
                  <a:pt x="391467" y="31994"/>
                </a:lnTo>
                <a:lnTo>
                  <a:pt x="378727" y="25907"/>
                </a:lnTo>
                <a:close/>
              </a:path>
              <a:path w="649605" h="312419">
                <a:moveTo>
                  <a:pt x="448660" y="18542"/>
                </a:moveTo>
                <a:lnTo>
                  <a:pt x="363308" y="18542"/>
                </a:lnTo>
                <a:lnTo>
                  <a:pt x="415340" y="26779"/>
                </a:lnTo>
                <a:lnTo>
                  <a:pt x="464810" y="42366"/>
                </a:lnTo>
                <a:lnTo>
                  <a:pt x="511232" y="64754"/>
                </a:lnTo>
                <a:lnTo>
                  <a:pt x="554119" y="93396"/>
                </a:lnTo>
                <a:lnTo>
                  <a:pt x="592984" y="127747"/>
                </a:lnTo>
                <a:lnTo>
                  <a:pt x="627341" y="167259"/>
                </a:lnTo>
                <a:lnTo>
                  <a:pt x="594921" y="187737"/>
                </a:lnTo>
                <a:lnTo>
                  <a:pt x="564381" y="210597"/>
                </a:lnTo>
                <a:lnTo>
                  <a:pt x="534080" y="233981"/>
                </a:lnTo>
                <a:lnTo>
                  <a:pt x="502373" y="256031"/>
                </a:lnTo>
                <a:lnTo>
                  <a:pt x="463051" y="275161"/>
                </a:lnTo>
                <a:lnTo>
                  <a:pt x="420585" y="287528"/>
                </a:lnTo>
                <a:lnTo>
                  <a:pt x="479140" y="287528"/>
                </a:lnTo>
                <a:lnTo>
                  <a:pt x="491451" y="282448"/>
                </a:lnTo>
                <a:lnTo>
                  <a:pt x="530544" y="258181"/>
                </a:lnTo>
                <a:lnTo>
                  <a:pt x="603965" y="202741"/>
                </a:lnTo>
                <a:lnTo>
                  <a:pt x="643343" y="178688"/>
                </a:lnTo>
                <a:lnTo>
                  <a:pt x="645248" y="177546"/>
                </a:lnTo>
                <a:lnTo>
                  <a:pt x="646772" y="175641"/>
                </a:lnTo>
                <a:lnTo>
                  <a:pt x="647661" y="173355"/>
                </a:lnTo>
                <a:lnTo>
                  <a:pt x="649185" y="171069"/>
                </a:lnTo>
                <a:lnTo>
                  <a:pt x="649185" y="167640"/>
                </a:lnTo>
                <a:lnTo>
                  <a:pt x="647153" y="164846"/>
                </a:lnTo>
                <a:lnTo>
                  <a:pt x="614777" y="124010"/>
                </a:lnTo>
                <a:lnTo>
                  <a:pt x="577413" y="88377"/>
                </a:lnTo>
                <a:lnTo>
                  <a:pt x="535719" y="58283"/>
                </a:lnTo>
                <a:lnTo>
                  <a:pt x="490353" y="34063"/>
                </a:lnTo>
                <a:lnTo>
                  <a:pt x="448660" y="18542"/>
                </a:lnTo>
                <a:close/>
              </a:path>
              <a:path w="649605" h="312419">
                <a:moveTo>
                  <a:pt x="275178" y="32638"/>
                </a:moveTo>
                <a:lnTo>
                  <a:pt x="229704" y="32638"/>
                </a:lnTo>
                <a:lnTo>
                  <a:pt x="202761" y="53621"/>
                </a:lnTo>
                <a:lnTo>
                  <a:pt x="181222" y="79533"/>
                </a:lnTo>
                <a:lnTo>
                  <a:pt x="165732" y="109398"/>
                </a:lnTo>
                <a:lnTo>
                  <a:pt x="156933" y="142240"/>
                </a:lnTo>
                <a:lnTo>
                  <a:pt x="155907" y="178982"/>
                </a:lnTo>
                <a:lnTo>
                  <a:pt x="163204" y="215773"/>
                </a:lnTo>
                <a:lnTo>
                  <a:pt x="178668" y="249610"/>
                </a:lnTo>
                <a:lnTo>
                  <a:pt x="202145" y="277494"/>
                </a:lnTo>
                <a:lnTo>
                  <a:pt x="228062" y="277494"/>
                </a:lnTo>
                <a:lnTo>
                  <a:pt x="207737" y="262239"/>
                </a:lnTo>
                <a:lnTo>
                  <a:pt x="186207" y="230028"/>
                </a:lnTo>
                <a:lnTo>
                  <a:pt x="174392" y="192627"/>
                </a:lnTo>
                <a:lnTo>
                  <a:pt x="172554" y="153797"/>
                </a:lnTo>
                <a:lnTo>
                  <a:pt x="184530" y="108386"/>
                </a:lnTo>
                <a:lnTo>
                  <a:pt x="209972" y="70358"/>
                </a:lnTo>
                <a:lnTo>
                  <a:pt x="246296" y="42425"/>
                </a:lnTo>
                <a:lnTo>
                  <a:pt x="275178" y="32638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403413" y="2746248"/>
            <a:ext cx="107741" cy="1066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023872" y="1034796"/>
            <a:ext cx="224662" cy="1905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45777" y="940308"/>
            <a:ext cx="281305" cy="226060"/>
          </a:xfrm>
          <a:custGeom>
            <a:avLst/>
            <a:gdLst/>
            <a:ahLst/>
            <a:cxnLst/>
            <a:rect l="l" t="t" r="r" b="b"/>
            <a:pathLst>
              <a:path w="281305" h="226059">
                <a:moveTo>
                  <a:pt x="210277" y="29971"/>
                </a:moveTo>
                <a:lnTo>
                  <a:pt x="110428" y="29971"/>
                </a:lnTo>
                <a:lnTo>
                  <a:pt x="128075" y="30942"/>
                </a:lnTo>
                <a:lnTo>
                  <a:pt x="145591" y="34115"/>
                </a:lnTo>
                <a:lnTo>
                  <a:pt x="215673" y="78612"/>
                </a:lnTo>
                <a:lnTo>
                  <a:pt x="237317" y="116586"/>
                </a:lnTo>
                <a:lnTo>
                  <a:pt x="245840" y="159797"/>
                </a:lnTo>
                <a:lnTo>
                  <a:pt x="241873" y="205486"/>
                </a:lnTo>
                <a:lnTo>
                  <a:pt x="242175" y="213711"/>
                </a:lnTo>
                <a:lnTo>
                  <a:pt x="245905" y="220043"/>
                </a:lnTo>
                <a:lnTo>
                  <a:pt x="251874" y="224113"/>
                </a:lnTo>
                <a:lnTo>
                  <a:pt x="258891" y="225551"/>
                </a:lnTo>
                <a:lnTo>
                  <a:pt x="265241" y="225551"/>
                </a:lnTo>
                <a:lnTo>
                  <a:pt x="271464" y="221995"/>
                </a:lnTo>
                <a:lnTo>
                  <a:pt x="273881" y="213711"/>
                </a:lnTo>
                <a:lnTo>
                  <a:pt x="280697" y="163349"/>
                </a:lnTo>
                <a:lnTo>
                  <a:pt x="272337" y="114173"/>
                </a:lnTo>
                <a:lnTo>
                  <a:pt x="249856" y="69472"/>
                </a:lnTo>
                <a:lnTo>
                  <a:pt x="214314" y="32512"/>
                </a:lnTo>
                <a:lnTo>
                  <a:pt x="210277" y="29971"/>
                </a:lnTo>
                <a:close/>
              </a:path>
              <a:path w="281305" h="226059">
                <a:moveTo>
                  <a:pt x="115889" y="0"/>
                </a:moveTo>
                <a:lnTo>
                  <a:pt x="59580" y="7921"/>
                </a:lnTo>
                <a:lnTo>
                  <a:pt x="4510" y="29082"/>
                </a:lnTo>
                <a:lnTo>
                  <a:pt x="0" y="33710"/>
                </a:lnTo>
                <a:lnTo>
                  <a:pt x="144" y="39433"/>
                </a:lnTo>
                <a:lnTo>
                  <a:pt x="3742" y="44299"/>
                </a:lnTo>
                <a:lnTo>
                  <a:pt x="9590" y="46354"/>
                </a:lnTo>
                <a:lnTo>
                  <a:pt x="10860" y="46354"/>
                </a:lnTo>
                <a:lnTo>
                  <a:pt x="61438" y="35432"/>
                </a:lnTo>
                <a:lnTo>
                  <a:pt x="86040" y="31511"/>
                </a:lnTo>
                <a:lnTo>
                  <a:pt x="110428" y="29971"/>
                </a:lnTo>
                <a:lnTo>
                  <a:pt x="210277" y="29971"/>
                </a:lnTo>
                <a:lnTo>
                  <a:pt x="190827" y="17734"/>
                </a:lnTo>
                <a:lnTo>
                  <a:pt x="166435" y="7635"/>
                </a:lnTo>
                <a:lnTo>
                  <a:pt x="141376" y="1847"/>
                </a:lnTo>
                <a:lnTo>
                  <a:pt x="115889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017776" y="865632"/>
            <a:ext cx="420370" cy="350520"/>
          </a:xfrm>
          <a:custGeom>
            <a:avLst/>
            <a:gdLst/>
            <a:ahLst/>
            <a:cxnLst/>
            <a:rect l="l" t="t" r="r" b="b"/>
            <a:pathLst>
              <a:path w="420369" h="350519">
                <a:moveTo>
                  <a:pt x="293590" y="30352"/>
                </a:moveTo>
                <a:lnTo>
                  <a:pt x="166750" y="30352"/>
                </a:lnTo>
                <a:lnTo>
                  <a:pt x="196641" y="31876"/>
                </a:lnTo>
                <a:lnTo>
                  <a:pt x="226044" y="37211"/>
                </a:lnTo>
                <a:lnTo>
                  <a:pt x="282956" y="63880"/>
                </a:lnTo>
                <a:lnTo>
                  <a:pt x="318043" y="94937"/>
                </a:lnTo>
                <a:lnTo>
                  <a:pt x="344626" y="131313"/>
                </a:lnTo>
                <a:lnTo>
                  <a:pt x="363553" y="171830"/>
                </a:lnTo>
                <a:lnTo>
                  <a:pt x="375675" y="215312"/>
                </a:lnTo>
                <a:lnTo>
                  <a:pt x="381842" y="260578"/>
                </a:lnTo>
                <a:lnTo>
                  <a:pt x="382905" y="306450"/>
                </a:lnTo>
                <a:lnTo>
                  <a:pt x="377444" y="310388"/>
                </a:lnTo>
                <a:lnTo>
                  <a:pt x="375538" y="317118"/>
                </a:lnTo>
                <a:lnTo>
                  <a:pt x="382397" y="338073"/>
                </a:lnTo>
                <a:lnTo>
                  <a:pt x="385063" y="346582"/>
                </a:lnTo>
                <a:lnTo>
                  <a:pt x="392175" y="350519"/>
                </a:lnTo>
                <a:lnTo>
                  <a:pt x="399542" y="350519"/>
                </a:lnTo>
                <a:lnTo>
                  <a:pt x="406211" y="349392"/>
                </a:lnTo>
                <a:lnTo>
                  <a:pt x="412130" y="346074"/>
                </a:lnTo>
                <a:lnTo>
                  <a:pt x="416454" y="340661"/>
                </a:lnTo>
                <a:lnTo>
                  <a:pt x="418338" y="333247"/>
                </a:lnTo>
                <a:lnTo>
                  <a:pt x="419902" y="287417"/>
                </a:lnTo>
                <a:lnTo>
                  <a:pt x="417015" y="241547"/>
                </a:lnTo>
                <a:lnTo>
                  <a:pt x="409080" y="196561"/>
                </a:lnTo>
                <a:lnTo>
                  <a:pt x="395503" y="153383"/>
                </a:lnTo>
                <a:lnTo>
                  <a:pt x="375687" y="112938"/>
                </a:lnTo>
                <a:lnTo>
                  <a:pt x="349038" y="76149"/>
                </a:lnTo>
                <a:lnTo>
                  <a:pt x="314960" y="43941"/>
                </a:lnTo>
                <a:lnTo>
                  <a:pt x="293590" y="30352"/>
                </a:lnTo>
                <a:close/>
              </a:path>
              <a:path w="420369" h="350519">
                <a:moveTo>
                  <a:pt x="177165" y="0"/>
                </a:moveTo>
                <a:lnTo>
                  <a:pt x="135477" y="2345"/>
                </a:lnTo>
                <a:lnTo>
                  <a:pt x="93313" y="8286"/>
                </a:lnTo>
                <a:lnTo>
                  <a:pt x="8890" y="24383"/>
                </a:lnTo>
                <a:lnTo>
                  <a:pt x="0" y="25907"/>
                </a:lnTo>
                <a:lnTo>
                  <a:pt x="2921" y="38988"/>
                </a:lnTo>
                <a:lnTo>
                  <a:pt x="15367" y="39750"/>
                </a:lnTo>
                <a:lnTo>
                  <a:pt x="24511" y="39750"/>
                </a:lnTo>
                <a:lnTo>
                  <a:pt x="60326" y="38282"/>
                </a:lnTo>
                <a:lnTo>
                  <a:pt x="131577" y="31821"/>
                </a:lnTo>
                <a:lnTo>
                  <a:pt x="166750" y="30352"/>
                </a:lnTo>
                <a:lnTo>
                  <a:pt x="293590" y="30352"/>
                </a:lnTo>
                <a:lnTo>
                  <a:pt x="282088" y="23038"/>
                </a:lnTo>
                <a:lnTo>
                  <a:pt x="248015" y="9493"/>
                </a:lnTo>
                <a:lnTo>
                  <a:pt x="212965" y="2186"/>
                </a:lnTo>
                <a:lnTo>
                  <a:pt x="177165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34087" y="4198620"/>
            <a:ext cx="129762" cy="12801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593467" y="4046258"/>
            <a:ext cx="77231" cy="9140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757203" y="1548383"/>
            <a:ext cx="129762" cy="12801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089292" y="3048000"/>
            <a:ext cx="429895" cy="382905"/>
          </a:xfrm>
          <a:custGeom>
            <a:avLst/>
            <a:gdLst/>
            <a:ahLst/>
            <a:cxnLst/>
            <a:rect l="l" t="t" r="r" b="b"/>
            <a:pathLst>
              <a:path w="429894" h="382904">
                <a:moveTo>
                  <a:pt x="121777" y="158242"/>
                </a:moveTo>
                <a:lnTo>
                  <a:pt x="120126" y="158242"/>
                </a:lnTo>
                <a:lnTo>
                  <a:pt x="98127" y="163248"/>
                </a:lnTo>
                <a:lnTo>
                  <a:pt x="79200" y="176577"/>
                </a:lnTo>
                <a:lnTo>
                  <a:pt x="66798" y="195693"/>
                </a:lnTo>
                <a:lnTo>
                  <a:pt x="64373" y="218058"/>
                </a:lnTo>
                <a:lnTo>
                  <a:pt x="74408" y="249465"/>
                </a:lnTo>
                <a:lnTo>
                  <a:pt x="93218" y="274621"/>
                </a:lnTo>
                <a:lnTo>
                  <a:pt x="118719" y="293657"/>
                </a:lnTo>
                <a:lnTo>
                  <a:pt x="148828" y="306705"/>
                </a:lnTo>
                <a:lnTo>
                  <a:pt x="126148" y="333494"/>
                </a:lnTo>
                <a:lnTo>
                  <a:pt x="93027" y="351567"/>
                </a:lnTo>
                <a:lnTo>
                  <a:pt x="54119" y="361783"/>
                </a:lnTo>
                <a:lnTo>
                  <a:pt x="14081" y="364998"/>
                </a:lnTo>
                <a:lnTo>
                  <a:pt x="7604" y="364998"/>
                </a:lnTo>
                <a:lnTo>
                  <a:pt x="1772" y="367452"/>
                </a:lnTo>
                <a:lnTo>
                  <a:pt x="23352" y="382524"/>
                </a:lnTo>
                <a:lnTo>
                  <a:pt x="30972" y="382524"/>
                </a:lnTo>
                <a:lnTo>
                  <a:pt x="76646" y="378334"/>
                </a:lnTo>
                <a:lnTo>
                  <a:pt x="118618" y="365585"/>
                </a:lnTo>
                <a:lnTo>
                  <a:pt x="153469" y="344001"/>
                </a:lnTo>
                <a:lnTo>
                  <a:pt x="177784" y="313308"/>
                </a:lnTo>
                <a:lnTo>
                  <a:pt x="230357" y="313308"/>
                </a:lnTo>
                <a:lnTo>
                  <a:pt x="237505" y="312308"/>
                </a:lnTo>
                <a:lnTo>
                  <a:pt x="253412" y="308536"/>
                </a:lnTo>
                <a:lnTo>
                  <a:pt x="268843" y="303275"/>
                </a:lnTo>
                <a:lnTo>
                  <a:pt x="292281" y="289306"/>
                </a:lnTo>
                <a:lnTo>
                  <a:pt x="197596" y="289306"/>
                </a:lnTo>
                <a:lnTo>
                  <a:pt x="192135" y="288925"/>
                </a:lnTo>
                <a:lnTo>
                  <a:pt x="186674" y="288036"/>
                </a:lnTo>
                <a:lnTo>
                  <a:pt x="188160" y="277622"/>
                </a:lnTo>
                <a:lnTo>
                  <a:pt x="156321" y="277622"/>
                </a:lnTo>
                <a:lnTo>
                  <a:pt x="116405" y="252118"/>
                </a:lnTo>
                <a:lnTo>
                  <a:pt x="93231" y="223647"/>
                </a:lnTo>
                <a:lnTo>
                  <a:pt x="93313" y="208026"/>
                </a:lnTo>
                <a:lnTo>
                  <a:pt x="101562" y="196977"/>
                </a:lnTo>
                <a:lnTo>
                  <a:pt x="114538" y="192786"/>
                </a:lnTo>
                <a:lnTo>
                  <a:pt x="168464" y="192786"/>
                </a:lnTo>
                <a:lnTo>
                  <a:pt x="166100" y="188134"/>
                </a:lnTo>
                <a:lnTo>
                  <a:pt x="148316" y="168284"/>
                </a:lnTo>
                <a:lnTo>
                  <a:pt x="125079" y="158495"/>
                </a:lnTo>
                <a:lnTo>
                  <a:pt x="121777" y="158242"/>
                </a:lnTo>
                <a:close/>
              </a:path>
              <a:path w="429894" h="382904">
                <a:moveTo>
                  <a:pt x="230357" y="313308"/>
                </a:moveTo>
                <a:lnTo>
                  <a:pt x="177784" y="313308"/>
                </a:lnTo>
                <a:lnTo>
                  <a:pt x="184546" y="314215"/>
                </a:lnTo>
                <a:lnTo>
                  <a:pt x="191309" y="314848"/>
                </a:lnTo>
                <a:lnTo>
                  <a:pt x="198072" y="315219"/>
                </a:lnTo>
                <a:lnTo>
                  <a:pt x="204835" y="315341"/>
                </a:lnTo>
                <a:lnTo>
                  <a:pt x="221265" y="314580"/>
                </a:lnTo>
                <a:lnTo>
                  <a:pt x="230357" y="313308"/>
                </a:lnTo>
                <a:close/>
              </a:path>
              <a:path w="429894" h="382904">
                <a:moveTo>
                  <a:pt x="421751" y="0"/>
                </a:moveTo>
                <a:lnTo>
                  <a:pt x="407654" y="0"/>
                </a:lnTo>
                <a:lnTo>
                  <a:pt x="401431" y="3429"/>
                </a:lnTo>
                <a:lnTo>
                  <a:pt x="399907" y="10668"/>
                </a:lnTo>
                <a:lnTo>
                  <a:pt x="391349" y="47581"/>
                </a:lnTo>
                <a:lnTo>
                  <a:pt x="378235" y="90852"/>
                </a:lnTo>
                <a:lnTo>
                  <a:pt x="360547" y="137005"/>
                </a:lnTo>
                <a:lnTo>
                  <a:pt x="338264" y="182562"/>
                </a:lnTo>
                <a:lnTo>
                  <a:pt x="311368" y="224047"/>
                </a:lnTo>
                <a:lnTo>
                  <a:pt x="279838" y="257984"/>
                </a:lnTo>
                <a:lnTo>
                  <a:pt x="243656" y="280896"/>
                </a:lnTo>
                <a:lnTo>
                  <a:pt x="202803" y="289306"/>
                </a:lnTo>
                <a:lnTo>
                  <a:pt x="292281" y="289306"/>
                </a:lnTo>
                <a:lnTo>
                  <a:pt x="345499" y="244459"/>
                </a:lnTo>
                <a:lnTo>
                  <a:pt x="374279" y="203428"/>
                </a:lnTo>
                <a:lnTo>
                  <a:pt x="396900" y="157694"/>
                </a:lnTo>
                <a:lnTo>
                  <a:pt x="413519" y="109541"/>
                </a:lnTo>
                <a:lnTo>
                  <a:pt x="424291" y="61253"/>
                </a:lnTo>
                <a:lnTo>
                  <a:pt x="429371" y="15112"/>
                </a:lnTo>
                <a:lnTo>
                  <a:pt x="429879" y="5333"/>
                </a:lnTo>
                <a:lnTo>
                  <a:pt x="421751" y="0"/>
                </a:lnTo>
                <a:close/>
              </a:path>
              <a:path w="429894" h="382904">
                <a:moveTo>
                  <a:pt x="168464" y="192786"/>
                </a:moveTo>
                <a:lnTo>
                  <a:pt x="114538" y="192786"/>
                </a:lnTo>
                <a:lnTo>
                  <a:pt x="120352" y="193593"/>
                </a:lnTo>
                <a:lnTo>
                  <a:pt x="126190" y="196103"/>
                </a:lnTo>
                <a:lnTo>
                  <a:pt x="149248" y="235045"/>
                </a:lnTo>
                <a:lnTo>
                  <a:pt x="151876" y="244982"/>
                </a:lnTo>
                <a:lnTo>
                  <a:pt x="154124" y="253154"/>
                </a:lnTo>
                <a:lnTo>
                  <a:pt x="155575" y="261302"/>
                </a:lnTo>
                <a:lnTo>
                  <a:pt x="156287" y="269450"/>
                </a:lnTo>
                <a:lnTo>
                  <a:pt x="156321" y="277622"/>
                </a:lnTo>
                <a:lnTo>
                  <a:pt x="188160" y="277622"/>
                </a:lnTo>
                <a:lnTo>
                  <a:pt x="188535" y="274994"/>
                </a:lnTo>
                <a:lnTo>
                  <a:pt x="188991" y="262001"/>
                </a:lnTo>
                <a:lnTo>
                  <a:pt x="188067" y="249102"/>
                </a:lnTo>
                <a:lnTo>
                  <a:pt x="185785" y="236347"/>
                </a:lnTo>
                <a:lnTo>
                  <a:pt x="178550" y="212627"/>
                </a:lnTo>
                <a:lnTo>
                  <a:pt x="168464" y="192786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016860" y="2337816"/>
            <a:ext cx="801370" cy="480059"/>
          </a:xfrm>
          <a:custGeom>
            <a:avLst/>
            <a:gdLst/>
            <a:ahLst/>
            <a:cxnLst/>
            <a:rect l="l" t="t" r="r" b="b"/>
            <a:pathLst>
              <a:path w="801369" h="480060">
                <a:moveTo>
                  <a:pt x="538571" y="379983"/>
                </a:moveTo>
                <a:lnTo>
                  <a:pt x="523520" y="379983"/>
                </a:lnTo>
                <a:lnTo>
                  <a:pt x="532573" y="420963"/>
                </a:lnTo>
                <a:lnTo>
                  <a:pt x="558223" y="452548"/>
                </a:lnTo>
                <a:lnTo>
                  <a:pt x="594779" y="472870"/>
                </a:lnTo>
                <a:lnTo>
                  <a:pt x="636550" y="480059"/>
                </a:lnTo>
                <a:lnTo>
                  <a:pt x="643281" y="480059"/>
                </a:lnTo>
                <a:lnTo>
                  <a:pt x="649885" y="479425"/>
                </a:lnTo>
                <a:lnTo>
                  <a:pt x="664236" y="477011"/>
                </a:lnTo>
                <a:lnTo>
                  <a:pt x="665379" y="466851"/>
                </a:lnTo>
                <a:lnTo>
                  <a:pt x="661061" y="461898"/>
                </a:lnTo>
                <a:lnTo>
                  <a:pt x="660285" y="460882"/>
                </a:lnTo>
                <a:lnTo>
                  <a:pt x="633121" y="460882"/>
                </a:lnTo>
                <a:lnTo>
                  <a:pt x="598444" y="454138"/>
                </a:lnTo>
                <a:lnTo>
                  <a:pt x="570589" y="435689"/>
                </a:lnTo>
                <a:lnTo>
                  <a:pt x="549807" y="408215"/>
                </a:lnTo>
                <a:lnTo>
                  <a:pt x="538571" y="379983"/>
                </a:lnTo>
                <a:close/>
              </a:path>
              <a:path w="801369" h="480060">
                <a:moveTo>
                  <a:pt x="191796" y="0"/>
                </a:moveTo>
                <a:lnTo>
                  <a:pt x="188748" y="0"/>
                </a:lnTo>
                <a:lnTo>
                  <a:pt x="143689" y="5772"/>
                </a:lnTo>
                <a:lnTo>
                  <a:pt x="101579" y="22093"/>
                </a:lnTo>
                <a:lnTo>
                  <a:pt x="64288" y="47466"/>
                </a:lnTo>
                <a:lnTo>
                  <a:pt x="33686" y="80395"/>
                </a:lnTo>
                <a:lnTo>
                  <a:pt x="11642" y="119385"/>
                </a:lnTo>
                <a:lnTo>
                  <a:pt x="26" y="162940"/>
                </a:lnTo>
                <a:lnTo>
                  <a:pt x="0" y="206364"/>
                </a:lnTo>
                <a:lnTo>
                  <a:pt x="10440" y="247946"/>
                </a:lnTo>
                <a:lnTo>
                  <a:pt x="30173" y="285908"/>
                </a:lnTo>
                <a:lnTo>
                  <a:pt x="58023" y="318473"/>
                </a:lnTo>
                <a:lnTo>
                  <a:pt x="92815" y="343863"/>
                </a:lnTo>
                <a:lnTo>
                  <a:pt x="133376" y="360298"/>
                </a:lnTo>
                <a:lnTo>
                  <a:pt x="128020" y="384292"/>
                </a:lnTo>
                <a:lnTo>
                  <a:pt x="119771" y="406415"/>
                </a:lnTo>
                <a:lnTo>
                  <a:pt x="107783" y="426753"/>
                </a:lnTo>
                <a:lnTo>
                  <a:pt x="91212" y="445388"/>
                </a:lnTo>
                <a:lnTo>
                  <a:pt x="88180" y="450599"/>
                </a:lnTo>
                <a:lnTo>
                  <a:pt x="89053" y="455929"/>
                </a:lnTo>
                <a:lnTo>
                  <a:pt x="92784" y="460212"/>
                </a:lnTo>
                <a:lnTo>
                  <a:pt x="98324" y="462279"/>
                </a:lnTo>
                <a:lnTo>
                  <a:pt x="106706" y="462788"/>
                </a:lnTo>
                <a:lnTo>
                  <a:pt x="110897" y="462788"/>
                </a:lnTo>
                <a:lnTo>
                  <a:pt x="154567" y="456602"/>
                </a:lnTo>
                <a:lnTo>
                  <a:pt x="187394" y="442213"/>
                </a:lnTo>
                <a:lnTo>
                  <a:pt x="120676" y="442213"/>
                </a:lnTo>
                <a:lnTo>
                  <a:pt x="133025" y="423044"/>
                </a:lnTo>
                <a:lnTo>
                  <a:pt x="141171" y="402113"/>
                </a:lnTo>
                <a:lnTo>
                  <a:pt x="144870" y="380238"/>
                </a:lnTo>
                <a:lnTo>
                  <a:pt x="144751" y="375792"/>
                </a:lnTo>
                <a:lnTo>
                  <a:pt x="144044" y="357250"/>
                </a:lnTo>
                <a:lnTo>
                  <a:pt x="143663" y="356488"/>
                </a:lnTo>
                <a:lnTo>
                  <a:pt x="143409" y="355472"/>
                </a:lnTo>
                <a:lnTo>
                  <a:pt x="142647" y="355091"/>
                </a:lnTo>
                <a:lnTo>
                  <a:pt x="142266" y="353313"/>
                </a:lnTo>
                <a:lnTo>
                  <a:pt x="140869" y="351916"/>
                </a:lnTo>
                <a:lnTo>
                  <a:pt x="96407" y="327587"/>
                </a:lnTo>
                <a:lnTo>
                  <a:pt x="60751" y="294164"/>
                </a:lnTo>
                <a:lnTo>
                  <a:pt x="34703" y="253322"/>
                </a:lnTo>
                <a:lnTo>
                  <a:pt x="20841" y="207371"/>
                </a:lnTo>
                <a:lnTo>
                  <a:pt x="21743" y="158622"/>
                </a:lnTo>
                <a:lnTo>
                  <a:pt x="36977" y="114654"/>
                </a:lnTo>
                <a:lnTo>
                  <a:pt x="63879" y="76806"/>
                </a:lnTo>
                <a:lnTo>
                  <a:pt x="99851" y="47175"/>
                </a:lnTo>
                <a:lnTo>
                  <a:pt x="142297" y="27859"/>
                </a:lnTo>
                <a:lnTo>
                  <a:pt x="188621" y="20954"/>
                </a:lnTo>
                <a:lnTo>
                  <a:pt x="291269" y="20954"/>
                </a:lnTo>
                <a:lnTo>
                  <a:pt x="287239" y="19046"/>
                </a:lnTo>
                <a:lnTo>
                  <a:pt x="239792" y="5429"/>
                </a:lnTo>
                <a:lnTo>
                  <a:pt x="193320" y="126"/>
                </a:lnTo>
                <a:lnTo>
                  <a:pt x="191796" y="0"/>
                </a:lnTo>
                <a:close/>
              </a:path>
              <a:path w="801369" h="480060">
                <a:moveTo>
                  <a:pt x="691708" y="43179"/>
                </a:moveTo>
                <a:lnTo>
                  <a:pt x="594894" y="43179"/>
                </a:lnTo>
                <a:lnTo>
                  <a:pt x="639848" y="47325"/>
                </a:lnTo>
                <a:lnTo>
                  <a:pt x="682111" y="60150"/>
                </a:lnTo>
                <a:lnTo>
                  <a:pt x="719660" y="82238"/>
                </a:lnTo>
                <a:lnTo>
                  <a:pt x="750469" y="114172"/>
                </a:lnTo>
                <a:lnTo>
                  <a:pt x="772042" y="154789"/>
                </a:lnTo>
                <a:lnTo>
                  <a:pt x="780584" y="196599"/>
                </a:lnTo>
                <a:lnTo>
                  <a:pt x="777267" y="237701"/>
                </a:lnTo>
                <a:lnTo>
                  <a:pt x="763264" y="276193"/>
                </a:lnTo>
                <a:lnTo>
                  <a:pt x="739748" y="310172"/>
                </a:lnTo>
                <a:lnTo>
                  <a:pt x="707892" y="337736"/>
                </a:lnTo>
                <a:lnTo>
                  <a:pt x="668868" y="356984"/>
                </a:lnTo>
                <a:lnTo>
                  <a:pt x="623850" y="366013"/>
                </a:lnTo>
                <a:lnTo>
                  <a:pt x="618897" y="366013"/>
                </a:lnTo>
                <a:lnTo>
                  <a:pt x="614706" y="369442"/>
                </a:lnTo>
                <a:lnTo>
                  <a:pt x="613563" y="374014"/>
                </a:lnTo>
                <a:lnTo>
                  <a:pt x="611785" y="375792"/>
                </a:lnTo>
                <a:lnTo>
                  <a:pt x="610769" y="377825"/>
                </a:lnTo>
                <a:lnTo>
                  <a:pt x="615500" y="422560"/>
                </a:lnTo>
                <a:lnTo>
                  <a:pt x="634518" y="460882"/>
                </a:lnTo>
                <a:lnTo>
                  <a:pt x="660285" y="460882"/>
                </a:lnTo>
                <a:lnTo>
                  <a:pt x="648127" y="444970"/>
                </a:lnTo>
                <a:lnTo>
                  <a:pt x="639122" y="427148"/>
                </a:lnTo>
                <a:lnTo>
                  <a:pt x="633307" y="408160"/>
                </a:lnTo>
                <a:lnTo>
                  <a:pt x="629946" y="387731"/>
                </a:lnTo>
                <a:lnTo>
                  <a:pt x="673970" y="379787"/>
                </a:lnTo>
                <a:lnTo>
                  <a:pt x="712862" y="362413"/>
                </a:lnTo>
                <a:lnTo>
                  <a:pt x="745789" y="337166"/>
                </a:lnTo>
                <a:lnTo>
                  <a:pt x="771917" y="305603"/>
                </a:lnTo>
                <a:lnTo>
                  <a:pt x="790414" y="269283"/>
                </a:lnTo>
                <a:lnTo>
                  <a:pt x="800446" y="229761"/>
                </a:lnTo>
                <a:lnTo>
                  <a:pt x="801180" y="188597"/>
                </a:lnTo>
                <a:lnTo>
                  <a:pt x="791784" y="147347"/>
                </a:lnTo>
                <a:lnTo>
                  <a:pt x="771424" y="107568"/>
                </a:lnTo>
                <a:lnTo>
                  <a:pt x="736926" y="70169"/>
                </a:lnTo>
                <a:lnTo>
                  <a:pt x="693412" y="43719"/>
                </a:lnTo>
                <a:lnTo>
                  <a:pt x="691708" y="43179"/>
                </a:lnTo>
                <a:close/>
              </a:path>
              <a:path w="801369" h="480060">
                <a:moveTo>
                  <a:pt x="291269" y="20954"/>
                </a:moveTo>
                <a:lnTo>
                  <a:pt x="190272" y="20954"/>
                </a:lnTo>
                <a:lnTo>
                  <a:pt x="191796" y="21081"/>
                </a:lnTo>
                <a:lnTo>
                  <a:pt x="193320" y="21081"/>
                </a:lnTo>
                <a:lnTo>
                  <a:pt x="235344" y="26090"/>
                </a:lnTo>
                <a:lnTo>
                  <a:pt x="278560" y="38457"/>
                </a:lnTo>
                <a:lnTo>
                  <a:pt x="320034" y="57816"/>
                </a:lnTo>
                <a:lnTo>
                  <a:pt x="356830" y="83801"/>
                </a:lnTo>
                <a:lnTo>
                  <a:pt x="386013" y="116043"/>
                </a:lnTo>
                <a:lnTo>
                  <a:pt x="404648" y="154177"/>
                </a:lnTo>
                <a:lnTo>
                  <a:pt x="410345" y="203670"/>
                </a:lnTo>
                <a:lnTo>
                  <a:pt x="398284" y="247861"/>
                </a:lnTo>
                <a:lnTo>
                  <a:pt x="372168" y="285765"/>
                </a:lnTo>
                <a:lnTo>
                  <a:pt x="335701" y="316399"/>
                </a:lnTo>
                <a:lnTo>
                  <a:pt x="292588" y="338777"/>
                </a:lnTo>
                <a:lnTo>
                  <a:pt x="246533" y="351916"/>
                </a:lnTo>
                <a:lnTo>
                  <a:pt x="241961" y="352678"/>
                </a:lnTo>
                <a:lnTo>
                  <a:pt x="238786" y="356107"/>
                </a:lnTo>
                <a:lnTo>
                  <a:pt x="238786" y="360679"/>
                </a:lnTo>
                <a:lnTo>
                  <a:pt x="237262" y="361822"/>
                </a:lnTo>
                <a:lnTo>
                  <a:pt x="236246" y="362838"/>
                </a:lnTo>
                <a:lnTo>
                  <a:pt x="214295" y="394708"/>
                </a:lnTo>
                <a:lnTo>
                  <a:pt x="156137" y="434459"/>
                </a:lnTo>
                <a:lnTo>
                  <a:pt x="120676" y="442213"/>
                </a:lnTo>
                <a:lnTo>
                  <a:pt x="187394" y="442213"/>
                </a:lnTo>
                <a:lnTo>
                  <a:pt x="194892" y="438927"/>
                </a:lnTo>
                <a:lnTo>
                  <a:pt x="228715" y="411085"/>
                </a:lnTo>
                <a:lnTo>
                  <a:pt x="252883" y="374395"/>
                </a:lnTo>
                <a:lnTo>
                  <a:pt x="252883" y="373633"/>
                </a:lnTo>
                <a:lnTo>
                  <a:pt x="253264" y="372998"/>
                </a:lnTo>
                <a:lnTo>
                  <a:pt x="253264" y="372617"/>
                </a:lnTo>
                <a:lnTo>
                  <a:pt x="292436" y="362078"/>
                </a:lnTo>
                <a:lnTo>
                  <a:pt x="329654" y="345455"/>
                </a:lnTo>
                <a:lnTo>
                  <a:pt x="363349" y="323236"/>
                </a:lnTo>
                <a:lnTo>
                  <a:pt x="391948" y="295909"/>
                </a:lnTo>
                <a:lnTo>
                  <a:pt x="409127" y="295909"/>
                </a:lnTo>
                <a:lnTo>
                  <a:pt x="400838" y="284733"/>
                </a:lnTo>
                <a:lnTo>
                  <a:pt x="417360" y="257460"/>
                </a:lnTo>
                <a:lnTo>
                  <a:pt x="427857" y="227710"/>
                </a:lnTo>
                <a:lnTo>
                  <a:pt x="432020" y="196437"/>
                </a:lnTo>
                <a:lnTo>
                  <a:pt x="429540" y="164591"/>
                </a:lnTo>
                <a:lnTo>
                  <a:pt x="426573" y="151713"/>
                </a:lnTo>
                <a:lnTo>
                  <a:pt x="422476" y="139191"/>
                </a:lnTo>
                <a:lnTo>
                  <a:pt x="417306" y="127051"/>
                </a:lnTo>
                <a:lnTo>
                  <a:pt x="411125" y="115315"/>
                </a:lnTo>
                <a:lnTo>
                  <a:pt x="411760" y="114934"/>
                </a:lnTo>
                <a:lnTo>
                  <a:pt x="412141" y="114553"/>
                </a:lnTo>
                <a:lnTo>
                  <a:pt x="412903" y="114172"/>
                </a:lnTo>
                <a:lnTo>
                  <a:pt x="424180" y="105156"/>
                </a:lnTo>
                <a:lnTo>
                  <a:pt x="404648" y="105156"/>
                </a:lnTo>
                <a:lnTo>
                  <a:pt x="372746" y="69373"/>
                </a:lnTo>
                <a:lnTo>
                  <a:pt x="332583" y="40516"/>
                </a:lnTo>
                <a:lnTo>
                  <a:pt x="291269" y="20954"/>
                </a:lnTo>
                <a:close/>
              </a:path>
              <a:path w="801369" h="480060">
                <a:moveTo>
                  <a:pt x="409127" y="295909"/>
                </a:moveTo>
                <a:lnTo>
                  <a:pt x="391948" y="295909"/>
                </a:lnTo>
                <a:lnTo>
                  <a:pt x="410524" y="330872"/>
                </a:lnTo>
                <a:lnTo>
                  <a:pt x="440637" y="357393"/>
                </a:lnTo>
                <a:lnTo>
                  <a:pt x="477869" y="374223"/>
                </a:lnTo>
                <a:lnTo>
                  <a:pt x="517805" y="380110"/>
                </a:lnTo>
                <a:lnTo>
                  <a:pt x="519710" y="380110"/>
                </a:lnTo>
                <a:lnTo>
                  <a:pt x="521615" y="379983"/>
                </a:lnTo>
                <a:lnTo>
                  <a:pt x="538571" y="379983"/>
                </a:lnTo>
                <a:lnTo>
                  <a:pt x="536347" y="374395"/>
                </a:lnTo>
                <a:lnTo>
                  <a:pt x="539395" y="368553"/>
                </a:lnTo>
                <a:lnTo>
                  <a:pt x="536806" y="360171"/>
                </a:lnTo>
                <a:lnTo>
                  <a:pt x="520345" y="360171"/>
                </a:lnTo>
                <a:lnTo>
                  <a:pt x="482812" y="354582"/>
                </a:lnTo>
                <a:lnTo>
                  <a:pt x="450590" y="338978"/>
                </a:lnTo>
                <a:lnTo>
                  <a:pt x="423369" y="315112"/>
                </a:lnTo>
                <a:lnTo>
                  <a:pt x="409127" y="295909"/>
                </a:lnTo>
                <a:close/>
              </a:path>
              <a:path w="801369" h="480060">
                <a:moveTo>
                  <a:pt x="536728" y="359917"/>
                </a:moveTo>
                <a:lnTo>
                  <a:pt x="528473" y="359917"/>
                </a:lnTo>
                <a:lnTo>
                  <a:pt x="528346" y="360044"/>
                </a:lnTo>
                <a:lnTo>
                  <a:pt x="525552" y="360171"/>
                </a:lnTo>
                <a:lnTo>
                  <a:pt x="536806" y="360171"/>
                </a:lnTo>
                <a:lnTo>
                  <a:pt x="536728" y="359917"/>
                </a:lnTo>
                <a:close/>
              </a:path>
              <a:path w="801369" h="480060">
                <a:moveTo>
                  <a:pt x="591211" y="22859"/>
                </a:moveTo>
                <a:lnTo>
                  <a:pt x="537611" y="28110"/>
                </a:lnTo>
                <a:lnTo>
                  <a:pt x="486614" y="43735"/>
                </a:lnTo>
                <a:lnTo>
                  <a:pt x="441317" y="69472"/>
                </a:lnTo>
                <a:lnTo>
                  <a:pt x="404648" y="105156"/>
                </a:lnTo>
                <a:lnTo>
                  <a:pt x="424180" y="105156"/>
                </a:lnTo>
                <a:lnTo>
                  <a:pt x="450162" y="84381"/>
                </a:lnTo>
                <a:lnTo>
                  <a:pt x="494754" y="62055"/>
                </a:lnTo>
                <a:lnTo>
                  <a:pt x="543919" y="48039"/>
                </a:lnTo>
                <a:lnTo>
                  <a:pt x="594894" y="43179"/>
                </a:lnTo>
                <a:lnTo>
                  <a:pt x="691708" y="43179"/>
                </a:lnTo>
                <a:lnTo>
                  <a:pt x="643926" y="28041"/>
                </a:lnTo>
                <a:lnTo>
                  <a:pt x="591211" y="22859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109216" y="2529839"/>
            <a:ext cx="36195" cy="36830"/>
          </a:xfrm>
          <a:custGeom>
            <a:avLst/>
            <a:gdLst/>
            <a:ahLst/>
            <a:cxnLst/>
            <a:rect l="l" t="t" r="r" b="b"/>
            <a:pathLst>
              <a:path w="36194" h="36830">
                <a:moveTo>
                  <a:pt x="28193" y="0"/>
                </a:moveTo>
                <a:lnTo>
                  <a:pt x="18287" y="0"/>
                </a:lnTo>
                <a:lnTo>
                  <a:pt x="17017" y="254"/>
                </a:lnTo>
                <a:lnTo>
                  <a:pt x="15747" y="635"/>
                </a:lnTo>
                <a:lnTo>
                  <a:pt x="13969" y="1397"/>
                </a:lnTo>
                <a:lnTo>
                  <a:pt x="12191" y="2793"/>
                </a:lnTo>
                <a:lnTo>
                  <a:pt x="11810" y="4953"/>
                </a:lnTo>
                <a:lnTo>
                  <a:pt x="4698" y="7112"/>
                </a:lnTo>
                <a:lnTo>
                  <a:pt x="0" y="13462"/>
                </a:lnTo>
                <a:lnTo>
                  <a:pt x="381" y="20828"/>
                </a:lnTo>
                <a:lnTo>
                  <a:pt x="761" y="29845"/>
                </a:lnTo>
                <a:lnTo>
                  <a:pt x="8254" y="36576"/>
                </a:lnTo>
                <a:lnTo>
                  <a:pt x="18033" y="36576"/>
                </a:lnTo>
                <a:lnTo>
                  <a:pt x="25693" y="34970"/>
                </a:lnTo>
                <a:lnTo>
                  <a:pt x="31337" y="31003"/>
                </a:lnTo>
                <a:lnTo>
                  <a:pt x="35028" y="25251"/>
                </a:lnTo>
                <a:lnTo>
                  <a:pt x="35219" y="24130"/>
                </a:lnTo>
                <a:lnTo>
                  <a:pt x="9651" y="24130"/>
                </a:lnTo>
                <a:lnTo>
                  <a:pt x="9906" y="15621"/>
                </a:lnTo>
                <a:lnTo>
                  <a:pt x="13207" y="11303"/>
                </a:lnTo>
                <a:lnTo>
                  <a:pt x="35861" y="11303"/>
                </a:lnTo>
                <a:lnTo>
                  <a:pt x="35813" y="10287"/>
                </a:lnTo>
                <a:lnTo>
                  <a:pt x="28193" y="0"/>
                </a:lnTo>
                <a:close/>
              </a:path>
              <a:path w="36194" h="36830">
                <a:moveTo>
                  <a:pt x="35861" y="11303"/>
                </a:moveTo>
                <a:lnTo>
                  <a:pt x="13588" y="11303"/>
                </a:lnTo>
                <a:lnTo>
                  <a:pt x="13969" y="11684"/>
                </a:lnTo>
                <a:lnTo>
                  <a:pt x="14350" y="11684"/>
                </a:lnTo>
                <a:lnTo>
                  <a:pt x="17906" y="13462"/>
                </a:lnTo>
                <a:lnTo>
                  <a:pt x="22225" y="13843"/>
                </a:lnTo>
                <a:lnTo>
                  <a:pt x="22986" y="18415"/>
                </a:lnTo>
                <a:lnTo>
                  <a:pt x="23367" y="21971"/>
                </a:lnTo>
                <a:lnTo>
                  <a:pt x="20446" y="23749"/>
                </a:lnTo>
                <a:lnTo>
                  <a:pt x="17525" y="24003"/>
                </a:lnTo>
                <a:lnTo>
                  <a:pt x="17144" y="24130"/>
                </a:lnTo>
                <a:lnTo>
                  <a:pt x="35219" y="24130"/>
                </a:lnTo>
                <a:lnTo>
                  <a:pt x="36194" y="18415"/>
                </a:lnTo>
                <a:lnTo>
                  <a:pt x="35861" y="11303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220467" y="2537460"/>
            <a:ext cx="36830" cy="33655"/>
          </a:xfrm>
          <a:custGeom>
            <a:avLst/>
            <a:gdLst/>
            <a:ahLst/>
            <a:cxnLst/>
            <a:rect l="l" t="t" r="r" b="b"/>
            <a:pathLst>
              <a:path w="36830" h="33655">
                <a:moveTo>
                  <a:pt x="17525" y="0"/>
                </a:moveTo>
                <a:lnTo>
                  <a:pt x="6476" y="0"/>
                </a:lnTo>
                <a:lnTo>
                  <a:pt x="0" y="9525"/>
                </a:lnTo>
                <a:lnTo>
                  <a:pt x="381" y="17779"/>
                </a:lnTo>
                <a:lnTo>
                  <a:pt x="1015" y="26923"/>
                </a:lnTo>
                <a:lnTo>
                  <a:pt x="8889" y="33527"/>
                </a:lnTo>
                <a:lnTo>
                  <a:pt x="19304" y="33527"/>
                </a:lnTo>
                <a:lnTo>
                  <a:pt x="19684" y="33400"/>
                </a:lnTo>
                <a:lnTo>
                  <a:pt x="29082" y="33146"/>
                </a:lnTo>
                <a:lnTo>
                  <a:pt x="36575" y="25907"/>
                </a:lnTo>
                <a:lnTo>
                  <a:pt x="36575" y="21208"/>
                </a:lnTo>
                <a:lnTo>
                  <a:pt x="19050" y="21208"/>
                </a:lnTo>
                <a:lnTo>
                  <a:pt x="10794" y="20827"/>
                </a:lnTo>
                <a:lnTo>
                  <a:pt x="13969" y="11556"/>
                </a:lnTo>
                <a:lnTo>
                  <a:pt x="18287" y="8889"/>
                </a:lnTo>
                <a:lnTo>
                  <a:pt x="19050" y="8254"/>
                </a:lnTo>
                <a:lnTo>
                  <a:pt x="19684" y="7492"/>
                </a:lnTo>
                <a:lnTo>
                  <a:pt x="20065" y="6476"/>
                </a:lnTo>
                <a:lnTo>
                  <a:pt x="33634" y="6476"/>
                </a:lnTo>
                <a:lnTo>
                  <a:pt x="29082" y="2412"/>
                </a:lnTo>
                <a:lnTo>
                  <a:pt x="20065" y="2412"/>
                </a:lnTo>
                <a:lnTo>
                  <a:pt x="19304" y="1015"/>
                </a:lnTo>
                <a:lnTo>
                  <a:pt x="17525" y="0"/>
                </a:lnTo>
                <a:close/>
              </a:path>
              <a:path w="36830" h="33655">
                <a:moveTo>
                  <a:pt x="33634" y="6476"/>
                </a:moveTo>
                <a:lnTo>
                  <a:pt x="20065" y="6476"/>
                </a:lnTo>
                <a:lnTo>
                  <a:pt x="26796" y="9525"/>
                </a:lnTo>
                <a:lnTo>
                  <a:pt x="28575" y="21208"/>
                </a:lnTo>
                <a:lnTo>
                  <a:pt x="36575" y="21208"/>
                </a:lnTo>
                <a:lnTo>
                  <a:pt x="36575" y="17017"/>
                </a:lnTo>
                <a:lnTo>
                  <a:pt x="36194" y="8762"/>
                </a:lnTo>
                <a:lnTo>
                  <a:pt x="33634" y="647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351532" y="2526792"/>
            <a:ext cx="41910" cy="41275"/>
          </a:xfrm>
          <a:custGeom>
            <a:avLst/>
            <a:gdLst/>
            <a:ahLst/>
            <a:cxnLst/>
            <a:rect l="l" t="t" r="r" b="b"/>
            <a:pathLst>
              <a:path w="41910" h="41275">
                <a:moveTo>
                  <a:pt x="6350" y="8635"/>
                </a:moveTo>
                <a:lnTo>
                  <a:pt x="3682" y="8635"/>
                </a:lnTo>
                <a:lnTo>
                  <a:pt x="1778" y="10287"/>
                </a:lnTo>
                <a:lnTo>
                  <a:pt x="1397" y="12953"/>
                </a:lnTo>
                <a:lnTo>
                  <a:pt x="762" y="23749"/>
                </a:lnTo>
                <a:lnTo>
                  <a:pt x="60" y="26669"/>
                </a:lnTo>
                <a:lnTo>
                  <a:pt x="16001" y="41020"/>
                </a:lnTo>
                <a:lnTo>
                  <a:pt x="17018" y="41020"/>
                </a:lnTo>
                <a:lnTo>
                  <a:pt x="18034" y="41147"/>
                </a:lnTo>
                <a:lnTo>
                  <a:pt x="19050" y="41147"/>
                </a:lnTo>
                <a:lnTo>
                  <a:pt x="26251" y="39981"/>
                </a:lnTo>
                <a:lnTo>
                  <a:pt x="32654" y="36671"/>
                </a:lnTo>
                <a:lnTo>
                  <a:pt x="37748" y="31503"/>
                </a:lnTo>
                <a:lnTo>
                  <a:pt x="39972" y="26924"/>
                </a:lnTo>
                <a:lnTo>
                  <a:pt x="15493" y="26924"/>
                </a:lnTo>
                <a:lnTo>
                  <a:pt x="13716" y="26669"/>
                </a:lnTo>
                <a:lnTo>
                  <a:pt x="12192" y="26162"/>
                </a:lnTo>
                <a:lnTo>
                  <a:pt x="11049" y="19684"/>
                </a:lnTo>
                <a:lnTo>
                  <a:pt x="15475" y="19684"/>
                </a:lnTo>
                <a:lnTo>
                  <a:pt x="17653" y="18160"/>
                </a:lnTo>
                <a:lnTo>
                  <a:pt x="18542" y="15366"/>
                </a:lnTo>
                <a:lnTo>
                  <a:pt x="19431" y="13969"/>
                </a:lnTo>
                <a:lnTo>
                  <a:pt x="21081" y="13207"/>
                </a:lnTo>
                <a:lnTo>
                  <a:pt x="40674" y="13207"/>
                </a:lnTo>
                <a:lnTo>
                  <a:pt x="39687" y="9890"/>
                </a:lnTo>
                <a:lnTo>
                  <a:pt x="38883" y="8889"/>
                </a:lnTo>
                <a:lnTo>
                  <a:pt x="7493" y="8889"/>
                </a:lnTo>
                <a:lnTo>
                  <a:pt x="6985" y="8762"/>
                </a:lnTo>
                <a:lnTo>
                  <a:pt x="6350" y="8635"/>
                </a:lnTo>
                <a:close/>
              </a:path>
              <a:path w="41910" h="41275">
                <a:moveTo>
                  <a:pt x="40674" y="13207"/>
                </a:moveTo>
                <a:lnTo>
                  <a:pt x="23875" y="13207"/>
                </a:lnTo>
                <a:lnTo>
                  <a:pt x="26416" y="14350"/>
                </a:lnTo>
                <a:lnTo>
                  <a:pt x="26797" y="16890"/>
                </a:lnTo>
                <a:lnTo>
                  <a:pt x="26714" y="19938"/>
                </a:lnTo>
                <a:lnTo>
                  <a:pt x="25907" y="24891"/>
                </a:lnTo>
                <a:lnTo>
                  <a:pt x="21717" y="26924"/>
                </a:lnTo>
                <a:lnTo>
                  <a:pt x="39972" y="26924"/>
                </a:lnTo>
                <a:lnTo>
                  <a:pt x="41020" y="24764"/>
                </a:lnTo>
                <a:lnTo>
                  <a:pt x="41690" y="18160"/>
                </a:lnTo>
                <a:lnTo>
                  <a:pt x="41770" y="16890"/>
                </a:lnTo>
                <a:lnTo>
                  <a:pt x="40674" y="13207"/>
                </a:lnTo>
                <a:close/>
              </a:path>
              <a:path w="41910" h="41275">
                <a:moveTo>
                  <a:pt x="15475" y="19684"/>
                </a:moveTo>
                <a:lnTo>
                  <a:pt x="11049" y="19684"/>
                </a:lnTo>
                <a:lnTo>
                  <a:pt x="12065" y="19938"/>
                </a:lnTo>
                <a:lnTo>
                  <a:pt x="15112" y="19938"/>
                </a:lnTo>
                <a:lnTo>
                  <a:pt x="15475" y="19684"/>
                </a:lnTo>
                <a:close/>
              </a:path>
              <a:path w="41910" h="41275">
                <a:moveTo>
                  <a:pt x="25145" y="0"/>
                </a:moveTo>
                <a:lnTo>
                  <a:pt x="17144" y="0"/>
                </a:lnTo>
                <a:lnTo>
                  <a:pt x="11175" y="3175"/>
                </a:lnTo>
                <a:lnTo>
                  <a:pt x="7493" y="8889"/>
                </a:lnTo>
                <a:lnTo>
                  <a:pt x="38883" y="8889"/>
                </a:lnTo>
                <a:lnTo>
                  <a:pt x="35091" y="4173"/>
                </a:lnTo>
                <a:lnTo>
                  <a:pt x="28448" y="634"/>
                </a:lnTo>
                <a:lnTo>
                  <a:pt x="26797" y="253"/>
                </a:lnTo>
                <a:lnTo>
                  <a:pt x="25145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484120" y="2548127"/>
            <a:ext cx="35560" cy="30480"/>
          </a:xfrm>
          <a:custGeom>
            <a:avLst/>
            <a:gdLst/>
            <a:ahLst/>
            <a:cxnLst/>
            <a:rect l="l" t="t" r="r" b="b"/>
            <a:pathLst>
              <a:path w="35560" h="30480">
                <a:moveTo>
                  <a:pt x="28702" y="0"/>
                </a:moveTo>
                <a:lnTo>
                  <a:pt x="25400" y="0"/>
                </a:lnTo>
                <a:lnTo>
                  <a:pt x="24892" y="127"/>
                </a:lnTo>
                <a:lnTo>
                  <a:pt x="24256" y="254"/>
                </a:lnTo>
                <a:lnTo>
                  <a:pt x="12192" y="4064"/>
                </a:lnTo>
                <a:lnTo>
                  <a:pt x="10794" y="4445"/>
                </a:lnTo>
                <a:lnTo>
                  <a:pt x="9779" y="5461"/>
                </a:lnTo>
                <a:lnTo>
                  <a:pt x="9017" y="6477"/>
                </a:lnTo>
                <a:lnTo>
                  <a:pt x="6985" y="7493"/>
                </a:lnTo>
                <a:lnTo>
                  <a:pt x="5206" y="8890"/>
                </a:lnTo>
                <a:lnTo>
                  <a:pt x="0" y="16891"/>
                </a:lnTo>
                <a:lnTo>
                  <a:pt x="2159" y="24765"/>
                </a:lnTo>
                <a:lnTo>
                  <a:pt x="10794" y="29718"/>
                </a:lnTo>
                <a:lnTo>
                  <a:pt x="13588" y="30480"/>
                </a:lnTo>
                <a:lnTo>
                  <a:pt x="20319" y="30480"/>
                </a:lnTo>
                <a:lnTo>
                  <a:pt x="24130" y="29083"/>
                </a:lnTo>
                <a:lnTo>
                  <a:pt x="33274" y="21082"/>
                </a:lnTo>
                <a:lnTo>
                  <a:pt x="33824" y="18288"/>
                </a:lnTo>
                <a:lnTo>
                  <a:pt x="14859" y="18288"/>
                </a:lnTo>
                <a:lnTo>
                  <a:pt x="12827" y="17907"/>
                </a:lnTo>
                <a:lnTo>
                  <a:pt x="12446" y="17145"/>
                </a:lnTo>
                <a:lnTo>
                  <a:pt x="12446" y="16256"/>
                </a:lnTo>
                <a:lnTo>
                  <a:pt x="15240" y="16256"/>
                </a:lnTo>
                <a:lnTo>
                  <a:pt x="19431" y="14732"/>
                </a:lnTo>
                <a:lnTo>
                  <a:pt x="34526" y="14732"/>
                </a:lnTo>
                <a:lnTo>
                  <a:pt x="35052" y="12065"/>
                </a:lnTo>
                <a:lnTo>
                  <a:pt x="32257" y="4445"/>
                </a:lnTo>
                <a:lnTo>
                  <a:pt x="31368" y="1905"/>
                </a:lnTo>
                <a:lnTo>
                  <a:pt x="28702" y="0"/>
                </a:lnTo>
                <a:close/>
              </a:path>
              <a:path w="35560" h="30480">
                <a:moveTo>
                  <a:pt x="34526" y="14732"/>
                </a:moveTo>
                <a:lnTo>
                  <a:pt x="19431" y="14732"/>
                </a:lnTo>
                <a:lnTo>
                  <a:pt x="19050" y="16891"/>
                </a:lnTo>
                <a:lnTo>
                  <a:pt x="17018" y="18288"/>
                </a:lnTo>
                <a:lnTo>
                  <a:pt x="33824" y="18288"/>
                </a:lnTo>
                <a:lnTo>
                  <a:pt x="34526" y="14732"/>
                </a:lnTo>
                <a:close/>
              </a:path>
              <a:path w="35560" h="30480">
                <a:moveTo>
                  <a:pt x="15240" y="16256"/>
                </a:moveTo>
                <a:lnTo>
                  <a:pt x="12446" y="16256"/>
                </a:lnTo>
                <a:lnTo>
                  <a:pt x="12827" y="16383"/>
                </a:lnTo>
                <a:lnTo>
                  <a:pt x="13335" y="16510"/>
                </a:lnTo>
                <a:lnTo>
                  <a:pt x="14224" y="16510"/>
                </a:lnTo>
                <a:lnTo>
                  <a:pt x="15240" y="16256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93720" y="2538983"/>
            <a:ext cx="43180" cy="41275"/>
          </a:xfrm>
          <a:custGeom>
            <a:avLst/>
            <a:gdLst/>
            <a:ahLst/>
            <a:cxnLst/>
            <a:rect l="l" t="t" r="r" b="b"/>
            <a:pathLst>
              <a:path w="43180" h="41275">
                <a:moveTo>
                  <a:pt x="26924" y="0"/>
                </a:moveTo>
                <a:lnTo>
                  <a:pt x="23241" y="0"/>
                </a:lnTo>
                <a:lnTo>
                  <a:pt x="21843" y="254"/>
                </a:lnTo>
                <a:lnTo>
                  <a:pt x="20447" y="762"/>
                </a:lnTo>
                <a:lnTo>
                  <a:pt x="19431" y="1524"/>
                </a:lnTo>
                <a:lnTo>
                  <a:pt x="18668" y="1778"/>
                </a:lnTo>
                <a:lnTo>
                  <a:pt x="17906" y="2540"/>
                </a:lnTo>
                <a:lnTo>
                  <a:pt x="10251" y="5040"/>
                </a:lnTo>
                <a:lnTo>
                  <a:pt x="4286" y="9969"/>
                </a:lnTo>
                <a:lnTo>
                  <a:pt x="654" y="16613"/>
                </a:lnTo>
                <a:lnTo>
                  <a:pt x="0" y="24257"/>
                </a:lnTo>
                <a:lnTo>
                  <a:pt x="2482" y="31289"/>
                </a:lnTo>
                <a:lnTo>
                  <a:pt x="7477" y="36607"/>
                </a:lnTo>
                <a:lnTo>
                  <a:pt x="14162" y="39973"/>
                </a:lnTo>
                <a:lnTo>
                  <a:pt x="21717" y="41148"/>
                </a:lnTo>
                <a:lnTo>
                  <a:pt x="23368" y="41148"/>
                </a:lnTo>
                <a:lnTo>
                  <a:pt x="41505" y="27051"/>
                </a:lnTo>
                <a:lnTo>
                  <a:pt x="16510" y="27051"/>
                </a:lnTo>
                <a:lnTo>
                  <a:pt x="13716" y="24638"/>
                </a:lnTo>
                <a:lnTo>
                  <a:pt x="13335" y="21209"/>
                </a:lnTo>
                <a:lnTo>
                  <a:pt x="13335" y="18796"/>
                </a:lnTo>
                <a:lnTo>
                  <a:pt x="13970" y="17780"/>
                </a:lnTo>
                <a:lnTo>
                  <a:pt x="22987" y="17780"/>
                </a:lnTo>
                <a:lnTo>
                  <a:pt x="25018" y="16510"/>
                </a:lnTo>
                <a:lnTo>
                  <a:pt x="42144" y="16510"/>
                </a:lnTo>
                <a:lnTo>
                  <a:pt x="41910" y="14478"/>
                </a:lnTo>
                <a:lnTo>
                  <a:pt x="40131" y="9271"/>
                </a:lnTo>
                <a:lnTo>
                  <a:pt x="36195" y="4826"/>
                </a:lnTo>
                <a:lnTo>
                  <a:pt x="31115" y="2159"/>
                </a:lnTo>
                <a:lnTo>
                  <a:pt x="29210" y="762"/>
                </a:lnTo>
                <a:lnTo>
                  <a:pt x="26924" y="0"/>
                </a:lnTo>
                <a:close/>
              </a:path>
              <a:path w="43180" h="41275">
                <a:moveTo>
                  <a:pt x="42144" y="16510"/>
                </a:moveTo>
                <a:lnTo>
                  <a:pt x="25018" y="16510"/>
                </a:lnTo>
                <a:lnTo>
                  <a:pt x="26543" y="18161"/>
                </a:lnTo>
                <a:lnTo>
                  <a:pt x="27305" y="20193"/>
                </a:lnTo>
                <a:lnTo>
                  <a:pt x="26924" y="22606"/>
                </a:lnTo>
                <a:lnTo>
                  <a:pt x="26162" y="25146"/>
                </a:lnTo>
                <a:lnTo>
                  <a:pt x="23749" y="27051"/>
                </a:lnTo>
                <a:lnTo>
                  <a:pt x="41505" y="27051"/>
                </a:lnTo>
                <a:lnTo>
                  <a:pt x="42884" y="22905"/>
                </a:lnTo>
                <a:lnTo>
                  <a:pt x="42144" y="16510"/>
                </a:lnTo>
                <a:close/>
              </a:path>
              <a:path w="43180" h="41275">
                <a:moveTo>
                  <a:pt x="22987" y="17780"/>
                </a:moveTo>
                <a:lnTo>
                  <a:pt x="13970" y="17780"/>
                </a:lnTo>
                <a:lnTo>
                  <a:pt x="15240" y="18796"/>
                </a:lnTo>
                <a:lnTo>
                  <a:pt x="16891" y="19304"/>
                </a:lnTo>
                <a:lnTo>
                  <a:pt x="19685" y="19304"/>
                </a:lnTo>
                <a:lnTo>
                  <a:pt x="20828" y="19050"/>
                </a:lnTo>
                <a:lnTo>
                  <a:pt x="21843" y="18542"/>
                </a:lnTo>
                <a:lnTo>
                  <a:pt x="22987" y="1778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700601" y="2545079"/>
            <a:ext cx="38735" cy="36830"/>
          </a:xfrm>
          <a:custGeom>
            <a:avLst/>
            <a:gdLst/>
            <a:ahLst/>
            <a:cxnLst/>
            <a:rect l="l" t="t" r="r" b="b"/>
            <a:pathLst>
              <a:path w="38735" h="36830">
                <a:moveTo>
                  <a:pt x="14658" y="0"/>
                </a:moveTo>
                <a:lnTo>
                  <a:pt x="13388" y="0"/>
                </a:lnTo>
                <a:lnTo>
                  <a:pt x="12880" y="126"/>
                </a:lnTo>
                <a:lnTo>
                  <a:pt x="12372" y="381"/>
                </a:lnTo>
                <a:lnTo>
                  <a:pt x="9197" y="1777"/>
                </a:lnTo>
                <a:lnTo>
                  <a:pt x="6403" y="3937"/>
                </a:lnTo>
                <a:lnTo>
                  <a:pt x="4498" y="6603"/>
                </a:lnTo>
                <a:lnTo>
                  <a:pt x="4244" y="6603"/>
                </a:lnTo>
                <a:lnTo>
                  <a:pt x="3863" y="6984"/>
                </a:lnTo>
                <a:lnTo>
                  <a:pt x="3863" y="7365"/>
                </a:lnTo>
                <a:lnTo>
                  <a:pt x="3101" y="8381"/>
                </a:lnTo>
                <a:lnTo>
                  <a:pt x="2085" y="10159"/>
                </a:lnTo>
                <a:lnTo>
                  <a:pt x="942" y="11937"/>
                </a:lnTo>
                <a:lnTo>
                  <a:pt x="688" y="13969"/>
                </a:lnTo>
                <a:lnTo>
                  <a:pt x="688" y="14986"/>
                </a:lnTo>
                <a:lnTo>
                  <a:pt x="41" y="18542"/>
                </a:lnTo>
                <a:lnTo>
                  <a:pt x="0" y="19557"/>
                </a:lnTo>
                <a:lnTo>
                  <a:pt x="688" y="23113"/>
                </a:lnTo>
                <a:lnTo>
                  <a:pt x="2085" y="26924"/>
                </a:lnTo>
                <a:lnTo>
                  <a:pt x="5133" y="33527"/>
                </a:lnTo>
                <a:lnTo>
                  <a:pt x="11356" y="36575"/>
                </a:lnTo>
                <a:lnTo>
                  <a:pt x="23167" y="36575"/>
                </a:lnTo>
                <a:lnTo>
                  <a:pt x="28628" y="34543"/>
                </a:lnTo>
                <a:lnTo>
                  <a:pt x="32565" y="30733"/>
                </a:lnTo>
                <a:lnTo>
                  <a:pt x="37675" y="22935"/>
                </a:lnTo>
                <a:lnTo>
                  <a:pt x="37710" y="22351"/>
                </a:lnTo>
                <a:lnTo>
                  <a:pt x="16563" y="22351"/>
                </a:lnTo>
                <a:lnTo>
                  <a:pt x="15928" y="22225"/>
                </a:lnTo>
                <a:lnTo>
                  <a:pt x="15166" y="21970"/>
                </a:lnTo>
                <a:lnTo>
                  <a:pt x="16690" y="19938"/>
                </a:lnTo>
                <a:lnTo>
                  <a:pt x="16874" y="18922"/>
                </a:lnTo>
                <a:lnTo>
                  <a:pt x="16944" y="17780"/>
                </a:lnTo>
                <a:lnTo>
                  <a:pt x="17261" y="17399"/>
                </a:lnTo>
                <a:lnTo>
                  <a:pt x="16944" y="17399"/>
                </a:lnTo>
                <a:lnTo>
                  <a:pt x="17325" y="16890"/>
                </a:lnTo>
                <a:lnTo>
                  <a:pt x="17706" y="16890"/>
                </a:lnTo>
                <a:lnTo>
                  <a:pt x="18087" y="16763"/>
                </a:lnTo>
                <a:lnTo>
                  <a:pt x="38053" y="16763"/>
                </a:lnTo>
                <a:lnTo>
                  <a:pt x="38200" y="14350"/>
                </a:lnTo>
                <a:lnTo>
                  <a:pt x="34511" y="6623"/>
                </a:lnTo>
                <a:lnTo>
                  <a:pt x="26977" y="1396"/>
                </a:lnTo>
                <a:lnTo>
                  <a:pt x="25178" y="762"/>
                </a:lnTo>
                <a:lnTo>
                  <a:pt x="15928" y="762"/>
                </a:lnTo>
                <a:lnTo>
                  <a:pt x="14658" y="0"/>
                </a:lnTo>
                <a:close/>
              </a:path>
              <a:path w="38735" h="36830">
                <a:moveTo>
                  <a:pt x="38053" y="16763"/>
                </a:moveTo>
                <a:lnTo>
                  <a:pt x="22024" y="16763"/>
                </a:lnTo>
                <a:lnTo>
                  <a:pt x="23040" y="17144"/>
                </a:lnTo>
                <a:lnTo>
                  <a:pt x="23040" y="17780"/>
                </a:lnTo>
                <a:lnTo>
                  <a:pt x="22659" y="18922"/>
                </a:lnTo>
                <a:lnTo>
                  <a:pt x="22278" y="19557"/>
                </a:lnTo>
                <a:lnTo>
                  <a:pt x="21643" y="20193"/>
                </a:lnTo>
                <a:lnTo>
                  <a:pt x="20373" y="21717"/>
                </a:lnTo>
                <a:lnTo>
                  <a:pt x="18849" y="22351"/>
                </a:lnTo>
                <a:lnTo>
                  <a:pt x="37710" y="22351"/>
                </a:lnTo>
                <a:lnTo>
                  <a:pt x="38053" y="16763"/>
                </a:lnTo>
                <a:close/>
              </a:path>
              <a:path w="38735" h="36830">
                <a:moveTo>
                  <a:pt x="17579" y="17018"/>
                </a:moveTo>
                <a:lnTo>
                  <a:pt x="17325" y="17144"/>
                </a:lnTo>
                <a:lnTo>
                  <a:pt x="16944" y="17399"/>
                </a:lnTo>
                <a:lnTo>
                  <a:pt x="17261" y="17399"/>
                </a:lnTo>
                <a:lnTo>
                  <a:pt x="17579" y="17018"/>
                </a:lnTo>
                <a:close/>
              </a:path>
              <a:path w="38735" h="36830">
                <a:moveTo>
                  <a:pt x="19484" y="16763"/>
                </a:moveTo>
                <a:lnTo>
                  <a:pt x="18087" y="16763"/>
                </a:lnTo>
                <a:lnTo>
                  <a:pt x="17833" y="16890"/>
                </a:lnTo>
                <a:lnTo>
                  <a:pt x="18341" y="16890"/>
                </a:lnTo>
                <a:lnTo>
                  <a:pt x="19484" y="16763"/>
                </a:lnTo>
                <a:close/>
              </a:path>
              <a:path w="38735" h="36830">
                <a:moveTo>
                  <a:pt x="22659" y="253"/>
                </a:moveTo>
                <a:lnTo>
                  <a:pt x="18976" y="253"/>
                </a:lnTo>
                <a:lnTo>
                  <a:pt x="17325" y="507"/>
                </a:lnTo>
                <a:lnTo>
                  <a:pt x="15928" y="762"/>
                </a:lnTo>
                <a:lnTo>
                  <a:pt x="25178" y="762"/>
                </a:lnTo>
                <a:lnTo>
                  <a:pt x="24818" y="634"/>
                </a:lnTo>
                <a:lnTo>
                  <a:pt x="22659" y="253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62343" y="2927095"/>
            <a:ext cx="685800" cy="68325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386828" y="1976627"/>
            <a:ext cx="736600" cy="611505"/>
          </a:xfrm>
          <a:custGeom>
            <a:avLst/>
            <a:gdLst/>
            <a:ahLst/>
            <a:cxnLst/>
            <a:rect l="l" t="t" r="r" b="b"/>
            <a:pathLst>
              <a:path w="736600" h="611505">
                <a:moveTo>
                  <a:pt x="369443" y="0"/>
                </a:moveTo>
                <a:lnTo>
                  <a:pt x="362712" y="0"/>
                </a:lnTo>
                <a:lnTo>
                  <a:pt x="355853" y="762"/>
                </a:lnTo>
                <a:lnTo>
                  <a:pt x="308606" y="20520"/>
                </a:lnTo>
                <a:lnTo>
                  <a:pt x="280860" y="52466"/>
                </a:lnTo>
                <a:lnTo>
                  <a:pt x="265878" y="93009"/>
                </a:lnTo>
                <a:lnTo>
                  <a:pt x="263778" y="137160"/>
                </a:lnTo>
                <a:lnTo>
                  <a:pt x="270202" y="172729"/>
                </a:lnTo>
                <a:lnTo>
                  <a:pt x="281828" y="208264"/>
                </a:lnTo>
                <a:lnTo>
                  <a:pt x="297765" y="243012"/>
                </a:lnTo>
                <a:lnTo>
                  <a:pt x="317119" y="276225"/>
                </a:lnTo>
                <a:lnTo>
                  <a:pt x="139700" y="276225"/>
                </a:lnTo>
                <a:lnTo>
                  <a:pt x="137414" y="278511"/>
                </a:lnTo>
                <a:lnTo>
                  <a:pt x="137017" y="280691"/>
                </a:lnTo>
                <a:lnTo>
                  <a:pt x="136905" y="281559"/>
                </a:lnTo>
                <a:lnTo>
                  <a:pt x="136525" y="282067"/>
                </a:lnTo>
                <a:lnTo>
                  <a:pt x="136525" y="282321"/>
                </a:lnTo>
                <a:lnTo>
                  <a:pt x="119154" y="327099"/>
                </a:lnTo>
                <a:lnTo>
                  <a:pt x="101301" y="371624"/>
                </a:lnTo>
                <a:lnTo>
                  <a:pt x="82920" y="415892"/>
                </a:lnTo>
                <a:lnTo>
                  <a:pt x="63963" y="459897"/>
                </a:lnTo>
                <a:lnTo>
                  <a:pt x="44385" y="503636"/>
                </a:lnTo>
                <a:lnTo>
                  <a:pt x="24137" y="547103"/>
                </a:lnTo>
                <a:lnTo>
                  <a:pt x="3175" y="590296"/>
                </a:lnTo>
                <a:lnTo>
                  <a:pt x="0" y="596138"/>
                </a:lnTo>
                <a:lnTo>
                  <a:pt x="4318" y="603123"/>
                </a:lnTo>
                <a:lnTo>
                  <a:pt x="10922" y="603123"/>
                </a:lnTo>
                <a:lnTo>
                  <a:pt x="213811" y="608243"/>
                </a:lnTo>
                <a:lnTo>
                  <a:pt x="518160" y="611124"/>
                </a:lnTo>
                <a:lnTo>
                  <a:pt x="724026" y="609727"/>
                </a:lnTo>
                <a:lnTo>
                  <a:pt x="729488" y="609346"/>
                </a:lnTo>
                <a:lnTo>
                  <a:pt x="733425" y="604266"/>
                </a:lnTo>
                <a:lnTo>
                  <a:pt x="732154" y="598805"/>
                </a:lnTo>
                <a:lnTo>
                  <a:pt x="734949" y="597281"/>
                </a:lnTo>
                <a:lnTo>
                  <a:pt x="736092" y="593852"/>
                </a:lnTo>
                <a:lnTo>
                  <a:pt x="735848" y="593344"/>
                </a:lnTo>
                <a:lnTo>
                  <a:pt x="504063" y="593344"/>
                </a:lnTo>
                <a:lnTo>
                  <a:pt x="184060" y="590201"/>
                </a:lnTo>
                <a:lnTo>
                  <a:pt x="24129" y="586359"/>
                </a:lnTo>
                <a:lnTo>
                  <a:pt x="47359" y="537685"/>
                </a:lnTo>
                <a:lnTo>
                  <a:pt x="69548" y="488559"/>
                </a:lnTo>
                <a:lnTo>
                  <a:pt x="90693" y="438975"/>
                </a:lnTo>
                <a:lnTo>
                  <a:pt x="110791" y="388925"/>
                </a:lnTo>
                <a:lnTo>
                  <a:pt x="129836" y="338403"/>
                </a:lnTo>
                <a:lnTo>
                  <a:pt x="147827" y="287401"/>
                </a:lnTo>
                <a:lnTo>
                  <a:pt x="343451" y="287401"/>
                </a:lnTo>
                <a:lnTo>
                  <a:pt x="306903" y="221378"/>
                </a:lnTo>
                <a:lnTo>
                  <a:pt x="290322" y="180340"/>
                </a:lnTo>
                <a:lnTo>
                  <a:pt x="281596" y="141767"/>
                </a:lnTo>
                <a:lnTo>
                  <a:pt x="281570" y="101457"/>
                </a:lnTo>
                <a:lnTo>
                  <a:pt x="292205" y="64165"/>
                </a:lnTo>
                <a:lnTo>
                  <a:pt x="315465" y="34645"/>
                </a:lnTo>
                <a:lnTo>
                  <a:pt x="353314" y="17653"/>
                </a:lnTo>
                <a:lnTo>
                  <a:pt x="358521" y="16764"/>
                </a:lnTo>
                <a:lnTo>
                  <a:pt x="363854" y="16256"/>
                </a:lnTo>
                <a:lnTo>
                  <a:pt x="421505" y="16256"/>
                </a:lnTo>
                <a:lnTo>
                  <a:pt x="405763" y="6776"/>
                </a:lnTo>
                <a:lnTo>
                  <a:pt x="369443" y="0"/>
                </a:lnTo>
                <a:close/>
              </a:path>
              <a:path w="736600" h="611505">
                <a:moveTo>
                  <a:pt x="622328" y="295656"/>
                </a:moveTo>
                <a:lnTo>
                  <a:pt x="604520" y="295656"/>
                </a:lnTo>
                <a:lnTo>
                  <a:pt x="604520" y="296418"/>
                </a:lnTo>
                <a:lnTo>
                  <a:pt x="626494" y="344932"/>
                </a:lnTo>
                <a:lnTo>
                  <a:pt x="645282" y="394283"/>
                </a:lnTo>
                <a:lnTo>
                  <a:pt x="662654" y="444404"/>
                </a:lnTo>
                <a:lnTo>
                  <a:pt x="680089" y="494462"/>
                </a:lnTo>
                <a:lnTo>
                  <a:pt x="699140" y="543815"/>
                </a:lnTo>
                <a:lnTo>
                  <a:pt x="721360" y="591820"/>
                </a:lnTo>
                <a:lnTo>
                  <a:pt x="504063" y="593344"/>
                </a:lnTo>
                <a:lnTo>
                  <a:pt x="735848" y="593344"/>
                </a:lnTo>
                <a:lnTo>
                  <a:pt x="734568" y="590677"/>
                </a:lnTo>
                <a:lnTo>
                  <a:pt x="714840" y="540479"/>
                </a:lnTo>
                <a:lnTo>
                  <a:pt x="697394" y="489194"/>
                </a:lnTo>
                <a:lnTo>
                  <a:pt x="680640" y="437578"/>
                </a:lnTo>
                <a:lnTo>
                  <a:pt x="662987" y="386385"/>
                </a:lnTo>
                <a:lnTo>
                  <a:pt x="642842" y="336371"/>
                </a:lnTo>
                <a:lnTo>
                  <a:pt x="622328" y="295656"/>
                </a:lnTo>
                <a:close/>
              </a:path>
              <a:path w="736600" h="611505">
                <a:moveTo>
                  <a:pt x="344951" y="289814"/>
                </a:moveTo>
                <a:lnTo>
                  <a:pt x="326390" y="289814"/>
                </a:lnTo>
                <a:lnTo>
                  <a:pt x="337115" y="304226"/>
                </a:lnTo>
                <a:lnTo>
                  <a:pt x="372807" y="344740"/>
                </a:lnTo>
                <a:lnTo>
                  <a:pt x="375030" y="346202"/>
                </a:lnTo>
                <a:lnTo>
                  <a:pt x="378205" y="346202"/>
                </a:lnTo>
                <a:lnTo>
                  <a:pt x="380111" y="344932"/>
                </a:lnTo>
                <a:lnTo>
                  <a:pt x="380873" y="342773"/>
                </a:lnTo>
                <a:lnTo>
                  <a:pt x="388556" y="342773"/>
                </a:lnTo>
                <a:lnTo>
                  <a:pt x="391032" y="341249"/>
                </a:lnTo>
                <a:lnTo>
                  <a:pt x="392556" y="337693"/>
                </a:lnTo>
                <a:lnTo>
                  <a:pt x="394312" y="333375"/>
                </a:lnTo>
                <a:lnTo>
                  <a:pt x="376554" y="333375"/>
                </a:lnTo>
                <a:lnTo>
                  <a:pt x="350115" y="298122"/>
                </a:lnTo>
                <a:lnTo>
                  <a:pt x="344951" y="289814"/>
                </a:lnTo>
                <a:close/>
              </a:path>
              <a:path w="736600" h="611505">
                <a:moveTo>
                  <a:pt x="388556" y="342773"/>
                </a:moveTo>
                <a:lnTo>
                  <a:pt x="380873" y="342773"/>
                </a:lnTo>
                <a:lnTo>
                  <a:pt x="382016" y="343027"/>
                </a:lnTo>
                <a:lnTo>
                  <a:pt x="383031" y="343281"/>
                </a:lnTo>
                <a:lnTo>
                  <a:pt x="387730" y="343281"/>
                </a:lnTo>
                <a:lnTo>
                  <a:pt x="388556" y="342773"/>
                </a:lnTo>
                <a:close/>
              </a:path>
              <a:path w="736600" h="611505">
                <a:moveTo>
                  <a:pt x="421505" y="16256"/>
                </a:moveTo>
                <a:lnTo>
                  <a:pt x="369062" y="16256"/>
                </a:lnTo>
                <a:lnTo>
                  <a:pt x="390572" y="18911"/>
                </a:lnTo>
                <a:lnTo>
                  <a:pt x="410654" y="26638"/>
                </a:lnTo>
                <a:lnTo>
                  <a:pt x="428355" y="39080"/>
                </a:lnTo>
                <a:lnTo>
                  <a:pt x="442722" y="55880"/>
                </a:lnTo>
                <a:lnTo>
                  <a:pt x="454122" y="83147"/>
                </a:lnTo>
                <a:lnTo>
                  <a:pt x="456199" y="111712"/>
                </a:lnTo>
                <a:lnTo>
                  <a:pt x="451633" y="140587"/>
                </a:lnTo>
                <a:lnTo>
                  <a:pt x="443102" y="168783"/>
                </a:lnTo>
                <a:lnTo>
                  <a:pt x="427472" y="210252"/>
                </a:lnTo>
                <a:lnTo>
                  <a:pt x="410733" y="251364"/>
                </a:lnTo>
                <a:lnTo>
                  <a:pt x="393543" y="292334"/>
                </a:lnTo>
                <a:lnTo>
                  <a:pt x="376554" y="333375"/>
                </a:lnTo>
                <a:lnTo>
                  <a:pt x="394312" y="333375"/>
                </a:lnTo>
                <a:lnTo>
                  <a:pt x="396593" y="327767"/>
                </a:lnTo>
                <a:lnTo>
                  <a:pt x="404522" y="307867"/>
                </a:lnTo>
                <a:lnTo>
                  <a:pt x="408558" y="297942"/>
                </a:lnTo>
                <a:lnTo>
                  <a:pt x="561284" y="297942"/>
                </a:lnTo>
                <a:lnTo>
                  <a:pt x="574591" y="297396"/>
                </a:lnTo>
                <a:lnTo>
                  <a:pt x="604520" y="295656"/>
                </a:lnTo>
                <a:lnTo>
                  <a:pt x="622328" y="295656"/>
                </a:lnTo>
                <a:lnTo>
                  <a:pt x="618617" y="288290"/>
                </a:lnTo>
                <a:lnTo>
                  <a:pt x="618236" y="287020"/>
                </a:lnTo>
                <a:lnTo>
                  <a:pt x="617854" y="286639"/>
                </a:lnTo>
                <a:lnTo>
                  <a:pt x="413130" y="286639"/>
                </a:lnTo>
                <a:lnTo>
                  <a:pt x="421548" y="266235"/>
                </a:lnTo>
                <a:lnTo>
                  <a:pt x="438241" y="225381"/>
                </a:lnTo>
                <a:lnTo>
                  <a:pt x="446658" y="204978"/>
                </a:lnTo>
                <a:lnTo>
                  <a:pt x="457430" y="177333"/>
                </a:lnTo>
                <a:lnTo>
                  <a:pt x="466725" y="148796"/>
                </a:lnTo>
                <a:lnTo>
                  <a:pt x="472305" y="119520"/>
                </a:lnTo>
                <a:lnTo>
                  <a:pt x="471931" y="89662"/>
                </a:lnTo>
                <a:lnTo>
                  <a:pt x="459972" y="53953"/>
                </a:lnTo>
                <a:lnTo>
                  <a:pt x="436927" y="25542"/>
                </a:lnTo>
                <a:lnTo>
                  <a:pt x="421505" y="16256"/>
                </a:lnTo>
                <a:close/>
              </a:path>
              <a:path w="736600" h="611505">
                <a:moveTo>
                  <a:pt x="561284" y="297942"/>
                </a:moveTo>
                <a:lnTo>
                  <a:pt x="408558" y="297942"/>
                </a:lnTo>
                <a:lnTo>
                  <a:pt x="427608" y="298682"/>
                </a:lnTo>
                <a:lnTo>
                  <a:pt x="446658" y="299196"/>
                </a:lnTo>
                <a:lnTo>
                  <a:pt x="465708" y="299495"/>
                </a:lnTo>
                <a:lnTo>
                  <a:pt x="484758" y="299593"/>
                </a:lnTo>
                <a:lnTo>
                  <a:pt x="514687" y="299352"/>
                </a:lnTo>
                <a:lnTo>
                  <a:pt x="544639" y="298624"/>
                </a:lnTo>
                <a:lnTo>
                  <a:pt x="561284" y="297942"/>
                </a:lnTo>
                <a:close/>
              </a:path>
              <a:path w="736600" h="611505">
                <a:moveTo>
                  <a:pt x="343451" y="287401"/>
                </a:moveTo>
                <a:lnTo>
                  <a:pt x="147827" y="287401"/>
                </a:lnTo>
                <a:lnTo>
                  <a:pt x="177514" y="288827"/>
                </a:lnTo>
                <a:lnTo>
                  <a:pt x="207295" y="289861"/>
                </a:lnTo>
                <a:lnTo>
                  <a:pt x="237124" y="290490"/>
                </a:lnTo>
                <a:lnTo>
                  <a:pt x="266953" y="290703"/>
                </a:lnTo>
                <a:lnTo>
                  <a:pt x="296767" y="290496"/>
                </a:lnTo>
                <a:lnTo>
                  <a:pt x="326390" y="289814"/>
                </a:lnTo>
                <a:lnTo>
                  <a:pt x="344951" y="289814"/>
                </a:lnTo>
                <a:lnTo>
                  <a:pt x="343451" y="287401"/>
                </a:lnTo>
                <a:close/>
              </a:path>
              <a:path w="736600" h="611505">
                <a:moveTo>
                  <a:pt x="566166" y="280289"/>
                </a:moveTo>
                <a:lnTo>
                  <a:pt x="527877" y="280691"/>
                </a:lnTo>
                <a:lnTo>
                  <a:pt x="489600" y="281892"/>
                </a:lnTo>
                <a:lnTo>
                  <a:pt x="451348" y="283878"/>
                </a:lnTo>
                <a:lnTo>
                  <a:pt x="413130" y="286639"/>
                </a:lnTo>
                <a:lnTo>
                  <a:pt x="617854" y="286639"/>
                </a:lnTo>
                <a:lnTo>
                  <a:pt x="617474" y="286258"/>
                </a:lnTo>
                <a:lnTo>
                  <a:pt x="616585" y="285877"/>
                </a:lnTo>
                <a:lnTo>
                  <a:pt x="616330" y="283083"/>
                </a:lnTo>
                <a:lnTo>
                  <a:pt x="613537" y="280797"/>
                </a:lnTo>
                <a:lnTo>
                  <a:pt x="610107" y="280797"/>
                </a:lnTo>
                <a:lnTo>
                  <a:pt x="577121" y="280332"/>
                </a:lnTo>
                <a:lnTo>
                  <a:pt x="566166" y="280289"/>
                </a:lnTo>
                <a:close/>
              </a:path>
              <a:path w="736600" h="611505">
                <a:moveTo>
                  <a:pt x="233679" y="274574"/>
                </a:moveTo>
                <a:lnTo>
                  <a:pt x="187975" y="275018"/>
                </a:lnTo>
                <a:lnTo>
                  <a:pt x="142367" y="276225"/>
                </a:lnTo>
                <a:lnTo>
                  <a:pt x="317119" y="276225"/>
                </a:lnTo>
                <a:lnTo>
                  <a:pt x="296312" y="275484"/>
                </a:lnTo>
                <a:lnTo>
                  <a:pt x="275447" y="274970"/>
                </a:lnTo>
                <a:lnTo>
                  <a:pt x="233679" y="27457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668566" y="1993392"/>
            <a:ext cx="175895" cy="317500"/>
          </a:xfrm>
          <a:custGeom>
            <a:avLst/>
            <a:gdLst/>
            <a:ahLst/>
            <a:cxnLst/>
            <a:rect l="l" t="t" r="r" b="b"/>
            <a:pathLst>
              <a:path w="175895" h="317500">
                <a:moveTo>
                  <a:pt x="87704" y="0"/>
                </a:moveTo>
                <a:lnTo>
                  <a:pt x="82497" y="0"/>
                </a:lnTo>
                <a:lnTo>
                  <a:pt x="77290" y="507"/>
                </a:lnTo>
                <a:lnTo>
                  <a:pt x="34097" y="18366"/>
                </a:lnTo>
                <a:lnTo>
                  <a:pt x="19" y="85119"/>
                </a:lnTo>
                <a:lnTo>
                  <a:pt x="0" y="125479"/>
                </a:lnTo>
                <a:lnTo>
                  <a:pt x="8710" y="164210"/>
                </a:lnTo>
                <a:lnTo>
                  <a:pt x="25406" y="205103"/>
                </a:lnTo>
                <a:lnTo>
                  <a:pt x="45508" y="244268"/>
                </a:lnTo>
                <a:lnTo>
                  <a:pt x="68896" y="281600"/>
                </a:lnTo>
                <a:lnTo>
                  <a:pt x="95451" y="316991"/>
                </a:lnTo>
                <a:lnTo>
                  <a:pt x="112588" y="275911"/>
                </a:lnTo>
                <a:lnTo>
                  <a:pt x="129963" y="234854"/>
                </a:lnTo>
                <a:lnTo>
                  <a:pt x="146814" y="193655"/>
                </a:lnTo>
                <a:lnTo>
                  <a:pt x="162380" y="152145"/>
                </a:lnTo>
                <a:lnTo>
                  <a:pt x="167194" y="136397"/>
                </a:lnTo>
                <a:lnTo>
                  <a:pt x="88593" y="136397"/>
                </a:lnTo>
                <a:lnTo>
                  <a:pt x="69578" y="133351"/>
                </a:lnTo>
                <a:lnTo>
                  <a:pt x="52398" y="124698"/>
                </a:lnTo>
                <a:lnTo>
                  <a:pt x="39122" y="111162"/>
                </a:lnTo>
                <a:lnTo>
                  <a:pt x="31824" y="93471"/>
                </a:lnTo>
                <a:lnTo>
                  <a:pt x="32028" y="75489"/>
                </a:lnTo>
                <a:lnTo>
                  <a:pt x="38507" y="59150"/>
                </a:lnTo>
                <a:lnTo>
                  <a:pt x="50344" y="46001"/>
                </a:lnTo>
                <a:lnTo>
                  <a:pt x="66622" y="37591"/>
                </a:lnTo>
                <a:lnTo>
                  <a:pt x="67384" y="36068"/>
                </a:lnTo>
                <a:lnTo>
                  <a:pt x="68527" y="35178"/>
                </a:lnTo>
                <a:lnTo>
                  <a:pt x="75512" y="32893"/>
                </a:lnTo>
                <a:lnTo>
                  <a:pt x="81735" y="32003"/>
                </a:lnTo>
                <a:lnTo>
                  <a:pt x="155142" y="32003"/>
                </a:lnTo>
                <a:lnTo>
                  <a:pt x="147479" y="23038"/>
                </a:lnTo>
                <a:lnTo>
                  <a:pt x="129693" y="10509"/>
                </a:lnTo>
                <a:lnTo>
                  <a:pt x="109454" y="2694"/>
                </a:lnTo>
                <a:lnTo>
                  <a:pt x="87704" y="0"/>
                </a:lnTo>
                <a:close/>
              </a:path>
              <a:path w="175895" h="317500">
                <a:moveTo>
                  <a:pt x="155142" y="32003"/>
                </a:moveTo>
                <a:lnTo>
                  <a:pt x="87958" y="32003"/>
                </a:lnTo>
                <a:lnTo>
                  <a:pt x="106680" y="34768"/>
                </a:lnTo>
                <a:lnTo>
                  <a:pt x="123534" y="42783"/>
                </a:lnTo>
                <a:lnTo>
                  <a:pt x="136410" y="55631"/>
                </a:lnTo>
                <a:lnTo>
                  <a:pt x="143203" y="72897"/>
                </a:lnTo>
                <a:lnTo>
                  <a:pt x="141816" y="94075"/>
                </a:lnTo>
                <a:lnTo>
                  <a:pt x="118610" y="127047"/>
                </a:lnTo>
                <a:lnTo>
                  <a:pt x="92149" y="136397"/>
                </a:lnTo>
                <a:lnTo>
                  <a:pt x="167194" y="136397"/>
                </a:lnTo>
                <a:lnTo>
                  <a:pt x="170909" y="124245"/>
                </a:lnTo>
                <a:lnTo>
                  <a:pt x="175461" y="95440"/>
                </a:lnTo>
                <a:lnTo>
                  <a:pt x="173345" y="66921"/>
                </a:lnTo>
                <a:lnTo>
                  <a:pt x="161872" y="39877"/>
                </a:lnTo>
                <a:lnTo>
                  <a:pt x="155142" y="32003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700518" y="2023872"/>
            <a:ext cx="110998" cy="105155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545993" y="1863344"/>
            <a:ext cx="683768" cy="68325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509004" y="539495"/>
            <a:ext cx="1264046" cy="114452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505248" y="3506723"/>
            <a:ext cx="0" cy="641985"/>
          </a:xfrm>
          <a:custGeom>
            <a:avLst/>
            <a:gdLst/>
            <a:ahLst/>
            <a:cxnLst/>
            <a:rect l="l" t="t" r="r" b="b"/>
            <a:pathLst>
              <a:path h="641985">
                <a:moveTo>
                  <a:pt x="0" y="0"/>
                </a:moveTo>
                <a:lnTo>
                  <a:pt x="0" y="641604"/>
                </a:lnTo>
              </a:path>
            </a:pathLst>
          </a:custGeom>
          <a:ln w="44816">
            <a:solidFill>
              <a:srgbClr val="FDDD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562088" y="3502152"/>
            <a:ext cx="57785" cy="646430"/>
          </a:xfrm>
          <a:custGeom>
            <a:avLst/>
            <a:gdLst/>
            <a:ahLst/>
            <a:cxnLst/>
            <a:rect l="l" t="t" r="r" b="b"/>
            <a:pathLst>
              <a:path w="57784" h="646429">
                <a:moveTo>
                  <a:pt x="44957" y="0"/>
                </a:moveTo>
                <a:lnTo>
                  <a:pt x="35526" y="2341"/>
                </a:lnTo>
                <a:lnTo>
                  <a:pt x="25892" y="4349"/>
                </a:lnTo>
                <a:lnTo>
                  <a:pt x="16043" y="5929"/>
                </a:lnTo>
                <a:lnTo>
                  <a:pt x="5968" y="6985"/>
                </a:lnTo>
                <a:lnTo>
                  <a:pt x="8982" y="58760"/>
                </a:lnTo>
                <a:lnTo>
                  <a:pt x="11729" y="110852"/>
                </a:lnTo>
                <a:lnTo>
                  <a:pt x="14140" y="164337"/>
                </a:lnTo>
                <a:lnTo>
                  <a:pt x="15983" y="215717"/>
                </a:lnTo>
                <a:lnTo>
                  <a:pt x="17272" y="268355"/>
                </a:lnTo>
                <a:lnTo>
                  <a:pt x="17859" y="321038"/>
                </a:lnTo>
                <a:lnTo>
                  <a:pt x="17633" y="373699"/>
                </a:lnTo>
                <a:lnTo>
                  <a:pt x="16486" y="426271"/>
                </a:lnTo>
                <a:lnTo>
                  <a:pt x="14309" y="478685"/>
                </a:lnTo>
                <a:lnTo>
                  <a:pt x="10993" y="530873"/>
                </a:lnTo>
                <a:lnTo>
                  <a:pt x="6429" y="582768"/>
                </a:lnTo>
                <a:lnTo>
                  <a:pt x="507" y="634301"/>
                </a:lnTo>
                <a:lnTo>
                  <a:pt x="507" y="635381"/>
                </a:lnTo>
                <a:lnTo>
                  <a:pt x="0" y="635939"/>
                </a:lnTo>
                <a:lnTo>
                  <a:pt x="12955" y="637230"/>
                </a:lnTo>
                <a:lnTo>
                  <a:pt x="25828" y="639433"/>
                </a:lnTo>
                <a:lnTo>
                  <a:pt x="38486" y="642449"/>
                </a:lnTo>
                <a:lnTo>
                  <a:pt x="50800" y="646176"/>
                </a:lnTo>
                <a:lnTo>
                  <a:pt x="51544" y="593139"/>
                </a:lnTo>
                <a:lnTo>
                  <a:pt x="52907" y="540160"/>
                </a:lnTo>
                <a:lnTo>
                  <a:pt x="54530" y="487211"/>
                </a:lnTo>
                <a:lnTo>
                  <a:pt x="56058" y="434268"/>
                </a:lnTo>
                <a:lnTo>
                  <a:pt x="57135" y="381304"/>
                </a:lnTo>
                <a:lnTo>
                  <a:pt x="57403" y="328295"/>
                </a:lnTo>
                <a:lnTo>
                  <a:pt x="56420" y="273602"/>
                </a:lnTo>
                <a:lnTo>
                  <a:pt x="54318" y="218966"/>
                </a:lnTo>
                <a:lnTo>
                  <a:pt x="51550" y="163194"/>
                </a:lnTo>
                <a:lnTo>
                  <a:pt x="48805" y="109666"/>
                </a:lnTo>
                <a:lnTo>
                  <a:pt x="46417" y="54903"/>
                </a:lnTo>
                <a:lnTo>
                  <a:pt x="44957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459980" y="3415284"/>
            <a:ext cx="180975" cy="891540"/>
          </a:xfrm>
          <a:custGeom>
            <a:avLst/>
            <a:gdLst/>
            <a:ahLst/>
            <a:cxnLst/>
            <a:rect l="l" t="t" r="r" b="b"/>
            <a:pathLst>
              <a:path w="180975" h="891539">
                <a:moveTo>
                  <a:pt x="7493" y="739013"/>
                </a:moveTo>
                <a:lnTo>
                  <a:pt x="2921" y="739013"/>
                </a:lnTo>
                <a:lnTo>
                  <a:pt x="0" y="743343"/>
                </a:lnTo>
                <a:lnTo>
                  <a:pt x="1524" y="747229"/>
                </a:lnTo>
                <a:lnTo>
                  <a:pt x="26670" y="790535"/>
                </a:lnTo>
                <a:lnTo>
                  <a:pt x="41767" y="816617"/>
                </a:lnTo>
                <a:lnTo>
                  <a:pt x="61442" y="851512"/>
                </a:lnTo>
                <a:lnTo>
                  <a:pt x="80391" y="886815"/>
                </a:lnTo>
                <a:lnTo>
                  <a:pt x="81788" y="889965"/>
                </a:lnTo>
                <a:lnTo>
                  <a:pt x="84709" y="891489"/>
                </a:lnTo>
                <a:lnTo>
                  <a:pt x="89535" y="891489"/>
                </a:lnTo>
                <a:lnTo>
                  <a:pt x="91186" y="891032"/>
                </a:lnTo>
                <a:lnTo>
                  <a:pt x="92710" y="890079"/>
                </a:lnTo>
                <a:lnTo>
                  <a:pt x="99639" y="890079"/>
                </a:lnTo>
                <a:lnTo>
                  <a:pt x="102489" y="887603"/>
                </a:lnTo>
                <a:lnTo>
                  <a:pt x="102489" y="883602"/>
                </a:lnTo>
                <a:lnTo>
                  <a:pt x="102997" y="880910"/>
                </a:lnTo>
                <a:lnTo>
                  <a:pt x="102997" y="876579"/>
                </a:lnTo>
                <a:lnTo>
                  <a:pt x="111921" y="862558"/>
                </a:lnTo>
                <a:lnTo>
                  <a:pt x="88519" y="862558"/>
                </a:lnTo>
                <a:lnTo>
                  <a:pt x="87375" y="859866"/>
                </a:lnTo>
                <a:lnTo>
                  <a:pt x="85851" y="857161"/>
                </a:lnTo>
                <a:lnTo>
                  <a:pt x="84200" y="853960"/>
                </a:lnTo>
                <a:lnTo>
                  <a:pt x="84709" y="853960"/>
                </a:lnTo>
                <a:lnTo>
                  <a:pt x="85217" y="853389"/>
                </a:lnTo>
                <a:lnTo>
                  <a:pt x="85851" y="852881"/>
                </a:lnTo>
                <a:lnTo>
                  <a:pt x="86868" y="852881"/>
                </a:lnTo>
                <a:lnTo>
                  <a:pt x="87884" y="852322"/>
                </a:lnTo>
                <a:lnTo>
                  <a:pt x="88519" y="851814"/>
                </a:lnTo>
                <a:lnTo>
                  <a:pt x="118761" y="851814"/>
                </a:lnTo>
                <a:lnTo>
                  <a:pt x="121425" y="847627"/>
                </a:lnTo>
                <a:lnTo>
                  <a:pt x="138033" y="817503"/>
                </a:lnTo>
                <a:lnTo>
                  <a:pt x="144811" y="803262"/>
                </a:lnTo>
                <a:lnTo>
                  <a:pt x="122809" y="803262"/>
                </a:lnTo>
                <a:lnTo>
                  <a:pt x="123317" y="799490"/>
                </a:lnTo>
                <a:lnTo>
                  <a:pt x="121158" y="796290"/>
                </a:lnTo>
                <a:lnTo>
                  <a:pt x="119476" y="795718"/>
                </a:lnTo>
                <a:lnTo>
                  <a:pt x="49784" y="795718"/>
                </a:lnTo>
                <a:lnTo>
                  <a:pt x="42038" y="784008"/>
                </a:lnTo>
                <a:lnTo>
                  <a:pt x="34020" y="772355"/>
                </a:lnTo>
                <a:lnTo>
                  <a:pt x="25691" y="760794"/>
                </a:lnTo>
                <a:lnTo>
                  <a:pt x="17018" y="749363"/>
                </a:lnTo>
                <a:lnTo>
                  <a:pt x="33107" y="745175"/>
                </a:lnTo>
                <a:lnTo>
                  <a:pt x="49339" y="742164"/>
                </a:lnTo>
                <a:lnTo>
                  <a:pt x="65666" y="740346"/>
                </a:lnTo>
                <a:lnTo>
                  <a:pt x="82042" y="739736"/>
                </a:lnTo>
                <a:lnTo>
                  <a:pt x="166906" y="739736"/>
                </a:lnTo>
                <a:lnTo>
                  <a:pt x="166977" y="739127"/>
                </a:lnTo>
                <a:lnTo>
                  <a:pt x="8000" y="739127"/>
                </a:lnTo>
                <a:lnTo>
                  <a:pt x="7493" y="739013"/>
                </a:lnTo>
                <a:close/>
              </a:path>
              <a:path w="180975" h="891539">
                <a:moveTo>
                  <a:pt x="99639" y="890079"/>
                </a:moveTo>
                <a:lnTo>
                  <a:pt x="92710" y="890079"/>
                </a:lnTo>
                <a:lnTo>
                  <a:pt x="93599" y="890358"/>
                </a:lnTo>
                <a:lnTo>
                  <a:pt x="94488" y="890473"/>
                </a:lnTo>
                <a:lnTo>
                  <a:pt x="99187" y="890473"/>
                </a:lnTo>
                <a:lnTo>
                  <a:pt x="99639" y="890079"/>
                </a:lnTo>
                <a:close/>
              </a:path>
              <a:path w="180975" h="891539">
                <a:moveTo>
                  <a:pt x="118761" y="851814"/>
                </a:moveTo>
                <a:lnTo>
                  <a:pt x="88519" y="851814"/>
                </a:lnTo>
                <a:lnTo>
                  <a:pt x="89026" y="852322"/>
                </a:lnTo>
                <a:lnTo>
                  <a:pt x="89535" y="852881"/>
                </a:lnTo>
                <a:lnTo>
                  <a:pt x="88519" y="859358"/>
                </a:lnTo>
                <a:lnTo>
                  <a:pt x="88519" y="862558"/>
                </a:lnTo>
                <a:lnTo>
                  <a:pt x="111921" y="862558"/>
                </a:lnTo>
                <a:lnTo>
                  <a:pt x="118761" y="851814"/>
                </a:lnTo>
                <a:close/>
              </a:path>
              <a:path w="180975" h="891539">
                <a:moveTo>
                  <a:pt x="166906" y="739736"/>
                </a:moveTo>
                <a:lnTo>
                  <a:pt x="82042" y="739736"/>
                </a:lnTo>
                <a:lnTo>
                  <a:pt x="98772" y="740371"/>
                </a:lnTo>
                <a:lnTo>
                  <a:pt x="115395" y="742276"/>
                </a:lnTo>
                <a:lnTo>
                  <a:pt x="131851" y="745459"/>
                </a:lnTo>
                <a:lnTo>
                  <a:pt x="148081" y="749922"/>
                </a:lnTo>
                <a:lnTo>
                  <a:pt x="141989" y="763498"/>
                </a:lnTo>
                <a:lnTo>
                  <a:pt x="135826" y="776806"/>
                </a:lnTo>
                <a:lnTo>
                  <a:pt x="129207" y="790535"/>
                </a:lnTo>
                <a:lnTo>
                  <a:pt x="122809" y="803262"/>
                </a:lnTo>
                <a:lnTo>
                  <a:pt x="144811" y="803262"/>
                </a:lnTo>
                <a:lnTo>
                  <a:pt x="152806" y="786462"/>
                </a:lnTo>
                <a:lnTo>
                  <a:pt x="165735" y="754761"/>
                </a:lnTo>
                <a:lnTo>
                  <a:pt x="165799" y="749363"/>
                </a:lnTo>
                <a:lnTo>
                  <a:pt x="166906" y="739736"/>
                </a:lnTo>
                <a:close/>
              </a:path>
              <a:path w="180975" h="891539">
                <a:moveTo>
                  <a:pt x="84200" y="788809"/>
                </a:moveTo>
                <a:lnTo>
                  <a:pt x="75430" y="789240"/>
                </a:lnTo>
                <a:lnTo>
                  <a:pt x="66706" y="790535"/>
                </a:lnTo>
                <a:lnTo>
                  <a:pt x="58126" y="792694"/>
                </a:lnTo>
                <a:lnTo>
                  <a:pt x="49784" y="795718"/>
                </a:lnTo>
                <a:lnTo>
                  <a:pt x="119476" y="795718"/>
                </a:lnTo>
                <a:lnTo>
                  <a:pt x="109757" y="792415"/>
                </a:lnTo>
                <a:lnTo>
                  <a:pt x="101330" y="790411"/>
                </a:lnTo>
                <a:lnTo>
                  <a:pt x="92783" y="789209"/>
                </a:lnTo>
                <a:lnTo>
                  <a:pt x="84200" y="788809"/>
                </a:lnTo>
                <a:close/>
              </a:path>
              <a:path w="180975" h="891539">
                <a:moveTo>
                  <a:pt x="30988" y="77216"/>
                </a:moveTo>
                <a:lnTo>
                  <a:pt x="30988" y="91313"/>
                </a:lnTo>
                <a:lnTo>
                  <a:pt x="38548" y="92388"/>
                </a:lnTo>
                <a:lnTo>
                  <a:pt x="46037" y="93345"/>
                </a:lnTo>
                <a:lnTo>
                  <a:pt x="53526" y="94206"/>
                </a:lnTo>
                <a:lnTo>
                  <a:pt x="61087" y="94996"/>
                </a:lnTo>
                <a:lnTo>
                  <a:pt x="60071" y="96139"/>
                </a:lnTo>
                <a:lnTo>
                  <a:pt x="59436" y="98171"/>
                </a:lnTo>
                <a:lnTo>
                  <a:pt x="59436" y="99822"/>
                </a:lnTo>
                <a:lnTo>
                  <a:pt x="62253" y="151815"/>
                </a:lnTo>
                <a:lnTo>
                  <a:pt x="64301" y="203728"/>
                </a:lnTo>
                <a:lnTo>
                  <a:pt x="65688" y="255578"/>
                </a:lnTo>
                <a:lnTo>
                  <a:pt x="66501" y="305943"/>
                </a:lnTo>
                <a:lnTo>
                  <a:pt x="66888" y="355357"/>
                </a:lnTo>
                <a:lnTo>
                  <a:pt x="66962" y="415163"/>
                </a:lnTo>
                <a:lnTo>
                  <a:pt x="66817" y="460710"/>
                </a:lnTo>
                <a:lnTo>
                  <a:pt x="66264" y="561784"/>
                </a:lnTo>
                <a:lnTo>
                  <a:pt x="66145" y="680173"/>
                </a:lnTo>
                <a:lnTo>
                  <a:pt x="66421" y="722972"/>
                </a:lnTo>
                <a:lnTo>
                  <a:pt x="66928" y="724039"/>
                </a:lnTo>
                <a:lnTo>
                  <a:pt x="55483" y="725327"/>
                </a:lnTo>
                <a:lnTo>
                  <a:pt x="44323" y="727476"/>
                </a:lnTo>
                <a:lnTo>
                  <a:pt x="33353" y="730342"/>
                </a:lnTo>
                <a:lnTo>
                  <a:pt x="22478" y="733780"/>
                </a:lnTo>
                <a:lnTo>
                  <a:pt x="7366" y="735914"/>
                </a:lnTo>
                <a:lnTo>
                  <a:pt x="8000" y="736981"/>
                </a:lnTo>
                <a:lnTo>
                  <a:pt x="8000" y="739127"/>
                </a:lnTo>
                <a:lnTo>
                  <a:pt x="166977" y="739127"/>
                </a:lnTo>
                <a:lnTo>
                  <a:pt x="167656" y="733221"/>
                </a:lnTo>
                <a:lnTo>
                  <a:pt x="152400" y="733221"/>
                </a:lnTo>
                <a:lnTo>
                  <a:pt x="140126" y="729568"/>
                </a:lnTo>
                <a:lnTo>
                  <a:pt x="127555" y="726682"/>
                </a:lnTo>
                <a:lnTo>
                  <a:pt x="114770" y="724504"/>
                </a:lnTo>
                <a:lnTo>
                  <a:pt x="101853" y="722972"/>
                </a:lnTo>
                <a:lnTo>
                  <a:pt x="102489" y="722414"/>
                </a:lnTo>
                <a:lnTo>
                  <a:pt x="102489" y="721347"/>
                </a:lnTo>
                <a:lnTo>
                  <a:pt x="108351" y="669804"/>
                </a:lnTo>
                <a:lnTo>
                  <a:pt x="112867" y="617902"/>
                </a:lnTo>
                <a:lnTo>
                  <a:pt x="116145" y="565706"/>
                </a:lnTo>
                <a:lnTo>
                  <a:pt x="116306" y="561784"/>
                </a:lnTo>
                <a:lnTo>
                  <a:pt x="87375" y="561784"/>
                </a:lnTo>
                <a:lnTo>
                  <a:pt x="88116" y="539866"/>
                </a:lnTo>
                <a:lnTo>
                  <a:pt x="88630" y="517739"/>
                </a:lnTo>
                <a:lnTo>
                  <a:pt x="88929" y="495410"/>
                </a:lnTo>
                <a:lnTo>
                  <a:pt x="89026" y="472884"/>
                </a:lnTo>
                <a:lnTo>
                  <a:pt x="119159" y="472884"/>
                </a:lnTo>
                <a:lnTo>
                  <a:pt x="119420" y="460710"/>
                </a:lnTo>
                <a:lnTo>
                  <a:pt x="119633" y="408044"/>
                </a:lnTo>
                <a:lnTo>
                  <a:pt x="119043" y="355357"/>
                </a:lnTo>
                <a:lnTo>
                  <a:pt x="117757" y="302717"/>
                </a:lnTo>
                <a:lnTo>
                  <a:pt x="115883" y="250191"/>
                </a:lnTo>
                <a:lnTo>
                  <a:pt x="113476" y="196807"/>
                </a:lnTo>
                <a:lnTo>
                  <a:pt x="110807" y="145755"/>
                </a:lnTo>
                <a:lnTo>
                  <a:pt x="107823" y="93980"/>
                </a:lnTo>
                <a:lnTo>
                  <a:pt x="117748" y="92932"/>
                </a:lnTo>
                <a:lnTo>
                  <a:pt x="127508" y="91503"/>
                </a:lnTo>
                <a:lnTo>
                  <a:pt x="137076" y="89693"/>
                </a:lnTo>
                <a:lnTo>
                  <a:pt x="146430" y="87503"/>
                </a:lnTo>
                <a:lnTo>
                  <a:pt x="165955" y="87503"/>
                </a:lnTo>
                <a:lnTo>
                  <a:pt x="165226" y="81534"/>
                </a:lnTo>
                <a:lnTo>
                  <a:pt x="170942" y="78359"/>
                </a:lnTo>
                <a:lnTo>
                  <a:pt x="170866" y="77343"/>
                </a:lnTo>
                <a:lnTo>
                  <a:pt x="62484" y="77343"/>
                </a:lnTo>
                <a:lnTo>
                  <a:pt x="30988" y="77216"/>
                </a:lnTo>
                <a:close/>
              </a:path>
              <a:path w="180975" h="891539">
                <a:moveTo>
                  <a:pt x="165955" y="87503"/>
                </a:moveTo>
                <a:lnTo>
                  <a:pt x="146430" y="87503"/>
                </a:lnTo>
                <a:lnTo>
                  <a:pt x="147928" y="142192"/>
                </a:lnTo>
                <a:lnTo>
                  <a:pt x="150466" y="197848"/>
                </a:lnTo>
                <a:lnTo>
                  <a:pt x="153336" y="251380"/>
                </a:lnTo>
                <a:lnTo>
                  <a:pt x="156167" y="305943"/>
                </a:lnTo>
                <a:lnTo>
                  <a:pt x="158363" y="360526"/>
                </a:lnTo>
                <a:lnTo>
                  <a:pt x="159385" y="415163"/>
                </a:lnTo>
                <a:lnTo>
                  <a:pt x="159143" y="462645"/>
                </a:lnTo>
                <a:lnTo>
                  <a:pt x="159018" y="472884"/>
                </a:lnTo>
                <a:lnTo>
                  <a:pt x="158025" y="521239"/>
                </a:lnTo>
                <a:lnTo>
                  <a:pt x="156463" y="574211"/>
                </a:lnTo>
                <a:lnTo>
                  <a:pt x="154775" y="627179"/>
                </a:lnTo>
                <a:lnTo>
                  <a:pt x="153305" y="680173"/>
                </a:lnTo>
                <a:lnTo>
                  <a:pt x="152400" y="733221"/>
                </a:lnTo>
                <a:lnTo>
                  <a:pt x="167656" y="733221"/>
                </a:lnTo>
                <a:lnTo>
                  <a:pt x="175207" y="654762"/>
                </a:lnTo>
                <a:lnTo>
                  <a:pt x="177974" y="606925"/>
                </a:lnTo>
                <a:lnTo>
                  <a:pt x="179719" y="558571"/>
                </a:lnTo>
                <a:lnTo>
                  <a:pt x="180585" y="513286"/>
                </a:lnTo>
                <a:lnTo>
                  <a:pt x="180874" y="472884"/>
                </a:lnTo>
                <a:lnTo>
                  <a:pt x="180817" y="408044"/>
                </a:lnTo>
                <a:lnTo>
                  <a:pt x="180642" y="367637"/>
                </a:lnTo>
                <a:lnTo>
                  <a:pt x="180261" y="319851"/>
                </a:lnTo>
                <a:lnTo>
                  <a:pt x="179405" y="271934"/>
                </a:lnTo>
                <a:lnTo>
                  <a:pt x="177773" y="224015"/>
                </a:lnTo>
                <a:lnTo>
                  <a:pt x="175066" y="176223"/>
                </a:lnTo>
                <a:lnTo>
                  <a:pt x="170984" y="128686"/>
                </a:lnTo>
                <a:lnTo>
                  <a:pt x="165955" y="87503"/>
                </a:lnTo>
                <a:close/>
              </a:path>
              <a:path w="180975" h="891539">
                <a:moveTo>
                  <a:pt x="119159" y="472884"/>
                </a:moveTo>
                <a:lnTo>
                  <a:pt x="89026" y="472884"/>
                </a:lnTo>
                <a:lnTo>
                  <a:pt x="90043" y="484708"/>
                </a:lnTo>
                <a:lnTo>
                  <a:pt x="90677" y="490105"/>
                </a:lnTo>
                <a:lnTo>
                  <a:pt x="90578" y="505967"/>
                </a:lnTo>
                <a:lnTo>
                  <a:pt x="90142" y="537877"/>
                </a:lnTo>
                <a:lnTo>
                  <a:pt x="90043" y="553732"/>
                </a:lnTo>
                <a:lnTo>
                  <a:pt x="88519" y="556945"/>
                </a:lnTo>
                <a:lnTo>
                  <a:pt x="88519" y="558571"/>
                </a:lnTo>
                <a:lnTo>
                  <a:pt x="87884" y="560209"/>
                </a:lnTo>
                <a:lnTo>
                  <a:pt x="87375" y="561784"/>
                </a:lnTo>
                <a:lnTo>
                  <a:pt x="116306" y="561784"/>
                </a:lnTo>
                <a:lnTo>
                  <a:pt x="118293" y="513286"/>
                </a:lnTo>
                <a:lnTo>
                  <a:pt x="119159" y="472884"/>
                </a:lnTo>
                <a:close/>
              </a:path>
              <a:path w="180975" h="891539">
                <a:moveTo>
                  <a:pt x="85090" y="0"/>
                </a:moveTo>
                <a:lnTo>
                  <a:pt x="82042" y="0"/>
                </a:lnTo>
                <a:lnTo>
                  <a:pt x="78740" y="254"/>
                </a:lnTo>
                <a:lnTo>
                  <a:pt x="30099" y="27733"/>
                </a:lnTo>
                <a:lnTo>
                  <a:pt x="14350" y="78359"/>
                </a:lnTo>
                <a:lnTo>
                  <a:pt x="25653" y="77216"/>
                </a:lnTo>
                <a:lnTo>
                  <a:pt x="30817" y="56689"/>
                </a:lnTo>
                <a:lnTo>
                  <a:pt x="41338" y="38449"/>
                </a:lnTo>
                <a:lnTo>
                  <a:pt x="56907" y="24638"/>
                </a:lnTo>
                <a:lnTo>
                  <a:pt x="77216" y="17399"/>
                </a:lnTo>
                <a:lnTo>
                  <a:pt x="82042" y="16891"/>
                </a:lnTo>
                <a:lnTo>
                  <a:pt x="128687" y="16891"/>
                </a:lnTo>
                <a:lnTo>
                  <a:pt x="111968" y="5607"/>
                </a:lnTo>
                <a:lnTo>
                  <a:pt x="85090" y="0"/>
                </a:lnTo>
                <a:close/>
              </a:path>
              <a:path w="180975" h="891539">
                <a:moveTo>
                  <a:pt x="128687" y="16891"/>
                </a:moveTo>
                <a:lnTo>
                  <a:pt x="84327" y="16891"/>
                </a:lnTo>
                <a:lnTo>
                  <a:pt x="105288" y="21153"/>
                </a:lnTo>
                <a:lnTo>
                  <a:pt x="122856" y="32702"/>
                </a:lnTo>
                <a:lnTo>
                  <a:pt x="135637" y="49680"/>
                </a:lnTo>
                <a:lnTo>
                  <a:pt x="142240" y="70231"/>
                </a:lnTo>
                <a:lnTo>
                  <a:pt x="117998" y="73850"/>
                </a:lnTo>
                <a:lnTo>
                  <a:pt x="78168" y="77216"/>
                </a:lnTo>
                <a:lnTo>
                  <a:pt x="62484" y="77343"/>
                </a:lnTo>
                <a:lnTo>
                  <a:pt x="170866" y="77343"/>
                </a:lnTo>
                <a:lnTo>
                  <a:pt x="170217" y="68580"/>
                </a:lnTo>
                <a:lnTo>
                  <a:pt x="158242" y="68580"/>
                </a:lnTo>
                <a:lnTo>
                  <a:pt x="150294" y="42541"/>
                </a:lnTo>
                <a:lnTo>
                  <a:pt x="134286" y="20669"/>
                </a:lnTo>
                <a:lnTo>
                  <a:pt x="128687" y="16891"/>
                </a:lnTo>
                <a:close/>
              </a:path>
              <a:path w="180975" h="891539">
                <a:moveTo>
                  <a:pt x="170179" y="68072"/>
                </a:moveTo>
                <a:lnTo>
                  <a:pt x="162051" y="68072"/>
                </a:lnTo>
                <a:lnTo>
                  <a:pt x="158242" y="68580"/>
                </a:lnTo>
                <a:lnTo>
                  <a:pt x="170217" y="68580"/>
                </a:lnTo>
                <a:lnTo>
                  <a:pt x="170179" y="68072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475801" y="3491484"/>
            <a:ext cx="0" cy="660400"/>
          </a:xfrm>
          <a:custGeom>
            <a:avLst/>
            <a:gdLst/>
            <a:ahLst/>
            <a:cxnLst/>
            <a:rect l="l" t="t" r="r" b="b"/>
            <a:pathLst>
              <a:path h="660400">
                <a:moveTo>
                  <a:pt x="0" y="0"/>
                </a:moveTo>
                <a:lnTo>
                  <a:pt x="0" y="659841"/>
                </a:lnTo>
              </a:path>
            </a:pathLst>
          </a:custGeom>
          <a:ln w="29826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130763" y="3703320"/>
            <a:ext cx="126841" cy="12649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984015" y="3829811"/>
            <a:ext cx="75866" cy="8991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389876" y="1844039"/>
            <a:ext cx="128301" cy="12649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834883" y="3410711"/>
            <a:ext cx="373380" cy="372110"/>
          </a:xfrm>
          <a:custGeom>
            <a:avLst/>
            <a:gdLst/>
            <a:ahLst/>
            <a:cxnLst/>
            <a:rect l="l" t="t" r="r" b="b"/>
            <a:pathLst>
              <a:path w="373379" h="372110">
                <a:moveTo>
                  <a:pt x="0" y="371856"/>
                </a:moveTo>
                <a:lnTo>
                  <a:pt x="37152" y="334430"/>
                </a:lnTo>
                <a:lnTo>
                  <a:pt x="74322" y="297058"/>
                </a:lnTo>
                <a:lnTo>
                  <a:pt x="111517" y="259739"/>
                </a:lnTo>
                <a:lnTo>
                  <a:pt x="148748" y="222473"/>
                </a:lnTo>
                <a:lnTo>
                  <a:pt x="186023" y="185261"/>
                </a:lnTo>
                <a:lnTo>
                  <a:pt x="223351" y="148102"/>
                </a:lnTo>
                <a:lnTo>
                  <a:pt x="260741" y="110996"/>
                </a:lnTo>
                <a:lnTo>
                  <a:pt x="298204" y="73944"/>
                </a:lnTo>
                <a:lnTo>
                  <a:pt x="335747" y="36945"/>
                </a:lnTo>
                <a:lnTo>
                  <a:pt x="373380" y="0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940040" y="3409188"/>
            <a:ext cx="207645" cy="327660"/>
          </a:xfrm>
          <a:custGeom>
            <a:avLst/>
            <a:gdLst/>
            <a:ahLst/>
            <a:cxnLst/>
            <a:rect l="l" t="t" r="r" b="b"/>
            <a:pathLst>
              <a:path w="207645" h="327660">
                <a:moveTo>
                  <a:pt x="0" y="0"/>
                </a:moveTo>
                <a:lnTo>
                  <a:pt x="25965" y="41212"/>
                </a:lnTo>
                <a:lnTo>
                  <a:pt x="51869" y="82290"/>
                </a:lnTo>
                <a:lnTo>
                  <a:pt x="77735" y="123263"/>
                </a:lnTo>
                <a:lnTo>
                  <a:pt x="103584" y="164163"/>
                </a:lnTo>
                <a:lnTo>
                  <a:pt x="129439" y="205021"/>
                </a:lnTo>
                <a:lnTo>
                  <a:pt x="155322" y="245870"/>
                </a:lnTo>
                <a:lnTo>
                  <a:pt x="181257" y="286738"/>
                </a:lnTo>
                <a:lnTo>
                  <a:pt x="207263" y="327659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845552" y="2871216"/>
            <a:ext cx="352425" cy="367665"/>
          </a:xfrm>
          <a:custGeom>
            <a:avLst/>
            <a:gdLst/>
            <a:ahLst/>
            <a:cxnLst/>
            <a:rect l="l" t="t" r="r" b="b"/>
            <a:pathLst>
              <a:path w="352425" h="367664">
                <a:moveTo>
                  <a:pt x="0" y="367283"/>
                </a:moveTo>
                <a:lnTo>
                  <a:pt x="12797" y="353653"/>
                </a:lnTo>
                <a:lnTo>
                  <a:pt x="26177" y="340439"/>
                </a:lnTo>
                <a:lnTo>
                  <a:pt x="40058" y="327725"/>
                </a:lnTo>
                <a:lnTo>
                  <a:pt x="54355" y="315594"/>
                </a:lnTo>
                <a:lnTo>
                  <a:pt x="90813" y="283783"/>
                </a:lnTo>
                <a:lnTo>
                  <a:pt x="126437" y="251101"/>
                </a:lnTo>
                <a:lnTo>
                  <a:pt x="161224" y="217574"/>
                </a:lnTo>
                <a:lnTo>
                  <a:pt x="195166" y="183225"/>
                </a:lnTo>
                <a:lnTo>
                  <a:pt x="228260" y="148079"/>
                </a:lnTo>
                <a:lnTo>
                  <a:pt x="260500" y="112159"/>
                </a:lnTo>
                <a:lnTo>
                  <a:pt x="291881" y="75490"/>
                </a:lnTo>
                <a:lnTo>
                  <a:pt x="322397" y="38095"/>
                </a:lnTo>
                <a:lnTo>
                  <a:pt x="352044" y="0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982711" y="2875788"/>
            <a:ext cx="180340" cy="370840"/>
          </a:xfrm>
          <a:custGeom>
            <a:avLst/>
            <a:gdLst/>
            <a:ahLst/>
            <a:cxnLst/>
            <a:rect l="l" t="t" r="r" b="b"/>
            <a:pathLst>
              <a:path w="180340" h="370839">
                <a:moveTo>
                  <a:pt x="0" y="0"/>
                </a:moveTo>
                <a:lnTo>
                  <a:pt x="24312" y="45317"/>
                </a:lnTo>
                <a:lnTo>
                  <a:pt x="48101" y="90957"/>
                </a:lnTo>
                <a:lnTo>
                  <a:pt x="71366" y="136898"/>
                </a:lnTo>
                <a:lnTo>
                  <a:pt x="94107" y="183118"/>
                </a:lnTo>
                <a:lnTo>
                  <a:pt x="116324" y="229593"/>
                </a:lnTo>
                <a:lnTo>
                  <a:pt x="138017" y="276302"/>
                </a:lnTo>
                <a:lnTo>
                  <a:pt x="159186" y="323222"/>
                </a:lnTo>
                <a:lnTo>
                  <a:pt x="179832" y="370331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845552" y="3945635"/>
            <a:ext cx="352425" cy="367665"/>
          </a:xfrm>
          <a:custGeom>
            <a:avLst/>
            <a:gdLst/>
            <a:ahLst/>
            <a:cxnLst/>
            <a:rect l="l" t="t" r="r" b="b"/>
            <a:pathLst>
              <a:path w="352425" h="367664">
                <a:moveTo>
                  <a:pt x="0" y="367283"/>
                </a:moveTo>
                <a:lnTo>
                  <a:pt x="12797" y="353632"/>
                </a:lnTo>
                <a:lnTo>
                  <a:pt x="26177" y="340412"/>
                </a:lnTo>
                <a:lnTo>
                  <a:pt x="40058" y="327709"/>
                </a:lnTo>
                <a:lnTo>
                  <a:pt x="54355" y="315607"/>
                </a:lnTo>
                <a:lnTo>
                  <a:pt x="90813" y="283793"/>
                </a:lnTo>
                <a:lnTo>
                  <a:pt x="126437" y="251113"/>
                </a:lnTo>
                <a:lnTo>
                  <a:pt x="161224" y="217589"/>
                </a:lnTo>
                <a:lnTo>
                  <a:pt x="195166" y="183244"/>
                </a:lnTo>
                <a:lnTo>
                  <a:pt x="228260" y="148101"/>
                </a:lnTo>
                <a:lnTo>
                  <a:pt x="260500" y="112182"/>
                </a:lnTo>
                <a:lnTo>
                  <a:pt x="291881" y="75511"/>
                </a:lnTo>
                <a:lnTo>
                  <a:pt x="322397" y="38109"/>
                </a:lnTo>
                <a:lnTo>
                  <a:pt x="352044" y="0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982711" y="3951770"/>
            <a:ext cx="180340" cy="368935"/>
          </a:xfrm>
          <a:custGeom>
            <a:avLst/>
            <a:gdLst/>
            <a:ahLst/>
            <a:cxnLst/>
            <a:rect l="l" t="t" r="r" b="b"/>
            <a:pathLst>
              <a:path w="180340" h="368935">
                <a:moveTo>
                  <a:pt x="0" y="0"/>
                </a:moveTo>
                <a:lnTo>
                  <a:pt x="24312" y="45112"/>
                </a:lnTo>
                <a:lnTo>
                  <a:pt x="48101" y="90547"/>
                </a:lnTo>
                <a:lnTo>
                  <a:pt x="71366" y="136285"/>
                </a:lnTo>
                <a:lnTo>
                  <a:pt x="94107" y="182303"/>
                </a:lnTo>
                <a:lnTo>
                  <a:pt x="116324" y="228582"/>
                </a:lnTo>
                <a:lnTo>
                  <a:pt x="138017" y="275100"/>
                </a:lnTo>
                <a:lnTo>
                  <a:pt x="159186" y="321836"/>
                </a:lnTo>
                <a:lnTo>
                  <a:pt x="179832" y="368769"/>
                </a:lnTo>
              </a:path>
            </a:pathLst>
          </a:custGeom>
          <a:ln w="42672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460235" y="3782567"/>
            <a:ext cx="373380" cy="508000"/>
          </a:xfrm>
          <a:custGeom>
            <a:avLst/>
            <a:gdLst/>
            <a:ahLst/>
            <a:cxnLst/>
            <a:rect l="l" t="t" r="r" b="b"/>
            <a:pathLst>
              <a:path w="373379" h="508000">
                <a:moveTo>
                  <a:pt x="108965" y="233895"/>
                </a:moveTo>
                <a:lnTo>
                  <a:pt x="103378" y="233895"/>
                </a:lnTo>
                <a:lnTo>
                  <a:pt x="32869" y="234904"/>
                </a:lnTo>
                <a:lnTo>
                  <a:pt x="9143" y="235953"/>
                </a:lnTo>
                <a:lnTo>
                  <a:pt x="1015" y="235953"/>
                </a:lnTo>
                <a:lnTo>
                  <a:pt x="0" y="247548"/>
                </a:lnTo>
                <a:lnTo>
                  <a:pt x="8127" y="249085"/>
                </a:lnTo>
                <a:lnTo>
                  <a:pt x="6603" y="250558"/>
                </a:lnTo>
                <a:lnTo>
                  <a:pt x="6227" y="252082"/>
                </a:lnTo>
                <a:lnTo>
                  <a:pt x="6185" y="252968"/>
                </a:lnTo>
                <a:lnTo>
                  <a:pt x="6603" y="254609"/>
                </a:lnTo>
                <a:lnTo>
                  <a:pt x="18548" y="303799"/>
                </a:lnTo>
                <a:lnTo>
                  <a:pt x="31595" y="352667"/>
                </a:lnTo>
                <a:lnTo>
                  <a:pt x="45173" y="401385"/>
                </a:lnTo>
                <a:lnTo>
                  <a:pt x="58708" y="450125"/>
                </a:lnTo>
                <a:lnTo>
                  <a:pt x="71628" y="499059"/>
                </a:lnTo>
                <a:lnTo>
                  <a:pt x="72897" y="504164"/>
                </a:lnTo>
                <a:lnTo>
                  <a:pt x="77342" y="507491"/>
                </a:lnTo>
                <a:lnTo>
                  <a:pt x="83312" y="507491"/>
                </a:lnTo>
                <a:lnTo>
                  <a:pt x="84328" y="507390"/>
                </a:lnTo>
                <a:lnTo>
                  <a:pt x="85216" y="507123"/>
                </a:lnTo>
                <a:lnTo>
                  <a:pt x="102909" y="502981"/>
                </a:lnTo>
                <a:lnTo>
                  <a:pt x="120745" y="500033"/>
                </a:lnTo>
                <a:lnTo>
                  <a:pt x="138723" y="498272"/>
                </a:lnTo>
                <a:lnTo>
                  <a:pt x="156844" y="497687"/>
                </a:lnTo>
                <a:lnTo>
                  <a:pt x="177855" y="497687"/>
                </a:lnTo>
                <a:lnTo>
                  <a:pt x="181483" y="494207"/>
                </a:lnTo>
                <a:lnTo>
                  <a:pt x="181990" y="488937"/>
                </a:lnTo>
                <a:lnTo>
                  <a:pt x="187032" y="488937"/>
                </a:lnTo>
                <a:lnTo>
                  <a:pt x="189737" y="486829"/>
                </a:lnTo>
                <a:lnTo>
                  <a:pt x="190499" y="483400"/>
                </a:lnTo>
                <a:lnTo>
                  <a:pt x="89788" y="483400"/>
                </a:lnTo>
                <a:lnTo>
                  <a:pt x="75158" y="437190"/>
                </a:lnTo>
                <a:lnTo>
                  <a:pt x="61104" y="390362"/>
                </a:lnTo>
                <a:lnTo>
                  <a:pt x="47452" y="344350"/>
                </a:lnTo>
                <a:lnTo>
                  <a:pt x="33279" y="298060"/>
                </a:lnTo>
                <a:lnTo>
                  <a:pt x="18161" y="252082"/>
                </a:lnTo>
                <a:lnTo>
                  <a:pt x="17144" y="250558"/>
                </a:lnTo>
                <a:lnTo>
                  <a:pt x="114290" y="250558"/>
                </a:lnTo>
                <a:lnTo>
                  <a:pt x="113411" y="244017"/>
                </a:lnTo>
                <a:lnTo>
                  <a:pt x="113411" y="238429"/>
                </a:lnTo>
                <a:lnTo>
                  <a:pt x="108965" y="233895"/>
                </a:lnTo>
                <a:close/>
              </a:path>
              <a:path w="373379" h="508000">
                <a:moveTo>
                  <a:pt x="177855" y="497687"/>
                </a:moveTo>
                <a:lnTo>
                  <a:pt x="161670" y="497687"/>
                </a:lnTo>
                <a:lnTo>
                  <a:pt x="166623" y="497789"/>
                </a:lnTo>
                <a:lnTo>
                  <a:pt x="171449" y="498055"/>
                </a:lnTo>
                <a:lnTo>
                  <a:pt x="171704" y="498055"/>
                </a:lnTo>
                <a:lnTo>
                  <a:pt x="172085" y="498106"/>
                </a:lnTo>
                <a:lnTo>
                  <a:pt x="177418" y="498106"/>
                </a:lnTo>
                <a:lnTo>
                  <a:pt x="177855" y="497687"/>
                </a:lnTo>
                <a:close/>
              </a:path>
              <a:path w="373379" h="508000">
                <a:moveTo>
                  <a:pt x="187032" y="488937"/>
                </a:moveTo>
                <a:lnTo>
                  <a:pt x="181990" y="488937"/>
                </a:lnTo>
                <a:lnTo>
                  <a:pt x="182498" y="489089"/>
                </a:lnTo>
                <a:lnTo>
                  <a:pt x="183134" y="489203"/>
                </a:lnTo>
                <a:lnTo>
                  <a:pt x="186689" y="489203"/>
                </a:lnTo>
                <a:lnTo>
                  <a:pt x="187032" y="488937"/>
                </a:lnTo>
                <a:close/>
              </a:path>
              <a:path w="373379" h="508000">
                <a:moveTo>
                  <a:pt x="159131" y="475653"/>
                </a:moveTo>
                <a:lnTo>
                  <a:pt x="153035" y="475653"/>
                </a:lnTo>
                <a:lnTo>
                  <a:pt x="137116" y="476143"/>
                </a:lnTo>
                <a:lnTo>
                  <a:pt x="121221" y="477607"/>
                </a:lnTo>
                <a:lnTo>
                  <a:pt x="105421" y="480030"/>
                </a:lnTo>
                <a:lnTo>
                  <a:pt x="89788" y="483400"/>
                </a:lnTo>
                <a:lnTo>
                  <a:pt x="190499" y="483400"/>
                </a:lnTo>
                <a:lnTo>
                  <a:pt x="192554" y="477342"/>
                </a:lnTo>
                <a:lnTo>
                  <a:pt x="175513" y="477342"/>
                </a:lnTo>
                <a:lnTo>
                  <a:pt x="174497" y="476338"/>
                </a:lnTo>
                <a:lnTo>
                  <a:pt x="171449" y="476338"/>
                </a:lnTo>
                <a:lnTo>
                  <a:pt x="165354" y="475856"/>
                </a:lnTo>
                <a:lnTo>
                  <a:pt x="159131" y="475653"/>
                </a:lnTo>
                <a:close/>
              </a:path>
              <a:path w="373379" h="508000">
                <a:moveTo>
                  <a:pt x="371449" y="21843"/>
                </a:moveTo>
                <a:lnTo>
                  <a:pt x="348868" y="21843"/>
                </a:lnTo>
                <a:lnTo>
                  <a:pt x="330610" y="65416"/>
                </a:lnTo>
                <a:lnTo>
                  <a:pt x="313138" y="109441"/>
                </a:lnTo>
                <a:lnTo>
                  <a:pt x="296172" y="153744"/>
                </a:lnTo>
                <a:lnTo>
                  <a:pt x="279431" y="198152"/>
                </a:lnTo>
                <a:lnTo>
                  <a:pt x="262636" y="242493"/>
                </a:lnTo>
                <a:lnTo>
                  <a:pt x="243992" y="288680"/>
                </a:lnTo>
                <a:lnTo>
                  <a:pt x="224617" y="335191"/>
                </a:lnTo>
                <a:lnTo>
                  <a:pt x="205851" y="382093"/>
                </a:lnTo>
                <a:lnTo>
                  <a:pt x="189036" y="429454"/>
                </a:lnTo>
                <a:lnTo>
                  <a:pt x="175513" y="477342"/>
                </a:lnTo>
                <a:lnTo>
                  <a:pt x="192554" y="477342"/>
                </a:lnTo>
                <a:lnTo>
                  <a:pt x="206350" y="436672"/>
                </a:lnTo>
                <a:lnTo>
                  <a:pt x="223460" y="390362"/>
                </a:lnTo>
                <a:lnTo>
                  <a:pt x="241547" y="344350"/>
                </a:lnTo>
                <a:lnTo>
                  <a:pt x="260526" y="298060"/>
                </a:lnTo>
                <a:lnTo>
                  <a:pt x="279821" y="252082"/>
                </a:lnTo>
                <a:lnTo>
                  <a:pt x="298700" y="207356"/>
                </a:lnTo>
                <a:lnTo>
                  <a:pt x="317768" y="161675"/>
                </a:lnTo>
                <a:lnTo>
                  <a:pt x="336361" y="115827"/>
                </a:lnTo>
                <a:lnTo>
                  <a:pt x="354190" y="69715"/>
                </a:lnTo>
                <a:lnTo>
                  <a:pt x="370966" y="23240"/>
                </a:lnTo>
                <a:lnTo>
                  <a:pt x="371449" y="21843"/>
                </a:lnTo>
                <a:close/>
              </a:path>
              <a:path w="373379" h="508000">
                <a:moveTo>
                  <a:pt x="114290" y="250558"/>
                </a:moveTo>
                <a:lnTo>
                  <a:pt x="17144" y="250558"/>
                </a:lnTo>
                <a:lnTo>
                  <a:pt x="36458" y="251538"/>
                </a:lnTo>
                <a:lnTo>
                  <a:pt x="94234" y="253618"/>
                </a:lnTo>
                <a:lnTo>
                  <a:pt x="97809" y="282208"/>
                </a:lnTo>
                <a:lnTo>
                  <a:pt x="109914" y="338267"/>
                </a:lnTo>
                <a:lnTo>
                  <a:pt x="123824" y="372490"/>
                </a:lnTo>
                <a:lnTo>
                  <a:pt x="130810" y="372490"/>
                </a:lnTo>
                <a:lnTo>
                  <a:pt x="133858" y="371271"/>
                </a:lnTo>
                <a:lnTo>
                  <a:pt x="136143" y="368744"/>
                </a:lnTo>
                <a:lnTo>
                  <a:pt x="139441" y="368744"/>
                </a:lnTo>
                <a:lnTo>
                  <a:pt x="142112" y="365417"/>
                </a:lnTo>
                <a:lnTo>
                  <a:pt x="141732" y="362686"/>
                </a:lnTo>
                <a:lnTo>
                  <a:pt x="142607" y="342426"/>
                </a:lnTo>
                <a:lnTo>
                  <a:pt x="144710" y="334429"/>
                </a:lnTo>
                <a:lnTo>
                  <a:pt x="130556" y="334429"/>
                </a:lnTo>
                <a:lnTo>
                  <a:pt x="125001" y="311974"/>
                </a:lnTo>
                <a:lnTo>
                  <a:pt x="120316" y="289399"/>
                </a:lnTo>
                <a:lnTo>
                  <a:pt x="116464" y="266736"/>
                </a:lnTo>
                <a:lnTo>
                  <a:pt x="114290" y="250558"/>
                </a:lnTo>
                <a:close/>
              </a:path>
              <a:path w="373379" h="508000">
                <a:moveTo>
                  <a:pt x="139441" y="368744"/>
                </a:moveTo>
                <a:lnTo>
                  <a:pt x="136143" y="368744"/>
                </a:lnTo>
                <a:lnTo>
                  <a:pt x="136397" y="368846"/>
                </a:lnTo>
                <a:lnTo>
                  <a:pt x="136652" y="368896"/>
                </a:lnTo>
                <a:lnTo>
                  <a:pt x="139318" y="368896"/>
                </a:lnTo>
                <a:lnTo>
                  <a:pt x="139441" y="368744"/>
                </a:lnTo>
                <a:close/>
              </a:path>
              <a:path w="373379" h="508000">
                <a:moveTo>
                  <a:pt x="223392" y="126"/>
                </a:moveTo>
                <a:lnTo>
                  <a:pt x="221868" y="126"/>
                </a:lnTo>
                <a:lnTo>
                  <a:pt x="220344" y="634"/>
                </a:lnTo>
                <a:lnTo>
                  <a:pt x="218820" y="1523"/>
                </a:lnTo>
                <a:lnTo>
                  <a:pt x="215772" y="2539"/>
                </a:lnTo>
                <a:lnTo>
                  <a:pt x="213233" y="5079"/>
                </a:lnTo>
                <a:lnTo>
                  <a:pt x="212724" y="8635"/>
                </a:lnTo>
                <a:lnTo>
                  <a:pt x="197994" y="63668"/>
                </a:lnTo>
                <a:lnTo>
                  <a:pt x="183753" y="118822"/>
                </a:lnTo>
                <a:lnTo>
                  <a:pt x="169773" y="174065"/>
                </a:lnTo>
                <a:lnTo>
                  <a:pt x="155829" y="229361"/>
                </a:lnTo>
                <a:lnTo>
                  <a:pt x="149379" y="255506"/>
                </a:lnTo>
                <a:lnTo>
                  <a:pt x="142495" y="282208"/>
                </a:lnTo>
                <a:lnTo>
                  <a:pt x="136147" y="307991"/>
                </a:lnTo>
                <a:lnTo>
                  <a:pt x="130556" y="334429"/>
                </a:lnTo>
                <a:lnTo>
                  <a:pt x="144710" y="334429"/>
                </a:lnTo>
                <a:lnTo>
                  <a:pt x="148447" y="320219"/>
                </a:lnTo>
                <a:lnTo>
                  <a:pt x="156147" y="298060"/>
                </a:lnTo>
                <a:lnTo>
                  <a:pt x="162306" y="278866"/>
                </a:lnTo>
                <a:lnTo>
                  <a:pt x="169674" y="252082"/>
                </a:lnTo>
                <a:lnTo>
                  <a:pt x="180486" y="212519"/>
                </a:lnTo>
                <a:lnTo>
                  <a:pt x="186562" y="190461"/>
                </a:lnTo>
                <a:lnTo>
                  <a:pt x="198040" y="147667"/>
                </a:lnTo>
                <a:lnTo>
                  <a:pt x="209613" y="104814"/>
                </a:lnTo>
                <a:lnTo>
                  <a:pt x="220995" y="61869"/>
                </a:lnTo>
                <a:lnTo>
                  <a:pt x="231902" y="18795"/>
                </a:lnTo>
                <a:lnTo>
                  <a:pt x="372502" y="18795"/>
                </a:lnTo>
                <a:lnTo>
                  <a:pt x="373380" y="16255"/>
                </a:lnTo>
                <a:lnTo>
                  <a:pt x="366661" y="10159"/>
                </a:lnTo>
                <a:lnTo>
                  <a:pt x="358393" y="10159"/>
                </a:lnTo>
                <a:lnTo>
                  <a:pt x="358393" y="4952"/>
                </a:lnTo>
                <a:lnTo>
                  <a:pt x="356049" y="2412"/>
                </a:lnTo>
                <a:lnTo>
                  <a:pt x="285622" y="2412"/>
                </a:lnTo>
                <a:lnTo>
                  <a:pt x="270005" y="2252"/>
                </a:lnTo>
                <a:lnTo>
                  <a:pt x="254412" y="1793"/>
                </a:lnTo>
                <a:lnTo>
                  <a:pt x="238867" y="1073"/>
                </a:lnTo>
                <a:lnTo>
                  <a:pt x="223392" y="126"/>
                </a:lnTo>
                <a:close/>
              </a:path>
              <a:path w="373379" h="508000">
                <a:moveTo>
                  <a:pt x="372502" y="18795"/>
                </a:moveTo>
                <a:lnTo>
                  <a:pt x="231902" y="18795"/>
                </a:lnTo>
                <a:lnTo>
                  <a:pt x="248537" y="21796"/>
                </a:lnTo>
                <a:lnTo>
                  <a:pt x="265255" y="23939"/>
                </a:lnTo>
                <a:lnTo>
                  <a:pt x="281997" y="25225"/>
                </a:lnTo>
                <a:lnTo>
                  <a:pt x="298704" y="25653"/>
                </a:lnTo>
                <a:lnTo>
                  <a:pt x="311275" y="25415"/>
                </a:lnTo>
                <a:lnTo>
                  <a:pt x="323834" y="24701"/>
                </a:lnTo>
                <a:lnTo>
                  <a:pt x="336369" y="23510"/>
                </a:lnTo>
                <a:lnTo>
                  <a:pt x="348868" y="21843"/>
                </a:lnTo>
                <a:lnTo>
                  <a:pt x="371449" y="21843"/>
                </a:lnTo>
                <a:lnTo>
                  <a:pt x="372502" y="18795"/>
                </a:lnTo>
                <a:close/>
              </a:path>
              <a:path w="373379" h="508000">
                <a:moveTo>
                  <a:pt x="366521" y="10032"/>
                </a:moveTo>
                <a:lnTo>
                  <a:pt x="359410" y="10032"/>
                </a:lnTo>
                <a:lnTo>
                  <a:pt x="358902" y="10159"/>
                </a:lnTo>
                <a:lnTo>
                  <a:pt x="366661" y="10159"/>
                </a:lnTo>
                <a:lnTo>
                  <a:pt x="366521" y="10032"/>
                </a:lnTo>
                <a:close/>
              </a:path>
              <a:path w="373379" h="508000">
                <a:moveTo>
                  <a:pt x="353821" y="0"/>
                </a:moveTo>
                <a:lnTo>
                  <a:pt x="348107" y="0"/>
                </a:lnTo>
                <a:lnTo>
                  <a:pt x="347853" y="126"/>
                </a:lnTo>
                <a:lnTo>
                  <a:pt x="332307" y="1073"/>
                </a:lnTo>
                <a:lnTo>
                  <a:pt x="316738" y="1793"/>
                </a:lnTo>
                <a:lnTo>
                  <a:pt x="301168" y="2252"/>
                </a:lnTo>
                <a:lnTo>
                  <a:pt x="285622" y="2412"/>
                </a:lnTo>
                <a:lnTo>
                  <a:pt x="356049" y="2412"/>
                </a:lnTo>
                <a:lnTo>
                  <a:pt x="353821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475476" y="3802379"/>
            <a:ext cx="334010" cy="463550"/>
          </a:xfrm>
          <a:custGeom>
            <a:avLst/>
            <a:gdLst/>
            <a:ahLst/>
            <a:cxnLst/>
            <a:rect l="l" t="t" r="r" b="b"/>
            <a:pathLst>
              <a:path w="334009" h="463550">
                <a:moveTo>
                  <a:pt x="0" y="230644"/>
                </a:moveTo>
                <a:lnTo>
                  <a:pt x="1015" y="232168"/>
                </a:lnTo>
                <a:lnTo>
                  <a:pt x="16404" y="277995"/>
                </a:lnTo>
                <a:lnTo>
                  <a:pt x="30762" y="324167"/>
                </a:lnTo>
                <a:lnTo>
                  <a:pt x="58485" y="416963"/>
                </a:lnTo>
                <a:lnTo>
                  <a:pt x="72898" y="463296"/>
                </a:lnTo>
                <a:lnTo>
                  <a:pt x="89392" y="459808"/>
                </a:lnTo>
                <a:lnTo>
                  <a:pt x="106076" y="457311"/>
                </a:lnTo>
                <a:lnTo>
                  <a:pt x="122904" y="455809"/>
                </a:lnTo>
                <a:lnTo>
                  <a:pt x="139826" y="455307"/>
                </a:lnTo>
                <a:lnTo>
                  <a:pt x="159921" y="455307"/>
                </a:lnTo>
                <a:lnTo>
                  <a:pt x="173173" y="409234"/>
                </a:lnTo>
                <a:lnTo>
                  <a:pt x="190101" y="362166"/>
                </a:lnTo>
                <a:lnTo>
                  <a:pt x="194032" y="352437"/>
                </a:lnTo>
                <a:lnTo>
                  <a:pt x="107442" y="352437"/>
                </a:lnTo>
                <a:lnTo>
                  <a:pt x="103250" y="349910"/>
                </a:lnTo>
                <a:lnTo>
                  <a:pt x="101853" y="345452"/>
                </a:lnTo>
                <a:lnTo>
                  <a:pt x="93194" y="318289"/>
                </a:lnTo>
                <a:lnTo>
                  <a:pt x="86296" y="290556"/>
                </a:lnTo>
                <a:lnTo>
                  <a:pt x="81208" y="262453"/>
                </a:lnTo>
                <a:lnTo>
                  <a:pt x="77977" y="234175"/>
                </a:lnTo>
                <a:lnTo>
                  <a:pt x="58346" y="233262"/>
                </a:lnTo>
                <a:lnTo>
                  <a:pt x="19417" y="231828"/>
                </a:lnTo>
                <a:lnTo>
                  <a:pt x="0" y="230644"/>
                </a:lnTo>
                <a:close/>
              </a:path>
              <a:path w="334009" h="463550">
                <a:moveTo>
                  <a:pt x="159921" y="455307"/>
                </a:moveTo>
                <a:lnTo>
                  <a:pt x="145033" y="455307"/>
                </a:lnTo>
                <a:lnTo>
                  <a:pt x="150241" y="455460"/>
                </a:lnTo>
                <a:lnTo>
                  <a:pt x="155448" y="455726"/>
                </a:lnTo>
                <a:lnTo>
                  <a:pt x="156972" y="455726"/>
                </a:lnTo>
                <a:lnTo>
                  <a:pt x="157988" y="456247"/>
                </a:lnTo>
                <a:lnTo>
                  <a:pt x="159512" y="456730"/>
                </a:lnTo>
                <a:lnTo>
                  <a:pt x="159921" y="455307"/>
                </a:lnTo>
                <a:close/>
              </a:path>
              <a:path w="334009" h="463550">
                <a:moveTo>
                  <a:pt x="119506" y="348500"/>
                </a:moveTo>
                <a:lnTo>
                  <a:pt x="117475" y="351180"/>
                </a:lnTo>
                <a:lnTo>
                  <a:pt x="114553" y="352437"/>
                </a:lnTo>
                <a:lnTo>
                  <a:pt x="194032" y="352437"/>
                </a:lnTo>
                <a:lnTo>
                  <a:pt x="195561" y="348653"/>
                </a:lnTo>
                <a:lnTo>
                  <a:pt x="120269" y="348653"/>
                </a:lnTo>
                <a:lnTo>
                  <a:pt x="119888" y="348602"/>
                </a:lnTo>
                <a:lnTo>
                  <a:pt x="119506" y="348500"/>
                </a:lnTo>
                <a:close/>
              </a:path>
              <a:path w="334009" h="463550">
                <a:moveTo>
                  <a:pt x="216280" y="0"/>
                </a:moveTo>
                <a:lnTo>
                  <a:pt x="205273" y="42961"/>
                </a:lnTo>
                <a:lnTo>
                  <a:pt x="193754" y="85739"/>
                </a:lnTo>
                <a:lnTo>
                  <a:pt x="181973" y="128328"/>
                </a:lnTo>
                <a:lnTo>
                  <a:pt x="170179" y="170726"/>
                </a:lnTo>
                <a:lnTo>
                  <a:pt x="164379" y="192915"/>
                </a:lnTo>
                <a:lnTo>
                  <a:pt x="152445" y="236929"/>
                </a:lnTo>
                <a:lnTo>
                  <a:pt x="139757" y="278497"/>
                </a:lnTo>
                <a:lnTo>
                  <a:pt x="131905" y="300518"/>
                </a:lnTo>
                <a:lnTo>
                  <a:pt x="125982" y="322717"/>
                </a:lnTo>
                <a:lnTo>
                  <a:pt x="125095" y="342925"/>
                </a:lnTo>
                <a:lnTo>
                  <a:pt x="125983" y="345605"/>
                </a:lnTo>
                <a:lnTo>
                  <a:pt x="123317" y="348653"/>
                </a:lnTo>
                <a:lnTo>
                  <a:pt x="195561" y="348653"/>
                </a:lnTo>
                <a:lnTo>
                  <a:pt x="208962" y="315480"/>
                </a:lnTo>
                <a:lnTo>
                  <a:pt x="228421" y="269132"/>
                </a:lnTo>
                <a:lnTo>
                  <a:pt x="247142" y="223075"/>
                </a:lnTo>
                <a:lnTo>
                  <a:pt x="264013" y="178863"/>
                </a:lnTo>
                <a:lnTo>
                  <a:pt x="280830" y="134583"/>
                </a:lnTo>
                <a:lnTo>
                  <a:pt x="297872" y="90406"/>
                </a:lnTo>
                <a:lnTo>
                  <a:pt x="315421" y="46503"/>
                </a:lnTo>
                <a:lnTo>
                  <a:pt x="332148" y="6858"/>
                </a:lnTo>
                <a:lnTo>
                  <a:pt x="283337" y="6858"/>
                </a:lnTo>
                <a:lnTo>
                  <a:pt x="266555" y="6429"/>
                </a:lnTo>
                <a:lnTo>
                  <a:pt x="249761" y="5143"/>
                </a:lnTo>
                <a:lnTo>
                  <a:pt x="232991" y="3000"/>
                </a:lnTo>
                <a:lnTo>
                  <a:pt x="216280" y="0"/>
                </a:lnTo>
                <a:close/>
              </a:path>
              <a:path w="334009" h="463550">
                <a:moveTo>
                  <a:pt x="333755" y="3048"/>
                </a:moveTo>
                <a:lnTo>
                  <a:pt x="321181" y="4714"/>
                </a:lnTo>
                <a:lnTo>
                  <a:pt x="308594" y="5905"/>
                </a:lnTo>
                <a:lnTo>
                  <a:pt x="295983" y="6619"/>
                </a:lnTo>
                <a:lnTo>
                  <a:pt x="283337" y="6858"/>
                </a:lnTo>
                <a:lnTo>
                  <a:pt x="332148" y="6858"/>
                </a:lnTo>
                <a:lnTo>
                  <a:pt x="333755" y="3048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857950" y="687323"/>
            <a:ext cx="521970" cy="356870"/>
          </a:xfrm>
          <a:custGeom>
            <a:avLst/>
            <a:gdLst/>
            <a:ahLst/>
            <a:cxnLst/>
            <a:rect l="l" t="t" r="r" b="b"/>
            <a:pathLst>
              <a:path w="521970" h="356869">
                <a:moveTo>
                  <a:pt x="63420" y="217424"/>
                </a:moveTo>
                <a:lnTo>
                  <a:pt x="59864" y="217424"/>
                </a:lnTo>
                <a:lnTo>
                  <a:pt x="26431" y="228879"/>
                </a:lnTo>
                <a:lnTo>
                  <a:pt x="4714" y="257254"/>
                </a:lnTo>
                <a:lnTo>
                  <a:pt x="0" y="293558"/>
                </a:lnTo>
                <a:lnTo>
                  <a:pt x="17573" y="328802"/>
                </a:lnTo>
                <a:lnTo>
                  <a:pt x="34526" y="342328"/>
                </a:lnTo>
                <a:lnTo>
                  <a:pt x="53530" y="350853"/>
                </a:lnTo>
                <a:lnTo>
                  <a:pt x="74027" y="355324"/>
                </a:lnTo>
                <a:lnTo>
                  <a:pt x="95297" y="356615"/>
                </a:lnTo>
                <a:lnTo>
                  <a:pt x="104338" y="356415"/>
                </a:lnTo>
                <a:lnTo>
                  <a:pt x="113331" y="355869"/>
                </a:lnTo>
                <a:lnTo>
                  <a:pt x="122229" y="355062"/>
                </a:lnTo>
                <a:lnTo>
                  <a:pt x="130984" y="354075"/>
                </a:lnTo>
                <a:lnTo>
                  <a:pt x="174492" y="348426"/>
                </a:lnTo>
                <a:lnTo>
                  <a:pt x="217773" y="343550"/>
                </a:lnTo>
                <a:lnTo>
                  <a:pt x="261125" y="340127"/>
                </a:lnTo>
                <a:lnTo>
                  <a:pt x="304847" y="338836"/>
                </a:lnTo>
                <a:lnTo>
                  <a:pt x="467317" y="338836"/>
                </a:lnTo>
                <a:lnTo>
                  <a:pt x="467660" y="338709"/>
                </a:lnTo>
                <a:lnTo>
                  <a:pt x="93646" y="338709"/>
                </a:lnTo>
                <a:lnTo>
                  <a:pt x="76237" y="337631"/>
                </a:lnTo>
                <a:lnTo>
                  <a:pt x="59626" y="333898"/>
                </a:lnTo>
                <a:lnTo>
                  <a:pt x="44372" y="326761"/>
                </a:lnTo>
                <a:lnTo>
                  <a:pt x="31035" y="315467"/>
                </a:lnTo>
                <a:lnTo>
                  <a:pt x="16881" y="285329"/>
                </a:lnTo>
                <a:lnTo>
                  <a:pt x="24669" y="258571"/>
                </a:lnTo>
                <a:lnTo>
                  <a:pt x="47484" y="239244"/>
                </a:lnTo>
                <a:lnTo>
                  <a:pt x="78406" y="231393"/>
                </a:lnTo>
                <a:lnTo>
                  <a:pt x="101635" y="231393"/>
                </a:lnTo>
                <a:lnTo>
                  <a:pt x="100123" y="227837"/>
                </a:lnTo>
                <a:lnTo>
                  <a:pt x="95260" y="218439"/>
                </a:lnTo>
                <a:lnTo>
                  <a:pt x="70659" y="218439"/>
                </a:lnTo>
                <a:lnTo>
                  <a:pt x="66976" y="217677"/>
                </a:lnTo>
                <a:lnTo>
                  <a:pt x="63420" y="217424"/>
                </a:lnTo>
                <a:close/>
              </a:path>
              <a:path w="521970" h="356869">
                <a:moveTo>
                  <a:pt x="467317" y="338836"/>
                </a:moveTo>
                <a:lnTo>
                  <a:pt x="314626" y="338836"/>
                </a:lnTo>
                <a:lnTo>
                  <a:pt x="319452" y="338963"/>
                </a:lnTo>
                <a:lnTo>
                  <a:pt x="342028" y="340169"/>
                </a:lnTo>
                <a:lnTo>
                  <a:pt x="393515" y="344392"/>
                </a:lnTo>
                <a:lnTo>
                  <a:pt x="420163" y="345313"/>
                </a:lnTo>
                <a:lnTo>
                  <a:pt x="458289" y="342171"/>
                </a:lnTo>
                <a:lnTo>
                  <a:pt x="467317" y="338836"/>
                </a:lnTo>
                <a:close/>
              </a:path>
              <a:path w="521970" h="356869">
                <a:moveTo>
                  <a:pt x="319452" y="319659"/>
                </a:moveTo>
                <a:lnTo>
                  <a:pt x="310308" y="319659"/>
                </a:lnTo>
                <a:lnTo>
                  <a:pt x="267739" y="320742"/>
                </a:lnTo>
                <a:lnTo>
                  <a:pt x="225313" y="323754"/>
                </a:lnTo>
                <a:lnTo>
                  <a:pt x="182935" y="328338"/>
                </a:lnTo>
                <a:lnTo>
                  <a:pt x="129329" y="335762"/>
                </a:lnTo>
                <a:lnTo>
                  <a:pt x="117649" y="337232"/>
                </a:lnTo>
                <a:lnTo>
                  <a:pt x="105683" y="338298"/>
                </a:lnTo>
                <a:lnTo>
                  <a:pt x="93646" y="338709"/>
                </a:lnTo>
                <a:lnTo>
                  <a:pt x="467660" y="338709"/>
                </a:lnTo>
                <a:lnTo>
                  <a:pt x="490474" y="330279"/>
                </a:lnTo>
                <a:lnTo>
                  <a:pt x="492883" y="327660"/>
                </a:lnTo>
                <a:lnTo>
                  <a:pt x="418258" y="327660"/>
                </a:lnTo>
                <a:lnTo>
                  <a:pt x="391247" y="326463"/>
                </a:lnTo>
                <a:lnTo>
                  <a:pt x="364664" y="323802"/>
                </a:lnTo>
                <a:lnTo>
                  <a:pt x="340177" y="321069"/>
                </a:lnTo>
                <a:lnTo>
                  <a:pt x="319452" y="319659"/>
                </a:lnTo>
                <a:close/>
              </a:path>
              <a:path w="521970" h="356869">
                <a:moveTo>
                  <a:pt x="465335" y="165862"/>
                </a:moveTo>
                <a:lnTo>
                  <a:pt x="392858" y="165862"/>
                </a:lnTo>
                <a:lnTo>
                  <a:pt x="437977" y="174150"/>
                </a:lnTo>
                <a:lnTo>
                  <a:pt x="475583" y="197691"/>
                </a:lnTo>
                <a:lnTo>
                  <a:pt x="498496" y="234495"/>
                </a:lnTo>
                <a:lnTo>
                  <a:pt x="499538" y="282575"/>
                </a:lnTo>
                <a:lnTo>
                  <a:pt x="488821" y="304889"/>
                </a:lnTo>
                <a:lnTo>
                  <a:pt x="470281" y="318690"/>
                </a:lnTo>
                <a:lnTo>
                  <a:pt x="446049" y="325705"/>
                </a:lnTo>
                <a:lnTo>
                  <a:pt x="418258" y="327660"/>
                </a:lnTo>
                <a:lnTo>
                  <a:pt x="492883" y="327660"/>
                </a:lnTo>
                <a:lnTo>
                  <a:pt x="512871" y="305933"/>
                </a:lnTo>
                <a:lnTo>
                  <a:pt x="521636" y="265429"/>
                </a:lnTo>
                <a:lnTo>
                  <a:pt x="511944" y="217326"/>
                </a:lnTo>
                <a:lnTo>
                  <a:pt x="484965" y="178736"/>
                </a:lnTo>
                <a:lnTo>
                  <a:pt x="465335" y="165862"/>
                </a:lnTo>
                <a:close/>
              </a:path>
              <a:path w="521970" h="356869">
                <a:moveTo>
                  <a:pt x="101635" y="231393"/>
                </a:moveTo>
                <a:lnTo>
                  <a:pt x="78406" y="231393"/>
                </a:lnTo>
                <a:lnTo>
                  <a:pt x="80819" y="234950"/>
                </a:lnTo>
                <a:lnTo>
                  <a:pt x="83232" y="238378"/>
                </a:lnTo>
                <a:lnTo>
                  <a:pt x="86026" y="241935"/>
                </a:lnTo>
                <a:lnTo>
                  <a:pt x="88058" y="244221"/>
                </a:lnTo>
                <a:lnTo>
                  <a:pt x="90344" y="245237"/>
                </a:lnTo>
                <a:lnTo>
                  <a:pt x="92630" y="245237"/>
                </a:lnTo>
                <a:lnTo>
                  <a:pt x="97676" y="243536"/>
                </a:lnTo>
                <a:lnTo>
                  <a:pt x="101379" y="239244"/>
                </a:lnTo>
                <a:lnTo>
                  <a:pt x="102578" y="233610"/>
                </a:lnTo>
                <a:lnTo>
                  <a:pt x="101635" y="231393"/>
                </a:lnTo>
                <a:close/>
              </a:path>
              <a:path w="521970" h="356869">
                <a:moveTo>
                  <a:pt x="194484" y="0"/>
                </a:moveTo>
                <a:lnTo>
                  <a:pt x="147875" y="8509"/>
                </a:lnTo>
                <a:lnTo>
                  <a:pt x="111455" y="29395"/>
                </a:lnTo>
                <a:lnTo>
                  <a:pt x="83463" y="59944"/>
                </a:lnTo>
                <a:lnTo>
                  <a:pt x="64643" y="97139"/>
                </a:lnTo>
                <a:lnTo>
                  <a:pt x="55739" y="137964"/>
                </a:lnTo>
                <a:lnTo>
                  <a:pt x="57496" y="179403"/>
                </a:lnTo>
                <a:lnTo>
                  <a:pt x="70659" y="218439"/>
                </a:lnTo>
                <a:lnTo>
                  <a:pt x="95260" y="218439"/>
                </a:lnTo>
                <a:lnTo>
                  <a:pt x="81210" y="191285"/>
                </a:lnTo>
                <a:lnTo>
                  <a:pt x="76195" y="150217"/>
                </a:lnTo>
                <a:lnTo>
                  <a:pt x="83804" y="108838"/>
                </a:lnTo>
                <a:lnTo>
                  <a:pt x="102757" y="71355"/>
                </a:lnTo>
                <a:lnTo>
                  <a:pt x="131779" y="41971"/>
                </a:lnTo>
                <a:lnTo>
                  <a:pt x="169592" y="24891"/>
                </a:lnTo>
                <a:lnTo>
                  <a:pt x="196389" y="21971"/>
                </a:lnTo>
                <a:lnTo>
                  <a:pt x="267151" y="21971"/>
                </a:lnTo>
                <a:lnTo>
                  <a:pt x="241252" y="8200"/>
                </a:lnTo>
                <a:lnTo>
                  <a:pt x="194484" y="0"/>
                </a:lnTo>
                <a:close/>
              </a:path>
              <a:path w="521970" h="356869">
                <a:moveTo>
                  <a:pt x="267151" y="21971"/>
                </a:moveTo>
                <a:lnTo>
                  <a:pt x="196389" y="21971"/>
                </a:lnTo>
                <a:lnTo>
                  <a:pt x="238738" y="29801"/>
                </a:lnTo>
                <a:lnTo>
                  <a:pt x="276039" y="50963"/>
                </a:lnTo>
                <a:lnTo>
                  <a:pt x="307178" y="81964"/>
                </a:lnTo>
                <a:lnTo>
                  <a:pt x="331038" y="119311"/>
                </a:lnTo>
                <a:lnTo>
                  <a:pt x="346503" y="159512"/>
                </a:lnTo>
                <a:lnTo>
                  <a:pt x="346503" y="160654"/>
                </a:lnTo>
                <a:lnTo>
                  <a:pt x="347646" y="162051"/>
                </a:lnTo>
                <a:lnTo>
                  <a:pt x="348916" y="162687"/>
                </a:lnTo>
                <a:lnTo>
                  <a:pt x="348916" y="167386"/>
                </a:lnTo>
                <a:lnTo>
                  <a:pt x="352599" y="170814"/>
                </a:lnTo>
                <a:lnTo>
                  <a:pt x="357933" y="170814"/>
                </a:lnTo>
                <a:lnTo>
                  <a:pt x="358949" y="170687"/>
                </a:lnTo>
                <a:lnTo>
                  <a:pt x="359838" y="170434"/>
                </a:lnTo>
                <a:lnTo>
                  <a:pt x="367998" y="168380"/>
                </a:lnTo>
                <a:lnTo>
                  <a:pt x="376253" y="166957"/>
                </a:lnTo>
                <a:lnTo>
                  <a:pt x="384555" y="166129"/>
                </a:lnTo>
                <a:lnTo>
                  <a:pt x="392858" y="165862"/>
                </a:lnTo>
                <a:lnTo>
                  <a:pt x="465335" y="165862"/>
                </a:lnTo>
                <a:lnTo>
                  <a:pt x="445841" y="153076"/>
                </a:lnTo>
                <a:lnTo>
                  <a:pt x="439344" y="151764"/>
                </a:lnTo>
                <a:lnTo>
                  <a:pt x="357425" y="151764"/>
                </a:lnTo>
                <a:lnTo>
                  <a:pt x="344186" y="105647"/>
                </a:lnTo>
                <a:lnTo>
                  <a:pt x="318687" y="64218"/>
                </a:lnTo>
                <a:lnTo>
                  <a:pt x="283514" y="30671"/>
                </a:lnTo>
                <a:lnTo>
                  <a:pt x="267151" y="21971"/>
                </a:lnTo>
                <a:close/>
              </a:path>
              <a:path w="521970" h="356869">
                <a:moveTo>
                  <a:pt x="399716" y="143763"/>
                </a:moveTo>
                <a:lnTo>
                  <a:pt x="389108" y="144246"/>
                </a:lnTo>
                <a:lnTo>
                  <a:pt x="378475" y="145716"/>
                </a:lnTo>
                <a:lnTo>
                  <a:pt x="367891" y="148210"/>
                </a:lnTo>
                <a:lnTo>
                  <a:pt x="357425" y="151764"/>
                </a:lnTo>
                <a:lnTo>
                  <a:pt x="439344" y="151764"/>
                </a:lnTo>
                <a:lnTo>
                  <a:pt x="399716" y="143763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939033" y="3704082"/>
            <a:ext cx="3378835" cy="911860"/>
          </a:xfrm>
          <a:custGeom>
            <a:avLst/>
            <a:gdLst/>
            <a:ahLst/>
            <a:cxnLst/>
            <a:rect l="l" t="t" r="r" b="b"/>
            <a:pathLst>
              <a:path w="3378835" h="911860">
                <a:moveTo>
                  <a:pt x="0" y="911352"/>
                </a:moveTo>
                <a:lnTo>
                  <a:pt x="3378708" y="911352"/>
                </a:lnTo>
                <a:lnTo>
                  <a:pt x="3378708" y="0"/>
                </a:lnTo>
                <a:lnTo>
                  <a:pt x="0" y="0"/>
                </a:lnTo>
                <a:lnTo>
                  <a:pt x="0" y="9113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939033" y="3704082"/>
            <a:ext cx="3378835" cy="911860"/>
          </a:xfrm>
          <a:custGeom>
            <a:avLst/>
            <a:gdLst/>
            <a:ahLst/>
            <a:cxnLst/>
            <a:rect l="l" t="t" r="r" b="b"/>
            <a:pathLst>
              <a:path w="3378835" h="911860">
                <a:moveTo>
                  <a:pt x="0" y="911352"/>
                </a:moveTo>
                <a:lnTo>
                  <a:pt x="3378708" y="911352"/>
                </a:lnTo>
                <a:lnTo>
                  <a:pt x="3378708" y="0"/>
                </a:lnTo>
                <a:lnTo>
                  <a:pt x="0" y="0"/>
                </a:lnTo>
                <a:lnTo>
                  <a:pt x="0" y="911352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0601" y="1719783"/>
            <a:ext cx="55206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1" spc="-500" dirty="0" smtClean="0">
                <a:latin typeface="Calibri"/>
                <a:cs typeface="Calibri"/>
              </a:rPr>
              <a:t>..</a:t>
            </a:r>
            <a:r>
              <a:rPr lang="ar-SA" sz="7200" b="1" spc="-500" dirty="0" smtClean="0"/>
              <a:t>أترك من  ورائي </a:t>
            </a:r>
            <a:endParaRPr sz="72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51457" y="2948301"/>
            <a:ext cx="5641975" cy="351155"/>
          </a:xfrm>
          <a:custGeom>
            <a:avLst/>
            <a:gdLst/>
            <a:ahLst/>
            <a:cxnLst/>
            <a:rect l="l" t="t" r="r" b="b"/>
            <a:pathLst>
              <a:path w="5641975" h="351154">
                <a:moveTo>
                  <a:pt x="0" y="15878"/>
                </a:moveTo>
                <a:lnTo>
                  <a:pt x="30802" y="52516"/>
                </a:lnTo>
                <a:lnTo>
                  <a:pt x="64543" y="85364"/>
                </a:lnTo>
                <a:lnTo>
                  <a:pt x="100943" y="114553"/>
                </a:lnTo>
                <a:lnTo>
                  <a:pt x="139727" y="140215"/>
                </a:lnTo>
                <a:lnTo>
                  <a:pt x="180617" y="162478"/>
                </a:lnTo>
                <a:lnTo>
                  <a:pt x="223335" y="181474"/>
                </a:lnTo>
                <a:lnTo>
                  <a:pt x="267605" y="197334"/>
                </a:lnTo>
                <a:lnTo>
                  <a:pt x="313150" y="210188"/>
                </a:lnTo>
                <a:lnTo>
                  <a:pt x="359691" y="220166"/>
                </a:lnTo>
                <a:lnTo>
                  <a:pt x="406953" y="227400"/>
                </a:lnTo>
                <a:lnTo>
                  <a:pt x="454657" y="232019"/>
                </a:lnTo>
                <a:lnTo>
                  <a:pt x="502527" y="234155"/>
                </a:lnTo>
                <a:lnTo>
                  <a:pt x="550285" y="233938"/>
                </a:lnTo>
                <a:lnTo>
                  <a:pt x="597654" y="231498"/>
                </a:lnTo>
                <a:lnTo>
                  <a:pt x="644357" y="226967"/>
                </a:lnTo>
                <a:lnTo>
                  <a:pt x="690118" y="220475"/>
                </a:lnTo>
                <a:lnTo>
                  <a:pt x="738223" y="211937"/>
                </a:lnTo>
                <a:lnTo>
                  <a:pt x="786102" y="202273"/>
                </a:lnTo>
                <a:lnTo>
                  <a:pt x="833804" y="191787"/>
                </a:lnTo>
                <a:lnTo>
                  <a:pt x="881377" y="180782"/>
                </a:lnTo>
                <a:lnTo>
                  <a:pt x="928868" y="169562"/>
                </a:lnTo>
                <a:lnTo>
                  <a:pt x="976327" y="158430"/>
                </a:lnTo>
                <a:lnTo>
                  <a:pt x="1023801" y="147689"/>
                </a:lnTo>
                <a:lnTo>
                  <a:pt x="1071339" y="137643"/>
                </a:lnTo>
                <a:lnTo>
                  <a:pt x="1118989" y="128596"/>
                </a:lnTo>
                <a:lnTo>
                  <a:pt x="1166800" y="120850"/>
                </a:lnTo>
                <a:lnTo>
                  <a:pt x="1214820" y="114710"/>
                </a:lnTo>
                <a:lnTo>
                  <a:pt x="1263097" y="110478"/>
                </a:lnTo>
                <a:lnTo>
                  <a:pt x="1311679" y="108459"/>
                </a:lnTo>
                <a:lnTo>
                  <a:pt x="1360615" y="108955"/>
                </a:lnTo>
                <a:lnTo>
                  <a:pt x="1409954" y="112271"/>
                </a:lnTo>
                <a:lnTo>
                  <a:pt x="1458491" y="118291"/>
                </a:lnTo>
                <a:lnTo>
                  <a:pt x="1506777" y="126947"/>
                </a:lnTo>
                <a:lnTo>
                  <a:pt x="1554835" y="137901"/>
                </a:lnTo>
                <a:lnTo>
                  <a:pt x="1602692" y="150816"/>
                </a:lnTo>
                <a:lnTo>
                  <a:pt x="1650372" y="165355"/>
                </a:lnTo>
                <a:lnTo>
                  <a:pt x="1697903" y="181181"/>
                </a:lnTo>
                <a:lnTo>
                  <a:pt x="1745308" y="197958"/>
                </a:lnTo>
                <a:lnTo>
                  <a:pt x="1792614" y="215348"/>
                </a:lnTo>
                <a:lnTo>
                  <a:pt x="1839846" y="233015"/>
                </a:lnTo>
                <a:lnTo>
                  <a:pt x="1887029" y="250621"/>
                </a:lnTo>
                <a:lnTo>
                  <a:pt x="1934190" y="267831"/>
                </a:lnTo>
                <a:lnTo>
                  <a:pt x="1981353" y="284306"/>
                </a:lnTo>
                <a:lnTo>
                  <a:pt x="2028544" y="299710"/>
                </a:lnTo>
                <a:lnTo>
                  <a:pt x="2075790" y="313706"/>
                </a:lnTo>
                <a:lnTo>
                  <a:pt x="2123114" y="325958"/>
                </a:lnTo>
                <a:lnTo>
                  <a:pt x="2170543" y="336128"/>
                </a:lnTo>
                <a:lnTo>
                  <a:pt x="2218103" y="343879"/>
                </a:lnTo>
                <a:lnTo>
                  <a:pt x="2265818" y="348875"/>
                </a:lnTo>
                <a:lnTo>
                  <a:pt x="2313715" y="350779"/>
                </a:lnTo>
                <a:lnTo>
                  <a:pt x="2361819" y="349253"/>
                </a:lnTo>
                <a:lnTo>
                  <a:pt x="2411216" y="344358"/>
                </a:lnTo>
                <a:lnTo>
                  <a:pt x="2459170" y="335975"/>
                </a:lnTo>
                <a:lnTo>
                  <a:pt x="2505837" y="324472"/>
                </a:lnTo>
                <a:lnTo>
                  <a:pt x="2551374" y="310216"/>
                </a:lnTo>
                <a:lnTo>
                  <a:pt x="2595936" y="293578"/>
                </a:lnTo>
                <a:lnTo>
                  <a:pt x="2639680" y="274923"/>
                </a:lnTo>
                <a:lnTo>
                  <a:pt x="2682763" y="254621"/>
                </a:lnTo>
                <a:lnTo>
                  <a:pt x="2725340" y="233040"/>
                </a:lnTo>
                <a:lnTo>
                  <a:pt x="2767569" y="210548"/>
                </a:lnTo>
                <a:lnTo>
                  <a:pt x="2809606" y="187513"/>
                </a:lnTo>
                <a:lnTo>
                  <a:pt x="2851607" y="164303"/>
                </a:lnTo>
                <a:lnTo>
                  <a:pt x="2893729" y="141286"/>
                </a:lnTo>
                <a:lnTo>
                  <a:pt x="2936128" y="118831"/>
                </a:lnTo>
                <a:lnTo>
                  <a:pt x="2978960" y="97306"/>
                </a:lnTo>
                <a:lnTo>
                  <a:pt x="3022382" y="77079"/>
                </a:lnTo>
                <a:lnTo>
                  <a:pt x="3066551" y="58518"/>
                </a:lnTo>
                <a:lnTo>
                  <a:pt x="3111622" y="41991"/>
                </a:lnTo>
                <a:lnTo>
                  <a:pt x="3157752" y="27867"/>
                </a:lnTo>
                <a:lnTo>
                  <a:pt x="3205098" y="16513"/>
                </a:lnTo>
                <a:lnTo>
                  <a:pt x="3252137" y="8313"/>
                </a:lnTo>
                <a:lnTo>
                  <a:pt x="3299426" y="2974"/>
                </a:lnTo>
                <a:lnTo>
                  <a:pt x="3346943" y="277"/>
                </a:lnTo>
                <a:lnTo>
                  <a:pt x="3394670" y="0"/>
                </a:lnTo>
                <a:lnTo>
                  <a:pt x="3442586" y="1922"/>
                </a:lnTo>
                <a:lnTo>
                  <a:pt x="3490672" y="5822"/>
                </a:lnTo>
                <a:lnTo>
                  <a:pt x="3538907" y="11481"/>
                </a:lnTo>
                <a:lnTo>
                  <a:pt x="3587273" y="18678"/>
                </a:lnTo>
                <a:lnTo>
                  <a:pt x="3635749" y="27191"/>
                </a:lnTo>
                <a:lnTo>
                  <a:pt x="3684315" y="36799"/>
                </a:lnTo>
                <a:lnTo>
                  <a:pt x="3732952" y="47283"/>
                </a:lnTo>
                <a:lnTo>
                  <a:pt x="3781639" y="58422"/>
                </a:lnTo>
                <a:lnTo>
                  <a:pt x="3830356" y="69994"/>
                </a:lnTo>
                <a:lnTo>
                  <a:pt x="3879085" y="81780"/>
                </a:lnTo>
                <a:lnTo>
                  <a:pt x="3927805" y="93558"/>
                </a:lnTo>
                <a:lnTo>
                  <a:pt x="3976495" y="105107"/>
                </a:lnTo>
                <a:lnTo>
                  <a:pt x="4025138" y="116208"/>
                </a:lnTo>
                <a:lnTo>
                  <a:pt x="4076164" y="126665"/>
                </a:lnTo>
                <a:lnTo>
                  <a:pt x="4127247" y="136367"/>
                </a:lnTo>
                <a:lnTo>
                  <a:pt x="4178379" y="145315"/>
                </a:lnTo>
                <a:lnTo>
                  <a:pt x="4229550" y="153510"/>
                </a:lnTo>
                <a:lnTo>
                  <a:pt x="4280751" y="160951"/>
                </a:lnTo>
                <a:lnTo>
                  <a:pt x="4331974" y="167640"/>
                </a:lnTo>
                <a:lnTo>
                  <a:pt x="4383210" y="173577"/>
                </a:lnTo>
                <a:lnTo>
                  <a:pt x="4434449" y="178763"/>
                </a:lnTo>
                <a:lnTo>
                  <a:pt x="4485682" y="183198"/>
                </a:lnTo>
                <a:lnTo>
                  <a:pt x="4536901" y="186882"/>
                </a:lnTo>
                <a:lnTo>
                  <a:pt x="4588097" y="189817"/>
                </a:lnTo>
                <a:lnTo>
                  <a:pt x="4639261" y="192003"/>
                </a:lnTo>
                <a:lnTo>
                  <a:pt x="4690384" y="193440"/>
                </a:lnTo>
                <a:lnTo>
                  <a:pt x="4741456" y="194129"/>
                </a:lnTo>
                <a:lnTo>
                  <a:pt x="4792469" y="194070"/>
                </a:lnTo>
                <a:lnTo>
                  <a:pt x="4843414" y="193265"/>
                </a:lnTo>
                <a:lnTo>
                  <a:pt x="4894283" y="191713"/>
                </a:lnTo>
                <a:lnTo>
                  <a:pt x="4945065" y="189415"/>
                </a:lnTo>
                <a:lnTo>
                  <a:pt x="4995752" y="186373"/>
                </a:lnTo>
                <a:lnTo>
                  <a:pt x="5046335" y="182585"/>
                </a:lnTo>
                <a:lnTo>
                  <a:pt x="5096806" y="178053"/>
                </a:lnTo>
                <a:lnTo>
                  <a:pt x="5147155" y="172778"/>
                </a:lnTo>
                <a:lnTo>
                  <a:pt x="5197373" y="166760"/>
                </a:lnTo>
                <a:lnTo>
                  <a:pt x="5247451" y="159999"/>
                </a:lnTo>
                <a:lnTo>
                  <a:pt x="5297381" y="152496"/>
                </a:lnTo>
                <a:lnTo>
                  <a:pt x="5347153" y="144252"/>
                </a:lnTo>
                <a:lnTo>
                  <a:pt x="5396758" y="135267"/>
                </a:lnTo>
                <a:lnTo>
                  <a:pt x="5446188" y="125542"/>
                </a:lnTo>
                <a:lnTo>
                  <a:pt x="5495434" y="115077"/>
                </a:lnTo>
                <a:lnTo>
                  <a:pt x="5544486" y="103874"/>
                </a:lnTo>
                <a:lnTo>
                  <a:pt x="5593336" y="91931"/>
                </a:lnTo>
                <a:lnTo>
                  <a:pt x="5641975" y="79251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3939" y="3425952"/>
            <a:ext cx="1216653" cy="10226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79458" y="403453"/>
            <a:ext cx="1624268" cy="13156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94131"/>
            <a:ext cx="3795142" cy="10226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4110" y="2601467"/>
            <a:ext cx="318770" cy="368935"/>
          </a:xfrm>
          <a:custGeom>
            <a:avLst/>
            <a:gdLst/>
            <a:ahLst/>
            <a:cxnLst/>
            <a:rect l="l" t="t" r="r" b="b"/>
            <a:pathLst>
              <a:path w="318769" h="368935">
                <a:moveTo>
                  <a:pt x="243389" y="348742"/>
                </a:moveTo>
                <a:lnTo>
                  <a:pt x="163431" y="348742"/>
                </a:lnTo>
                <a:lnTo>
                  <a:pt x="172249" y="349480"/>
                </a:lnTo>
                <a:lnTo>
                  <a:pt x="180833" y="351694"/>
                </a:lnTo>
                <a:lnTo>
                  <a:pt x="188984" y="355385"/>
                </a:lnTo>
                <a:lnTo>
                  <a:pt x="196502" y="360552"/>
                </a:lnTo>
                <a:lnTo>
                  <a:pt x="202319" y="366268"/>
                </a:lnTo>
                <a:lnTo>
                  <a:pt x="209291" y="368807"/>
                </a:lnTo>
                <a:lnTo>
                  <a:pt x="216085" y="368807"/>
                </a:lnTo>
                <a:lnTo>
                  <a:pt x="228362" y="366012"/>
                </a:lnTo>
                <a:lnTo>
                  <a:pt x="238404" y="358346"/>
                </a:lnTo>
                <a:lnTo>
                  <a:pt x="243389" y="348742"/>
                </a:lnTo>
                <a:close/>
              </a:path>
              <a:path w="318769" h="368935">
                <a:moveTo>
                  <a:pt x="162987" y="0"/>
                </a:moveTo>
                <a:lnTo>
                  <a:pt x="155456" y="0"/>
                </a:lnTo>
                <a:lnTo>
                  <a:pt x="146978" y="1139"/>
                </a:lnTo>
                <a:lnTo>
                  <a:pt x="98883" y="60320"/>
                </a:lnTo>
                <a:lnTo>
                  <a:pt x="73388" y="106058"/>
                </a:lnTo>
                <a:lnTo>
                  <a:pt x="49443" y="152661"/>
                </a:lnTo>
                <a:lnTo>
                  <a:pt x="26566" y="199830"/>
                </a:lnTo>
                <a:lnTo>
                  <a:pt x="4275" y="247269"/>
                </a:lnTo>
                <a:lnTo>
                  <a:pt x="1341" y="253111"/>
                </a:lnTo>
                <a:lnTo>
                  <a:pt x="71" y="259842"/>
                </a:lnTo>
                <a:lnTo>
                  <a:pt x="909" y="266192"/>
                </a:lnTo>
                <a:lnTo>
                  <a:pt x="0" y="277842"/>
                </a:lnTo>
                <a:lnTo>
                  <a:pt x="39975" y="306591"/>
                </a:lnTo>
                <a:lnTo>
                  <a:pt x="95347" y="315468"/>
                </a:lnTo>
                <a:lnTo>
                  <a:pt x="95347" y="325119"/>
                </a:lnTo>
                <a:lnTo>
                  <a:pt x="110764" y="359156"/>
                </a:lnTo>
                <a:lnTo>
                  <a:pt x="118880" y="359156"/>
                </a:lnTo>
                <a:lnTo>
                  <a:pt x="121242" y="358648"/>
                </a:lnTo>
                <a:lnTo>
                  <a:pt x="123477" y="357505"/>
                </a:lnTo>
                <a:lnTo>
                  <a:pt x="133985" y="357505"/>
                </a:lnTo>
                <a:lnTo>
                  <a:pt x="135352" y="357124"/>
                </a:lnTo>
                <a:lnTo>
                  <a:pt x="138590" y="355092"/>
                </a:lnTo>
                <a:lnTo>
                  <a:pt x="144538" y="352278"/>
                </a:lnTo>
                <a:lnTo>
                  <a:pt x="150711" y="350297"/>
                </a:lnTo>
                <a:lnTo>
                  <a:pt x="157033" y="349126"/>
                </a:lnTo>
                <a:lnTo>
                  <a:pt x="163431" y="348742"/>
                </a:lnTo>
                <a:lnTo>
                  <a:pt x="243389" y="348742"/>
                </a:lnTo>
                <a:lnTo>
                  <a:pt x="244348" y="346894"/>
                </a:lnTo>
                <a:lnTo>
                  <a:pt x="244330" y="332739"/>
                </a:lnTo>
                <a:lnTo>
                  <a:pt x="242671" y="323816"/>
                </a:lnTo>
                <a:lnTo>
                  <a:pt x="241498" y="314785"/>
                </a:lnTo>
                <a:lnTo>
                  <a:pt x="240801" y="305683"/>
                </a:lnTo>
                <a:lnTo>
                  <a:pt x="240571" y="296544"/>
                </a:lnTo>
                <a:lnTo>
                  <a:pt x="266399" y="295401"/>
                </a:lnTo>
                <a:lnTo>
                  <a:pt x="274950" y="294894"/>
                </a:lnTo>
                <a:lnTo>
                  <a:pt x="290340" y="291857"/>
                </a:lnTo>
                <a:lnTo>
                  <a:pt x="303560" y="285178"/>
                </a:lnTo>
                <a:lnTo>
                  <a:pt x="313394" y="274498"/>
                </a:lnTo>
                <a:lnTo>
                  <a:pt x="318625" y="259461"/>
                </a:lnTo>
                <a:lnTo>
                  <a:pt x="318431" y="242758"/>
                </a:lnTo>
                <a:lnTo>
                  <a:pt x="317144" y="238379"/>
                </a:lnTo>
                <a:lnTo>
                  <a:pt x="86545" y="238379"/>
                </a:lnTo>
                <a:lnTo>
                  <a:pt x="92413" y="229107"/>
                </a:lnTo>
                <a:lnTo>
                  <a:pt x="314421" y="229107"/>
                </a:lnTo>
                <a:lnTo>
                  <a:pt x="313633" y="226425"/>
                </a:lnTo>
                <a:lnTo>
                  <a:pt x="306393" y="210829"/>
                </a:lnTo>
                <a:lnTo>
                  <a:pt x="298877" y="196342"/>
                </a:lnTo>
                <a:lnTo>
                  <a:pt x="290538" y="179957"/>
                </a:lnTo>
                <a:lnTo>
                  <a:pt x="263647" y="131825"/>
                </a:lnTo>
                <a:lnTo>
                  <a:pt x="222148" y="68706"/>
                </a:lnTo>
                <a:lnTo>
                  <a:pt x="175852" y="9322"/>
                </a:lnTo>
                <a:lnTo>
                  <a:pt x="170391" y="2793"/>
                </a:lnTo>
                <a:lnTo>
                  <a:pt x="162987" y="0"/>
                </a:lnTo>
                <a:close/>
              </a:path>
              <a:path w="318769" h="368935">
                <a:moveTo>
                  <a:pt x="133985" y="357505"/>
                </a:moveTo>
                <a:lnTo>
                  <a:pt x="123477" y="357505"/>
                </a:lnTo>
                <a:lnTo>
                  <a:pt x="124963" y="358013"/>
                </a:lnTo>
                <a:lnTo>
                  <a:pt x="126538" y="358139"/>
                </a:lnTo>
                <a:lnTo>
                  <a:pt x="131707" y="358139"/>
                </a:lnTo>
                <a:lnTo>
                  <a:pt x="133985" y="357505"/>
                </a:lnTo>
                <a:close/>
              </a:path>
              <a:path w="318769" h="368935">
                <a:moveTo>
                  <a:pt x="314421" y="229107"/>
                </a:moveTo>
                <a:lnTo>
                  <a:pt x="92413" y="229107"/>
                </a:lnTo>
                <a:lnTo>
                  <a:pt x="91981" y="232029"/>
                </a:lnTo>
                <a:lnTo>
                  <a:pt x="92413" y="235457"/>
                </a:lnTo>
                <a:lnTo>
                  <a:pt x="92807" y="238379"/>
                </a:lnTo>
                <a:lnTo>
                  <a:pt x="317144" y="238379"/>
                </a:lnTo>
                <a:lnTo>
                  <a:pt x="314421" y="229107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0910" y="2609088"/>
            <a:ext cx="485140" cy="641985"/>
          </a:xfrm>
          <a:custGeom>
            <a:avLst/>
            <a:gdLst/>
            <a:ahLst/>
            <a:cxnLst/>
            <a:rect l="l" t="t" r="r" b="b"/>
            <a:pathLst>
              <a:path w="485140" h="641985">
                <a:moveTo>
                  <a:pt x="403162" y="636778"/>
                </a:moveTo>
                <a:lnTo>
                  <a:pt x="265112" y="636778"/>
                </a:lnTo>
                <a:lnTo>
                  <a:pt x="269722" y="636905"/>
                </a:lnTo>
                <a:lnTo>
                  <a:pt x="274332" y="636905"/>
                </a:lnTo>
                <a:lnTo>
                  <a:pt x="293733" y="637853"/>
                </a:lnTo>
                <a:lnTo>
                  <a:pt x="336417" y="640941"/>
                </a:lnTo>
                <a:lnTo>
                  <a:pt x="358482" y="641604"/>
                </a:lnTo>
                <a:lnTo>
                  <a:pt x="380235" y="640693"/>
                </a:lnTo>
                <a:lnTo>
                  <a:pt x="401070" y="637460"/>
                </a:lnTo>
                <a:lnTo>
                  <a:pt x="403162" y="636778"/>
                </a:lnTo>
                <a:close/>
              </a:path>
              <a:path w="485140" h="641985">
                <a:moveTo>
                  <a:pt x="90081" y="449834"/>
                </a:moveTo>
                <a:lnTo>
                  <a:pt x="53469" y="457328"/>
                </a:lnTo>
                <a:lnTo>
                  <a:pt x="23118" y="478266"/>
                </a:lnTo>
                <a:lnTo>
                  <a:pt x="3729" y="510323"/>
                </a:lnTo>
                <a:lnTo>
                  <a:pt x="0" y="551180"/>
                </a:lnTo>
                <a:lnTo>
                  <a:pt x="8235" y="579266"/>
                </a:lnTo>
                <a:lnTo>
                  <a:pt x="46034" y="618152"/>
                </a:lnTo>
                <a:lnTo>
                  <a:pt x="96864" y="633372"/>
                </a:lnTo>
                <a:lnTo>
                  <a:pt x="146342" y="637881"/>
                </a:lnTo>
                <a:lnTo>
                  <a:pt x="171691" y="638301"/>
                </a:lnTo>
                <a:lnTo>
                  <a:pt x="194173" y="638063"/>
                </a:lnTo>
                <a:lnTo>
                  <a:pt x="238703" y="637016"/>
                </a:lnTo>
                <a:lnTo>
                  <a:pt x="260413" y="636778"/>
                </a:lnTo>
                <a:lnTo>
                  <a:pt x="403162" y="636778"/>
                </a:lnTo>
                <a:lnTo>
                  <a:pt x="420388" y="631156"/>
                </a:lnTo>
                <a:lnTo>
                  <a:pt x="437591" y="621030"/>
                </a:lnTo>
                <a:lnTo>
                  <a:pt x="439759" y="618744"/>
                </a:lnTo>
                <a:lnTo>
                  <a:pt x="343776" y="618744"/>
                </a:lnTo>
                <a:lnTo>
                  <a:pt x="324092" y="618396"/>
                </a:lnTo>
                <a:lnTo>
                  <a:pt x="265506" y="615950"/>
                </a:lnTo>
                <a:lnTo>
                  <a:pt x="163652" y="613791"/>
                </a:lnTo>
                <a:lnTo>
                  <a:pt x="134099" y="613791"/>
                </a:lnTo>
                <a:lnTo>
                  <a:pt x="113773" y="613427"/>
                </a:lnTo>
                <a:lnTo>
                  <a:pt x="74254" y="607843"/>
                </a:lnTo>
                <a:lnTo>
                  <a:pt x="35113" y="582596"/>
                </a:lnTo>
                <a:lnTo>
                  <a:pt x="21045" y="529970"/>
                </a:lnTo>
                <a:lnTo>
                  <a:pt x="29870" y="503300"/>
                </a:lnTo>
                <a:lnTo>
                  <a:pt x="43464" y="486822"/>
                </a:lnTo>
                <a:lnTo>
                  <a:pt x="60823" y="475583"/>
                </a:lnTo>
                <a:lnTo>
                  <a:pt x="80701" y="469153"/>
                </a:lnTo>
                <a:lnTo>
                  <a:pt x="101854" y="467106"/>
                </a:lnTo>
                <a:lnTo>
                  <a:pt x="143172" y="467106"/>
                </a:lnTo>
                <a:lnTo>
                  <a:pt x="142621" y="466725"/>
                </a:lnTo>
                <a:lnTo>
                  <a:pt x="141389" y="465963"/>
                </a:lnTo>
                <a:lnTo>
                  <a:pt x="139674" y="465074"/>
                </a:lnTo>
                <a:lnTo>
                  <a:pt x="144729" y="464693"/>
                </a:lnTo>
                <a:lnTo>
                  <a:pt x="147048" y="460375"/>
                </a:lnTo>
                <a:lnTo>
                  <a:pt x="132956" y="460375"/>
                </a:lnTo>
                <a:lnTo>
                  <a:pt x="122415" y="455727"/>
                </a:lnTo>
                <a:lnTo>
                  <a:pt x="111685" y="452437"/>
                </a:lnTo>
                <a:lnTo>
                  <a:pt x="100871" y="450480"/>
                </a:lnTo>
                <a:lnTo>
                  <a:pt x="90081" y="449834"/>
                </a:lnTo>
                <a:close/>
              </a:path>
              <a:path w="485140" h="641985">
                <a:moveTo>
                  <a:pt x="436431" y="422529"/>
                </a:moveTo>
                <a:lnTo>
                  <a:pt x="371309" y="422529"/>
                </a:lnTo>
                <a:lnTo>
                  <a:pt x="410429" y="431633"/>
                </a:lnTo>
                <a:lnTo>
                  <a:pt x="441210" y="456406"/>
                </a:lnTo>
                <a:lnTo>
                  <a:pt x="459399" y="493037"/>
                </a:lnTo>
                <a:lnTo>
                  <a:pt x="460743" y="537718"/>
                </a:lnTo>
                <a:lnTo>
                  <a:pt x="460298" y="537718"/>
                </a:lnTo>
                <a:lnTo>
                  <a:pt x="449335" y="572619"/>
                </a:lnTo>
                <a:lnTo>
                  <a:pt x="402916" y="611941"/>
                </a:lnTo>
                <a:lnTo>
                  <a:pt x="359537" y="618489"/>
                </a:lnTo>
                <a:lnTo>
                  <a:pt x="351675" y="618744"/>
                </a:lnTo>
                <a:lnTo>
                  <a:pt x="439759" y="618744"/>
                </a:lnTo>
                <a:lnTo>
                  <a:pt x="459396" y="598039"/>
                </a:lnTo>
                <a:lnTo>
                  <a:pt x="474729" y="569880"/>
                </a:lnTo>
                <a:lnTo>
                  <a:pt x="483275" y="538912"/>
                </a:lnTo>
                <a:lnTo>
                  <a:pt x="484720" y="507492"/>
                </a:lnTo>
                <a:lnTo>
                  <a:pt x="473344" y="464810"/>
                </a:lnTo>
                <a:lnTo>
                  <a:pt x="447708" y="429974"/>
                </a:lnTo>
                <a:lnTo>
                  <a:pt x="436431" y="422529"/>
                </a:lnTo>
                <a:close/>
              </a:path>
              <a:path w="485140" h="641985">
                <a:moveTo>
                  <a:pt x="155308" y="613663"/>
                </a:moveTo>
                <a:lnTo>
                  <a:pt x="145465" y="613663"/>
                </a:lnTo>
                <a:lnTo>
                  <a:pt x="139801" y="613791"/>
                </a:lnTo>
                <a:lnTo>
                  <a:pt x="159524" y="613791"/>
                </a:lnTo>
                <a:lnTo>
                  <a:pt x="155308" y="613663"/>
                </a:lnTo>
                <a:close/>
              </a:path>
              <a:path w="485140" h="641985">
                <a:moveTo>
                  <a:pt x="143172" y="467106"/>
                </a:moveTo>
                <a:lnTo>
                  <a:pt x="101854" y="467106"/>
                </a:lnTo>
                <a:lnTo>
                  <a:pt x="112051" y="467550"/>
                </a:lnTo>
                <a:lnTo>
                  <a:pt x="122131" y="468852"/>
                </a:lnTo>
                <a:lnTo>
                  <a:pt x="131955" y="470963"/>
                </a:lnTo>
                <a:lnTo>
                  <a:pt x="141389" y="473837"/>
                </a:lnTo>
                <a:lnTo>
                  <a:pt x="141820" y="474091"/>
                </a:lnTo>
                <a:lnTo>
                  <a:pt x="142265" y="474218"/>
                </a:lnTo>
                <a:lnTo>
                  <a:pt x="145516" y="474218"/>
                </a:lnTo>
                <a:lnTo>
                  <a:pt x="146481" y="469392"/>
                </a:lnTo>
                <a:lnTo>
                  <a:pt x="143172" y="467106"/>
                </a:lnTo>
                <a:close/>
              </a:path>
              <a:path w="485140" h="641985">
                <a:moveTo>
                  <a:pt x="225272" y="0"/>
                </a:moveTo>
                <a:lnTo>
                  <a:pt x="218770" y="0"/>
                </a:lnTo>
                <a:lnTo>
                  <a:pt x="215087" y="1905"/>
                </a:lnTo>
                <a:lnTo>
                  <a:pt x="212890" y="5206"/>
                </a:lnTo>
                <a:lnTo>
                  <a:pt x="189493" y="49199"/>
                </a:lnTo>
                <a:lnTo>
                  <a:pt x="165571" y="92902"/>
                </a:lnTo>
                <a:lnTo>
                  <a:pt x="141090" y="136302"/>
                </a:lnTo>
                <a:lnTo>
                  <a:pt x="116017" y="179385"/>
                </a:lnTo>
                <a:lnTo>
                  <a:pt x="90317" y="222135"/>
                </a:lnTo>
                <a:lnTo>
                  <a:pt x="63957" y="264541"/>
                </a:lnTo>
                <a:lnTo>
                  <a:pt x="59740" y="271780"/>
                </a:lnTo>
                <a:lnTo>
                  <a:pt x="65227" y="280924"/>
                </a:lnTo>
                <a:lnTo>
                  <a:pt x="73621" y="281431"/>
                </a:lnTo>
                <a:lnTo>
                  <a:pt x="92815" y="283158"/>
                </a:lnTo>
                <a:lnTo>
                  <a:pt x="111918" y="284480"/>
                </a:lnTo>
                <a:lnTo>
                  <a:pt x="131021" y="285325"/>
                </a:lnTo>
                <a:lnTo>
                  <a:pt x="150215" y="285623"/>
                </a:lnTo>
                <a:lnTo>
                  <a:pt x="150215" y="286385"/>
                </a:lnTo>
                <a:lnTo>
                  <a:pt x="149771" y="286893"/>
                </a:lnTo>
                <a:lnTo>
                  <a:pt x="148955" y="302418"/>
                </a:lnTo>
                <a:lnTo>
                  <a:pt x="148831" y="319658"/>
                </a:lnTo>
                <a:lnTo>
                  <a:pt x="149542" y="336042"/>
                </a:lnTo>
                <a:lnTo>
                  <a:pt x="150948" y="351281"/>
                </a:lnTo>
                <a:lnTo>
                  <a:pt x="151053" y="353694"/>
                </a:lnTo>
                <a:lnTo>
                  <a:pt x="151447" y="354964"/>
                </a:lnTo>
                <a:lnTo>
                  <a:pt x="152323" y="355726"/>
                </a:lnTo>
                <a:lnTo>
                  <a:pt x="130939" y="378096"/>
                </a:lnTo>
                <a:lnTo>
                  <a:pt x="118327" y="404479"/>
                </a:lnTo>
                <a:lnTo>
                  <a:pt x="117871" y="432647"/>
                </a:lnTo>
                <a:lnTo>
                  <a:pt x="132956" y="460375"/>
                </a:lnTo>
                <a:lnTo>
                  <a:pt x="147048" y="460375"/>
                </a:lnTo>
                <a:lnTo>
                  <a:pt x="147662" y="459231"/>
                </a:lnTo>
                <a:lnTo>
                  <a:pt x="145554" y="454532"/>
                </a:lnTo>
                <a:lnTo>
                  <a:pt x="137817" y="412521"/>
                </a:lnTo>
                <a:lnTo>
                  <a:pt x="155790" y="379904"/>
                </a:lnTo>
                <a:lnTo>
                  <a:pt x="190299" y="358788"/>
                </a:lnTo>
                <a:lnTo>
                  <a:pt x="232168" y="351281"/>
                </a:lnTo>
                <a:lnTo>
                  <a:pt x="298392" y="351281"/>
                </a:lnTo>
                <a:lnTo>
                  <a:pt x="298600" y="347853"/>
                </a:lnTo>
                <a:lnTo>
                  <a:pt x="164096" y="347853"/>
                </a:lnTo>
                <a:lnTo>
                  <a:pt x="165423" y="333708"/>
                </a:lnTo>
                <a:lnTo>
                  <a:pt x="165541" y="332041"/>
                </a:lnTo>
                <a:lnTo>
                  <a:pt x="165998" y="319658"/>
                </a:lnTo>
                <a:lnTo>
                  <a:pt x="165991" y="311848"/>
                </a:lnTo>
                <a:lnTo>
                  <a:pt x="165864" y="303275"/>
                </a:lnTo>
                <a:lnTo>
                  <a:pt x="165765" y="301007"/>
                </a:lnTo>
                <a:lnTo>
                  <a:pt x="164929" y="287400"/>
                </a:lnTo>
                <a:lnTo>
                  <a:pt x="164909" y="285099"/>
                </a:lnTo>
                <a:lnTo>
                  <a:pt x="163652" y="283463"/>
                </a:lnTo>
                <a:lnTo>
                  <a:pt x="162420" y="281813"/>
                </a:lnTo>
                <a:lnTo>
                  <a:pt x="163258" y="279273"/>
                </a:lnTo>
                <a:lnTo>
                  <a:pt x="161544" y="276351"/>
                </a:lnTo>
                <a:lnTo>
                  <a:pt x="108857" y="264515"/>
                </a:lnTo>
                <a:lnTo>
                  <a:pt x="92151" y="262000"/>
                </a:lnTo>
                <a:lnTo>
                  <a:pt x="119897" y="216675"/>
                </a:lnTo>
                <a:lnTo>
                  <a:pt x="147044" y="170910"/>
                </a:lnTo>
                <a:lnTo>
                  <a:pt x="173485" y="124694"/>
                </a:lnTo>
                <a:lnTo>
                  <a:pt x="199114" y="78015"/>
                </a:lnTo>
                <a:lnTo>
                  <a:pt x="223824" y="30861"/>
                </a:lnTo>
                <a:lnTo>
                  <a:pt x="251071" y="30861"/>
                </a:lnTo>
                <a:lnTo>
                  <a:pt x="230149" y="3175"/>
                </a:lnTo>
                <a:lnTo>
                  <a:pt x="228003" y="1016"/>
                </a:lnTo>
                <a:lnTo>
                  <a:pt x="225272" y="0"/>
                </a:lnTo>
                <a:close/>
              </a:path>
              <a:path w="485140" h="641985">
                <a:moveTo>
                  <a:pt x="298392" y="351281"/>
                </a:moveTo>
                <a:lnTo>
                  <a:pt x="232168" y="351281"/>
                </a:lnTo>
                <a:lnTo>
                  <a:pt x="259641" y="354883"/>
                </a:lnTo>
                <a:lnTo>
                  <a:pt x="283594" y="366093"/>
                </a:lnTo>
                <a:lnTo>
                  <a:pt x="301313" y="385518"/>
                </a:lnTo>
                <a:lnTo>
                  <a:pt x="310083" y="413766"/>
                </a:lnTo>
                <a:lnTo>
                  <a:pt x="310527" y="415417"/>
                </a:lnTo>
                <a:lnTo>
                  <a:pt x="310921" y="417068"/>
                </a:lnTo>
                <a:lnTo>
                  <a:pt x="311797" y="418338"/>
                </a:lnTo>
                <a:lnTo>
                  <a:pt x="309189" y="424257"/>
                </a:lnTo>
                <a:lnTo>
                  <a:pt x="310356" y="429974"/>
                </a:lnTo>
                <a:lnTo>
                  <a:pt x="314265" y="434286"/>
                </a:lnTo>
                <a:lnTo>
                  <a:pt x="319887" y="435991"/>
                </a:lnTo>
                <a:lnTo>
                  <a:pt x="321906" y="435991"/>
                </a:lnTo>
                <a:lnTo>
                  <a:pt x="324015" y="435356"/>
                </a:lnTo>
                <a:lnTo>
                  <a:pt x="326072" y="433959"/>
                </a:lnTo>
                <a:lnTo>
                  <a:pt x="337541" y="428851"/>
                </a:lnTo>
                <a:lnTo>
                  <a:pt x="348957" y="425291"/>
                </a:lnTo>
                <a:lnTo>
                  <a:pt x="360241" y="423207"/>
                </a:lnTo>
                <a:lnTo>
                  <a:pt x="371309" y="422529"/>
                </a:lnTo>
                <a:lnTo>
                  <a:pt x="436431" y="422529"/>
                </a:lnTo>
                <a:lnTo>
                  <a:pt x="412963" y="407035"/>
                </a:lnTo>
                <a:lnTo>
                  <a:pt x="329895" y="407035"/>
                </a:lnTo>
                <a:lnTo>
                  <a:pt x="326130" y="391108"/>
                </a:lnTo>
                <a:lnTo>
                  <a:pt x="319462" y="376396"/>
                </a:lnTo>
                <a:lnTo>
                  <a:pt x="310117" y="363350"/>
                </a:lnTo>
                <a:lnTo>
                  <a:pt x="298323" y="352425"/>
                </a:lnTo>
                <a:lnTo>
                  <a:pt x="298392" y="351281"/>
                </a:lnTo>
                <a:close/>
              </a:path>
              <a:path w="485140" h="641985">
                <a:moveTo>
                  <a:pt x="371005" y="397891"/>
                </a:moveTo>
                <a:lnTo>
                  <a:pt x="360690" y="398444"/>
                </a:lnTo>
                <a:lnTo>
                  <a:pt x="350350" y="400129"/>
                </a:lnTo>
                <a:lnTo>
                  <a:pt x="340060" y="402980"/>
                </a:lnTo>
                <a:lnTo>
                  <a:pt x="329895" y="407035"/>
                </a:lnTo>
                <a:lnTo>
                  <a:pt x="412963" y="407035"/>
                </a:lnTo>
                <a:lnTo>
                  <a:pt x="412149" y="406497"/>
                </a:lnTo>
                <a:lnTo>
                  <a:pt x="371005" y="397891"/>
                </a:lnTo>
                <a:close/>
              </a:path>
              <a:path w="485140" h="641985">
                <a:moveTo>
                  <a:pt x="228346" y="330707"/>
                </a:moveTo>
                <a:lnTo>
                  <a:pt x="189737" y="336042"/>
                </a:lnTo>
                <a:lnTo>
                  <a:pt x="164096" y="347853"/>
                </a:lnTo>
                <a:lnTo>
                  <a:pt x="298600" y="347853"/>
                </a:lnTo>
                <a:lnTo>
                  <a:pt x="298754" y="345313"/>
                </a:lnTo>
                <a:lnTo>
                  <a:pt x="286943" y="345313"/>
                </a:lnTo>
                <a:lnTo>
                  <a:pt x="273507" y="338851"/>
                </a:lnTo>
                <a:lnTo>
                  <a:pt x="259078" y="334295"/>
                </a:lnTo>
                <a:lnTo>
                  <a:pt x="243933" y="331596"/>
                </a:lnTo>
                <a:lnTo>
                  <a:pt x="228346" y="330707"/>
                </a:lnTo>
                <a:close/>
              </a:path>
              <a:path w="485140" h="641985">
                <a:moveTo>
                  <a:pt x="293839" y="270763"/>
                </a:moveTo>
                <a:lnTo>
                  <a:pt x="288696" y="270763"/>
                </a:lnTo>
                <a:lnTo>
                  <a:pt x="284835" y="274066"/>
                </a:lnTo>
                <a:lnTo>
                  <a:pt x="286155" y="328568"/>
                </a:lnTo>
                <a:lnTo>
                  <a:pt x="286943" y="345313"/>
                </a:lnTo>
                <a:lnTo>
                  <a:pt x="298754" y="345313"/>
                </a:lnTo>
                <a:lnTo>
                  <a:pt x="299316" y="336042"/>
                </a:lnTo>
                <a:lnTo>
                  <a:pt x="300065" y="317563"/>
                </a:lnTo>
                <a:lnTo>
                  <a:pt x="300501" y="301007"/>
                </a:lnTo>
                <a:lnTo>
                  <a:pt x="300824" y="283972"/>
                </a:lnTo>
                <a:lnTo>
                  <a:pt x="386884" y="283972"/>
                </a:lnTo>
                <a:lnTo>
                  <a:pt x="389801" y="282067"/>
                </a:lnTo>
                <a:lnTo>
                  <a:pt x="386635" y="274066"/>
                </a:lnTo>
                <a:lnTo>
                  <a:pt x="385446" y="271272"/>
                </a:lnTo>
                <a:lnTo>
                  <a:pt x="295770" y="271272"/>
                </a:lnTo>
                <a:lnTo>
                  <a:pt x="294805" y="270891"/>
                </a:lnTo>
                <a:lnTo>
                  <a:pt x="293839" y="270763"/>
                </a:lnTo>
                <a:close/>
              </a:path>
              <a:path w="485140" h="641985">
                <a:moveTo>
                  <a:pt x="386301" y="284353"/>
                </a:moveTo>
                <a:lnTo>
                  <a:pt x="329285" y="284353"/>
                </a:lnTo>
                <a:lnTo>
                  <a:pt x="340257" y="284541"/>
                </a:lnTo>
                <a:lnTo>
                  <a:pt x="351239" y="285099"/>
                </a:lnTo>
                <a:lnTo>
                  <a:pt x="362223" y="286013"/>
                </a:lnTo>
                <a:lnTo>
                  <a:pt x="373202" y="287274"/>
                </a:lnTo>
                <a:lnTo>
                  <a:pt x="373684" y="287274"/>
                </a:lnTo>
                <a:lnTo>
                  <a:pt x="374218" y="287400"/>
                </a:lnTo>
                <a:lnTo>
                  <a:pt x="381634" y="287400"/>
                </a:lnTo>
                <a:lnTo>
                  <a:pt x="386301" y="284353"/>
                </a:lnTo>
                <a:close/>
              </a:path>
              <a:path w="485140" h="641985">
                <a:moveTo>
                  <a:pt x="386884" y="283972"/>
                </a:moveTo>
                <a:lnTo>
                  <a:pt x="300824" y="283972"/>
                </a:lnTo>
                <a:lnTo>
                  <a:pt x="302539" y="284734"/>
                </a:lnTo>
                <a:lnTo>
                  <a:pt x="304203" y="285114"/>
                </a:lnTo>
                <a:lnTo>
                  <a:pt x="306311" y="285114"/>
                </a:lnTo>
                <a:lnTo>
                  <a:pt x="313956" y="284606"/>
                </a:lnTo>
                <a:lnTo>
                  <a:pt x="321589" y="284353"/>
                </a:lnTo>
                <a:lnTo>
                  <a:pt x="386301" y="284353"/>
                </a:lnTo>
                <a:lnTo>
                  <a:pt x="386884" y="283972"/>
                </a:lnTo>
                <a:close/>
              </a:path>
              <a:path w="485140" h="641985">
                <a:moveTo>
                  <a:pt x="323570" y="263270"/>
                </a:moveTo>
                <a:lnTo>
                  <a:pt x="317690" y="263270"/>
                </a:lnTo>
                <a:lnTo>
                  <a:pt x="311797" y="263398"/>
                </a:lnTo>
                <a:lnTo>
                  <a:pt x="305866" y="263779"/>
                </a:lnTo>
                <a:lnTo>
                  <a:pt x="301256" y="263779"/>
                </a:lnTo>
                <a:lnTo>
                  <a:pt x="297040" y="267081"/>
                </a:lnTo>
                <a:lnTo>
                  <a:pt x="295770" y="271272"/>
                </a:lnTo>
                <a:lnTo>
                  <a:pt x="385446" y="271272"/>
                </a:lnTo>
                <a:lnTo>
                  <a:pt x="382743" y="264922"/>
                </a:lnTo>
                <a:lnTo>
                  <a:pt x="359321" y="264922"/>
                </a:lnTo>
                <a:lnTo>
                  <a:pt x="350300" y="264235"/>
                </a:lnTo>
                <a:lnTo>
                  <a:pt x="341345" y="263715"/>
                </a:lnTo>
                <a:lnTo>
                  <a:pt x="332440" y="263386"/>
                </a:lnTo>
                <a:lnTo>
                  <a:pt x="323570" y="263270"/>
                </a:lnTo>
                <a:close/>
              </a:path>
              <a:path w="485140" h="641985">
                <a:moveTo>
                  <a:pt x="251071" y="30861"/>
                </a:moveTo>
                <a:lnTo>
                  <a:pt x="223824" y="30861"/>
                </a:lnTo>
                <a:lnTo>
                  <a:pt x="255942" y="74600"/>
                </a:lnTo>
                <a:lnTo>
                  <a:pt x="285592" y="119962"/>
                </a:lnTo>
                <a:lnTo>
                  <a:pt x="312732" y="166859"/>
                </a:lnTo>
                <a:lnTo>
                  <a:pt x="337322" y="215208"/>
                </a:lnTo>
                <a:lnTo>
                  <a:pt x="359321" y="264922"/>
                </a:lnTo>
                <a:lnTo>
                  <a:pt x="382743" y="264922"/>
                </a:lnTo>
                <a:lnTo>
                  <a:pt x="366169" y="225983"/>
                </a:lnTo>
                <a:lnTo>
                  <a:pt x="343378" y="178839"/>
                </a:lnTo>
                <a:lnTo>
                  <a:pt x="318349" y="132873"/>
                </a:lnTo>
                <a:lnTo>
                  <a:pt x="291113" y="88199"/>
                </a:lnTo>
                <a:lnTo>
                  <a:pt x="261702" y="44928"/>
                </a:lnTo>
                <a:lnTo>
                  <a:pt x="251071" y="3086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514536" y="3622547"/>
            <a:ext cx="965200" cy="927100"/>
          </a:xfrm>
          <a:custGeom>
            <a:avLst/>
            <a:gdLst/>
            <a:ahLst/>
            <a:cxnLst/>
            <a:rect l="l" t="t" r="r" b="b"/>
            <a:pathLst>
              <a:path w="965200" h="927100">
                <a:moveTo>
                  <a:pt x="779833" y="706056"/>
                </a:moveTo>
                <a:lnTo>
                  <a:pt x="776023" y="706056"/>
                </a:lnTo>
                <a:lnTo>
                  <a:pt x="772340" y="706234"/>
                </a:lnTo>
                <a:lnTo>
                  <a:pt x="768403" y="706564"/>
                </a:lnTo>
                <a:lnTo>
                  <a:pt x="725066" y="719343"/>
                </a:lnTo>
                <a:lnTo>
                  <a:pt x="692980" y="746606"/>
                </a:lnTo>
                <a:lnTo>
                  <a:pt x="676445" y="784543"/>
                </a:lnTo>
                <a:lnTo>
                  <a:pt x="679757" y="829348"/>
                </a:lnTo>
                <a:lnTo>
                  <a:pt x="701456" y="871963"/>
                </a:lnTo>
                <a:lnTo>
                  <a:pt x="734954" y="902344"/>
                </a:lnTo>
                <a:lnTo>
                  <a:pt x="776286" y="920538"/>
                </a:lnTo>
                <a:lnTo>
                  <a:pt x="821489" y="926591"/>
                </a:lnTo>
                <a:lnTo>
                  <a:pt x="854550" y="923397"/>
                </a:lnTo>
                <a:lnTo>
                  <a:pt x="886052" y="913831"/>
                </a:lnTo>
                <a:lnTo>
                  <a:pt x="914482" y="897916"/>
                </a:lnTo>
                <a:lnTo>
                  <a:pt x="925310" y="887818"/>
                </a:lnTo>
                <a:lnTo>
                  <a:pt x="827458" y="887818"/>
                </a:lnTo>
                <a:lnTo>
                  <a:pt x="800246" y="884980"/>
                </a:lnTo>
                <a:lnTo>
                  <a:pt x="774451" y="876253"/>
                </a:lnTo>
                <a:lnTo>
                  <a:pt x="751252" y="861324"/>
                </a:lnTo>
                <a:lnTo>
                  <a:pt x="731827" y="839876"/>
                </a:lnTo>
                <a:lnTo>
                  <a:pt x="718043" y="805002"/>
                </a:lnTo>
                <a:lnTo>
                  <a:pt x="725096" y="775109"/>
                </a:lnTo>
                <a:lnTo>
                  <a:pt x="747864" y="754222"/>
                </a:lnTo>
                <a:lnTo>
                  <a:pt x="781230" y="746366"/>
                </a:lnTo>
                <a:lnTo>
                  <a:pt x="875250" y="746366"/>
                </a:lnTo>
                <a:lnTo>
                  <a:pt x="857826" y="731716"/>
                </a:lnTo>
                <a:lnTo>
                  <a:pt x="821086" y="713019"/>
                </a:lnTo>
                <a:lnTo>
                  <a:pt x="779833" y="706056"/>
                </a:lnTo>
                <a:close/>
              </a:path>
              <a:path w="965200" h="927100">
                <a:moveTo>
                  <a:pt x="130228" y="640295"/>
                </a:moveTo>
                <a:lnTo>
                  <a:pt x="83619" y="648017"/>
                </a:lnTo>
                <a:lnTo>
                  <a:pt x="44059" y="669245"/>
                </a:lnTo>
                <a:lnTo>
                  <a:pt x="16814" y="700470"/>
                </a:lnTo>
                <a:lnTo>
                  <a:pt x="2036" y="737951"/>
                </a:lnTo>
                <a:lnTo>
                  <a:pt x="0" y="778394"/>
                </a:lnTo>
                <a:lnTo>
                  <a:pt x="10495" y="816732"/>
                </a:lnTo>
                <a:lnTo>
                  <a:pt x="34040" y="850553"/>
                </a:lnTo>
                <a:lnTo>
                  <a:pt x="70665" y="875677"/>
                </a:lnTo>
                <a:lnTo>
                  <a:pt x="116289" y="889415"/>
                </a:lnTo>
                <a:lnTo>
                  <a:pt x="168582" y="894181"/>
                </a:lnTo>
                <a:lnTo>
                  <a:pt x="192398" y="893165"/>
                </a:lnTo>
                <a:lnTo>
                  <a:pt x="236840" y="884800"/>
                </a:lnTo>
                <a:lnTo>
                  <a:pt x="286457" y="851659"/>
                </a:lnTo>
                <a:lnTo>
                  <a:pt x="287298" y="849541"/>
                </a:lnTo>
                <a:lnTo>
                  <a:pt x="164772" y="849541"/>
                </a:lnTo>
                <a:lnTo>
                  <a:pt x="154066" y="849216"/>
                </a:lnTo>
                <a:lnTo>
                  <a:pt x="83457" y="829126"/>
                </a:lnTo>
                <a:lnTo>
                  <a:pt x="48344" y="772819"/>
                </a:lnTo>
                <a:lnTo>
                  <a:pt x="50870" y="741085"/>
                </a:lnTo>
                <a:lnTo>
                  <a:pt x="66202" y="712903"/>
                </a:lnTo>
                <a:lnTo>
                  <a:pt x="93901" y="692727"/>
                </a:lnTo>
                <a:lnTo>
                  <a:pt x="133530" y="685012"/>
                </a:lnTo>
                <a:lnTo>
                  <a:pt x="226348" y="685012"/>
                </a:lnTo>
                <a:lnTo>
                  <a:pt x="213571" y="670899"/>
                </a:lnTo>
                <a:lnTo>
                  <a:pt x="175340" y="648481"/>
                </a:lnTo>
                <a:lnTo>
                  <a:pt x="130228" y="640295"/>
                </a:lnTo>
                <a:close/>
              </a:path>
              <a:path w="965200" h="927100">
                <a:moveTo>
                  <a:pt x="875250" y="746366"/>
                </a:moveTo>
                <a:lnTo>
                  <a:pt x="787961" y="746366"/>
                </a:lnTo>
                <a:lnTo>
                  <a:pt x="794692" y="747128"/>
                </a:lnTo>
                <a:lnTo>
                  <a:pt x="801804" y="748830"/>
                </a:lnTo>
                <a:lnTo>
                  <a:pt x="858493" y="782693"/>
                </a:lnTo>
                <a:lnTo>
                  <a:pt x="901753" y="834186"/>
                </a:lnTo>
                <a:lnTo>
                  <a:pt x="904928" y="838263"/>
                </a:lnTo>
                <a:lnTo>
                  <a:pt x="909881" y="840714"/>
                </a:lnTo>
                <a:lnTo>
                  <a:pt x="915596" y="840714"/>
                </a:lnTo>
                <a:lnTo>
                  <a:pt x="915596" y="852093"/>
                </a:lnTo>
                <a:lnTo>
                  <a:pt x="873559" y="880052"/>
                </a:lnTo>
                <a:lnTo>
                  <a:pt x="827458" y="887818"/>
                </a:lnTo>
                <a:lnTo>
                  <a:pt x="925310" y="887818"/>
                </a:lnTo>
                <a:lnTo>
                  <a:pt x="938329" y="875677"/>
                </a:lnTo>
                <a:lnTo>
                  <a:pt x="945568" y="874064"/>
                </a:lnTo>
                <a:lnTo>
                  <a:pt x="951410" y="866775"/>
                </a:lnTo>
                <a:lnTo>
                  <a:pt x="952172" y="858621"/>
                </a:lnTo>
                <a:lnTo>
                  <a:pt x="952172" y="855319"/>
                </a:lnTo>
                <a:lnTo>
                  <a:pt x="955411" y="848109"/>
                </a:lnTo>
                <a:lnTo>
                  <a:pt x="958061" y="841846"/>
                </a:lnTo>
                <a:lnTo>
                  <a:pt x="960619" y="834911"/>
                </a:lnTo>
                <a:lnTo>
                  <a:pt x="962713" y="827735"/>
                </a:lnTo>
                <a:lnTo>
                  <a:pt x="964237" y="822388"/>
                </a:lnTo>
                <a:lnTo>
                  <a:pt x="960115" y="817130"/>
                </a:lnTo>
                <a:lnTo>
                  <a:pt x="953823" y="817130"/>
                </a:lnTo>
                <a:lnTo>
                  <a:pt x="955236" y="791171"/>
                </a:lnTo>
                <a:lnTo>
                  <a:pt x="918009" y="791171"/>
                </a:lnTo>
                <a:lnTo>
                  <a:pt x="890114" y="758863"/>
                </a:lnTo>
                <a:lnTo>
                  <a:pt x="875250" y="746366"/>
                </a:lnTo>
                <a:close/>
              </a:path>
              <a:path w="965200" h="927100">
                <a:moveTo>
                  <a:pt x="226348" y="685012"/>
                </a:moveTo>
                <a:lnTo>
                  <a:pt x="139118" y="685012"/>
                </a:lnTo>
                <a:lnTo>
                  <a:pt x="144960" y="685444"/>
                </a:lnTo>
                <a:lnTo>
                  <a:pt x="151183" y="686282"/>
                </a:lnTo>
                <a:lnTo>
                  <a:pt x="192219" y="703262"/>
                </a:lnTo>
                <a:lnTo>
                  <a:pt x="219159" y="736253"/>
                </a:lnTo>
                <a:lnTo>
                  <a:pt x="234050" y="778394"/>
                </a:lnTo>
                <a:lnTo>
                  <a:pt x="238940" y="822820"/>
                </a:lnTo>
                <a:lnTo>
                  <a:pt x="223350" y="835225"/>
                </a:lnTo>
                <a:lnTo>
                  <a:pt x="205380" y="843495"/>
                </a:lnTo>
                <a:lnTo>
                  <a:pt x="185647" y="848109"/>
                </a:lnTo>
                <a:lnTo>
                  <a:pt x="164772" y="849541"/>
                </a:lnTo>
                <a:lnTo>
                  <a:pt x="287298" y="849541"/>
                </a:lnTo>
                <a:lnTo>
                  <a:pt x="300281" y="816824"/>
                </a:lnTo>
                <a:lnTo>
                  <a:pt x="304198" y="777262"/>
                </a:lnTo>
                <a:lnTo>
                  <a:pt x="304718" y="745604"/>
                </a:lnTo>
                <a:lnTo>
                  <a:pt x="265102" y="745604"/>
                </a:lnTo>
                <a:lnTo>
                  <a:pt x="243849" y="704343"/>
                </a:lnTo>
                <a:lnTo>
                  <a:pt x="226348" y="685012"/>
                </a:lnTo>
                <a:close/>
              </a:path>
              <a:path w="965200" h="927100">
                <a:moveTo>
                  <a:pt x="960046" y="817041"/>
                </a:moveTo>
                <a:lnTo>
                  <a:pt x="954204" y="817041"/>
                </a:lnTo>
                <a:lnTo>
                  <a:pt x="953823" y="817130"/>
                </a:lnTo>
                <a:lnTo>
                  <a:pt x="960115" y="817130"/>
                </a:lnTo>
                <a:close/>
              </a:path>
              <a:path w="965200" h="927100">
                <a:moveTo>
                  <a:pt x="955671" y="211581"/>
                </a:moveTo>
                <a:lnTo>
                  <a:pt x="916485" y="211581"/>
                </a:lnTo>
                <a:lnTo>
                  <a:pt x="918302" y="316952"/>
                </a:lnTo>
                <a:lnTo>
                  <a:pt x="919306" y="377401"/>
                </a:lnTo>
                <a:lnTo>
                  <a:pt x="919980" y="422156"/>
                </a:lnTo>
                <a:lnTo>
                  <a:pt x="920621" y="474742"/>
                </a:lnTo>
                <a:lnTo>
                  <a:pt x="921051" y="527340"/>
                </a:lnTo>
                <a:lnTo>
                  <a:pt x="921115" y="611297"/>
                </a:lnTo>
                <a:lnTo>
                  <a:pt x="921049" y="632651"/>
                </a:lnTo>
                <a:lnTo>
                  <a:pt x="920482" y="686282"/>
                </a:lnTo>
                <a:lnTo>
                  <a:pt x="919542" y="736253"/>
                </a:lnTo>
                <a:lnTo>
                  <a:pt x="918009" y="791171"/>
                </a:lnTo>
                <a:lnTo>
                  <a:pt x="955236" y="791171"/>
                </a:lnTo>
                <a:lnTo>
                  <a:pt x="959174" y="712903"/>
                </a:lnTo>
                <a:lnTo>
                  <a:pt x="961252" y="662902"/>
                </a:lnTo>
                <a:lnTo>
                  <a:pt x="962977" y="611297"/>
                </a:lnTo>
                <a:lnTo>
                  <a:pt x="964227" y="559633"/>
                </a:lnTo>
                <a:lnTo>
                  <a:pt x="964944" y="507933"/>
                </a:lnTo>
                <a:lnTo>
                  <a:pt x="965067" y="456220"/>
                </a:lnTo>
                <a:lnTo>
                  <a:pt x="964537" y="404517"/>
                </a:lnTo>
                <a:lnTo>
                  <a:pt x="963296" y="352848"/>
                </a:lnTo>
                <a:lnTo>
                  <a:pt x="961283" y="301236"/>
                </a:lnTo>
                <a:lnTo>
                  <a:pt x="958439" y="249703"/>
                </a:lnTo>
                <a:lnTo>
                  <a:pt x="955671" y="211581"/>
                </a:lnTo>
                <a:close/>
              </a:path>
              <a:path w="965200" h="927100">
                <a:moveTo>
                  <a:pt x="287708" y="29971"/>
                </a:moveTo>
                <a:lnTo>
                  <a:pt x="279961" y="29971"/>
                </a:lnTo>
                <a:lnTo>
                  <a:pt x="274754" y="34289"/>
                </a:lnTo>
                <a:lnTo>
                  <a:pt x="274754" y="40766"/>
                </a:lnTo>
                <a:lnTo>
                  <a:pt x="271509" y="90584"/>
                </a:lnTo>
                <a:lnTo>
                  <a:pt x="269009" y="140460"/>
                </a:lnTo>
                <a:lnTo>
                  <a:pt x="267200" y="189081"/>
                </a:lnTo>
                <a:lnTo>
                  <a:pt x="265835" y="240344"/>
                </a:lnTo>
                <a:lnTo>
                  <a:pt x="264958" y="290328"/>
                </a:lnTo>
                <a:lnTo>
                  <a:pt x="264419" y="340326"/>
                </a:lnTo>
                <a:lnTo>
                  <a:pt x="264066" y="404517"/>
                </a:lnTo>
                <a:lnTo>
                  <a:pt x="263732" y="507933"/>
                </a:lnTo>
                <a:lnTo>
                  <a:pt x="263597" y="540222"/>
                </a:lnTo>
                <a:lnTo>
                  <a:pt x="263216" y="590115"/>
                </a:lnTo>
                <a:lnTo>
                  <a:pt x="262657" y="632651"/>
                </a:lnTo>
                <a:lnTo>
                  <a:pt x="262643" y="648481"/>
                </a:lnTo>
                <a:lnTo>
                  <a:pt x="262798" y="664574"/>
                </a:lnTo>
                <a:lnTo>
                  <a:pt x="264132" y="692727"/>
                </a:lnTo>
                <a:lnTo>
                  <a:pt x="264979" y="712903"/>
                </a:lnTo>
                <a:lnTo>
                  <a:pt x="265102" y="745604"/>
                </a:lnTo>
                <a:lnTo>
                  <a:pt x="304718" y="745604"/>
                </a:lnTo>
                <a:lnTo>
                  <a:pt x="304882" y="736253"/>
                </a:lnTo>
                <a:lnTo>
                  <a:pt x="307436" y="632651"/>
                </a:lnTo>
                <a:lnTo>
                  <a:pt x="308675" y="579971"/>
                </a:lnTo>
                <a:lnTo>
                  <a:pt x="309685" y="531965"/>
                </a:lnTo>
                <a:lnTo>
                  <a:pt x="310552" y="480463"/>
                </a:lnTo>
                <a:lnTo>
                  <a:pt x="311125" y="428936"/>
                </a:lnTo>
                <a:lnTo>
                  <a:pt x="311221" y="404517"/>
                </a:lnTo>
                <a:lnTo>
                  <a:pt x="311148" y="340326"/>
                </a:lnTo>
                <a:lnTo>
                  <a:pt x="311079" y="325871"/>
                </a:lnTo>
                <a:lnTo>
                  <a:pt x="310301" y="274361"/>
                </a:lnTo>
                <a:lnTo>
                  <a:pt x="308917" y="222884"/>
                </a:lnTo>
                <a:lnTo>
                  <a:pt x="710511" y="222884"/>
                </a:lnTo>
                <a:lnTo>
                  <a:pt x="790217" y="216921"/>
                </a:lnTo>
                <a:lnTo>
                  <a:pt x="887910" y="208279"/>
                </a:lnTo>
                <a:lnTo>
                  <a:pt x="955431" y="208279"/>
                </a:lnTo>
                <a:lnTo>
                  <a:pt x="954704" y="198272"/>
                </a:lnTo>
                <a:lnTo>
                  <a:pt x="954575" y="196849"/>
                </a:lnTo>
                <a:lnTo>
                  <a:pt x="307266" y="196849"/>
                </a:lnTo>
                <a:lnTo>
                  <a:pt x="305793" y="161373"/>
                </a:lnTo>
                <a:lnTo>
                  <a:pt x="303678" y="125729"/>
                </a:lnTo>
                <a:lnTo>
                  <a:pt x="300943" y="90086"/>
                </a:lnTo>
                <a:lnTo>
                  <a:pt x="297614" y="54609"/>
                </a:lnTo>
                <a:lnTo>
                  <a:pt x="653002" y="48126"/>
                </a:lnTo>
                <a:lnTo>
                  <a:pt x="937971" y="47878"/>
                </a:lnTo>
                <a:lnTo>
                  <a:pt x="937567" y="44830"/>
                </a:lnTo>
                <a:lnTo>
                  <a:pt x="941412" y="33198"/>
                </a:lnTo>
                <a:lnTo>
                  <a:pt x="941133" y="31876"/>
                </a:lnTo>
                <a:lnTo>
                  <a:pt x="291899" y="31876"/>
                </a:lnTo>
                <a:lnTo>
                  <a:pt x="289867" y="30606"/>
                </a:lnTo>
                <a:lnTo>
                  <a:pt x="287708" y="29971"/>
                </a:lnTo>
                <a:close/>
              </a:path>
              <a:path w="965200" h="927100">
                <a:moveTo>
                  <a:pt x="710511" y="222884"/>
                </a:moveTo>
                <a:lnTo>
                  <a:pt x="308917" y="222884"/>
                </a:lnTo>
                <a:lnTo>
                  <a:pt x="355127" y="226619"/>
                </a:lnTo>
                <a:lnTo>
                  <a:pt x="401515" y="229139"/>
                </a:lnTo>
                <a:lnTo>
                  <a:pt x="448023" y="230564"/>
                </a:lnTo>
                <a:lnTo>
                  <a:pt x="494591" y="231012"/>
                </a:lnTo>
                <a:lnTo>
                  <a:pt x="543875" y="230531"/>
                </a:lnTo>
                <a:lnTo>
                  <a:pt x="593212" y="229157"/>
                </a:lnTo>
                <a:lnTo>
                  <a:pt x="642558" y="227001"/>
                </a:lnTo>
                <a:lnTo>
                  <a:pt x="691869" y="224170"/>
                </a:lnTo>
                <a:lnTo>
                  <a:pt x="710511" y="222884"/>
                </a:lnTo>
                <a:close/>
              </a:path>
              <a:path w="965200" h="927100">
                <a:moveTo>
                  <a:pt x="955431" y="208279"/>
                </a:moveTo>
                <a:lnTo>
                  <a:pt x="887910" y="208279"/>
                </a:lnTo>
                <a:lnTo>
                  <a:pt x="892609" y="212343"/>
                </a:lnTo>
                <a:lnTo>
                  <a:pt x="898578" y="214883"/>
                </a:lnTo>
                <a:lnTo>
                  <a:pt x="907976" y="214883"/>
                </a:lnTo>
                <a:lnTo>
                  <a:pt x="911532" y="214121"/>
                </a:lnTo>
                <a:lnTo>
                  <a:pt x="914707" y="212343"/>
                </a:lnTo>
                <a:lnTo>
                  <a:pt x="916485" y="211581"/>
                </a:lnTo>
                <a:lnTo>
                  <a:pt x="955671" y="211581"/>
                </a:lnTo>
                <a:lnTo>
                  <a:pt x="955431" y="208279"/>
                </a:lnTo>
                <a:close/>
              </a:path>
              <a:path w="965200" h="927100">
                <a:moveTo>
                  <a:pt x="937971" y="47878"/>
                </a:moveTo>
                <a:lnTo>
                  <a:pt x="703760" y="47878"/>
                </a:lnTo>
                <a:lnTo>
                  <a:pt x="756193" y="48186"/>
                </a:lnTo>
                <a:lnTo>
                  <a:pt x="808709" y="49196"/>
                </a:lnTo>
                <a:lnTo>
                  <a:pt x="861297" y="51040"/>
                </a:lnTo>
                <a:lnTo>
                  <a:pt x="913945" y="53847"/>
                </a:lnTo>
                <a:lnTo>
                  <a:pt x="914040" y="105140"/>
                </a:lnTo>
                <a:lnTo>
                  <a:pt x="914266" y="130982"/>
                </a:lnTo>
                <a:lnTo>
                  <a:pt x="914707" y="157098"/>
                </a:lnTo>
                <a:lnTo>
                  <a:pt x="864255" y="161623"/>
                </a:lnTo>
                <a:lnTo>
                  <a:pt x="763180" y="169007"/>
                </a:lnTo>
                <a:lnTo>
                  <a:pt x="459221" y="185870"/>
                </a:lnTo>
                <a:lnTo>
                  <a:pt x="357892" y="192703"/>
                </a:lnTo>
                <a:lnTo>
                  <a:pt x="307266" y="196849"/>
                </a:lnTo>
                <a:lnTo>
                  <a:pt x="954575" y="196849"/>
                </a:lnTo>
                <a:lnTo>
                  <a:pt x="950021" y="146968"/>
                </a:lnTo>
                <a:lnTo>
                  <a:pt x="944328" y="95813"/>
                </a:lnTo>
                <a:lnTo>
                  <a:pt x="937971" y="47878"/>
                </a:lnTo>
                <a:close/>
              </a:path>
              <a:path w="965200" h="927100">
                <a:moveTo>
                  <a:pt x="664517" y="0"/>
                </a:moveTo>
                <a:lnTo>
                  <a:pt x="610799" y="526"/>
                </a:lnTo>
                <a:lnTo>
                  <a:pt x="557132" y="2187"/>
                </a:lnTo>
                <a:lnTo>
                  <a:pt x="503583" y="5108"/>
                </a:lnTo>
                <a:lnTo>
                  <a:pt x="450219" y="9413"/>
                </a:lnTo>
                <a:lnTo>
                  <a:pt x="397106" y="15227"/>
                </a:lnTo>
                <a:lnTo>
                  <a:pt x="344310" y="22673"/>
                </a:lnTo>
                <a:lnTo>
                  <a:pt x="291899" y="31876"/>
                </a:lnTo>
                <a:lnTo>
                  <a:pt x="941133" y="31876"/>
                </a:lnTo>
                <a:lnTo>
                  <a:pt x="818181" y="3593"/>
                </a:lnTo>
                <a:lnTo>
                  <a:pt x="767092" y="1674"/>
                </a:lnTo>
                <a:lnTo>
                  <a:pt x="715850" y="437"/>
                </a:lnTo>
                <a:lnTo>
                  <a:pt x="66451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08619" y="1927860"/>
            <a:ext cx="355600" cy="467995"/>
          </a:xfrm>
          <a:custGeom>
            <a:avLst/>
            <a:gdLst/>
            <a:ahLst/>
            <a:cxnLst/>
            <a:rect l="l" t="t" r="r" b="b"/>
            <a:pathLst>
              <a:path w="355600" h="467994">
                <a:moveTo>
                  <a:pt x="355091" y="32003"/>
                </a:moveTo>
                <a:lnTo>
                  <a:pt x="337655" y="80291"/>
                </a:lnTo>
                <a:lnTo>
                  <a:pt x="320225" y="128628"/>
                </a:lnTo>
                <a:lnTo>
                  <a:pt x="302800" y="177009"/>
                </a:lnTo>
                <a:lnTo>
                  <a:pt x="285379" y="225428"/>
                </a:lnTo>
                <a:lnTo>
                  <a:pt x="267959" y="273878"/>
                </a:lnTo>
                <a:lnTo>
                  <a:pt x="250538" y="322354"/>
                </a:lnTo>
                <a:lnTo>
                  <a:pt x="233113" y="370848"/>
                </a:lnTo>
                <a:lnTo>
                  <a:pt x="215683" y="419355"/>
                </a:lnTo>
                <a:lnTo>
                  <a:pt x="198247" y="467867"/>
                </a:lnTo>
                <a:lnTo>
                  <a:pt x="185402" y="450318"/>
                </a:lnTo>
                <a:lnTo>
                  <a:pt x="174164" y="431673"/>
                </a:lnTo>
                <a:lnTo>
                  <a:pt x="164617" y="412075"/>
                </a:lnTo>
                <a:lnTo>
                  <a:pt x="156845" y="391667"/>
                </a:lnTo>
                <a:lnTo>
                  <a:pt x="0" y="0"/>
                </a:lnTo>
              </a:path>
            </a:pathLst>
          </a:custGeom>
          <a:ln w="42671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14716" y="2482595"/>
            <a:ext cx="342900" cy="441959"/>
          </a:xfrm>
          <a:custGeom>
            <a:avLst/>
            <a:gdLst/>
            <a:ahLst/>
            <a:cxnLst/>
            <a:rect l="l" t="t" r="r" b="b"/>
            <a:pathLst>
              <a:path w="342900" h="441960">
                <a:moveTo>
                  <a:pt x="342900" y="0"/>
                </a:moveTo>
                <a:lnTo>
                  <a:pt x="321611" y="64484"/>
                </a:lnTo>
                <a:lnTo>
                  <a:pt x="297179" y="127635"/>
                </a:lnTo>
                <a:lnTo>
                  <a:pt x="278000" y="171672"/>
                </a:lnTo>
                <a:lnTo>
                  <a:pt x="258015" y="215409"/>
                </a:lnTo>
                <a:lnTo>
                  <a:pt x="238033" y="259199"/>
                </a:lnTo>
                <a:lnTo>
                  <a:pt x="218868" y="303397"/>
                </a:lnTo>
                <a:lnTo>
                  <a:pt x="201328" y="348353"/>
                </a:lnTo>
                <a:lnTo>
                  <a:pt x="186225" y="394423"/>
                </a:lnTo>
                <a:lnTo>
                  <a:pt x="174370" y="441960"/>
                </a:lnTo>
                <a:lnTo>
                  <a:pt x="147325" y="398608"/>
                </a:lnTo>
                <a:lnTo>
                  <a:pt x="122739" y="353391"/>
                </a:lnTo>
                <a:lnTo>
                  <a:pt x="100430" y="306552"/>
                </a:lnTo>
                <a:lnTo>
                  <a:pt x="80216" y="258333"/>
                </a:lnTo>
                <a:lnTo>
                  <a:pt x="61912" y="208978"/>
                </a:lnTo>
                <a:lnTo>
                  <a:pt x="45337" y="158728"/>
                </a:lnTo>
                <a:lnTo>
                  <a:pt x="30306" y="107826"/>
                </a:lnTo>
                <a:lnTo>
                  <a:pt x="16636" y="56515"/>
                </a:lnTo>
                <a:lnTo>
                  <a:pt x="14251" y="48061"/>
                </a:lnTo>
                <a:lnTo>
                  <a:pt x="10795" y="40417"/>
                </a:lnTo>
                <a:lnTo>
                  <a:pt x="6099" y="34726"/>
                </a:lnTo>
                <a:lnTo>
                  <a:pt x="0" y="32131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06024" y="702563"/>
            <a:ext cx="126841" cy="1264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7580" y="2136648"/>
            <a:ext cx="128228" cy="1280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60800" y="589787"/>
            <a:ext cx="75866" cy="899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2329" y="2023872"/>
            <a:ext cx="75825" cy="899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18831" y="3930396"/>
            <a:ext cx="128301" cy="1264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73575" y="3816096"/>
            <a:ext cx="75866" cy="9144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68854" y="3854196"/>
            <a:ext cx="813435" cy="486409"/>
          </a:xfrm>
          <a:custGeom>
            <a:avLst/>
            <a:gdLst/>
            <a:ahLst/>
            <a:cxnLst/>
            <a:rect l="l" t="t" r="r" b="b"/>
            <a:pathLst>
              <a:path w="813434" h="486410">
                <a:moveTo>
                  <a:pt x="650156" y="354571"/>
                </a:moveTo>
                <a:lnTo>
                  <a:pt x="397680" y="354571"/>
                </a:lnTo>
                <a:lnTo>
                  <a:pt x="414010" y="364559"/>
                </a:lnTo>
                <a:lnTo>
                  <a:pt x="491958" y="394579"/>
                </a:lnTo>
                <a:lnTo>
                  <a:pt x="540257" y="411904"/>
                </a:lnTo>
                <a:lnTo>
                  <a:pt x="645704" y="448192"/>
                </a:lnTo>
                <a:lnTo>
                  <a:pt x="709878" y="469295"/>
                </a:lnTo>
                <a:lnTo>
                  <a:pt x="758614" y="484060"/>
                </a:lnTo>
                <a:lnTo>
                  <a:pt x="768266" y="486155"/>
                </a:lnTo>
                <a:lnTo>
                  <a:pt x="772711" y="486155"/>
                </a:lnTo>
                <a:lnTo>
                  <a:pt x="800526" y="474683"/>
                </a:lnTo>
                <a:lnTo>
                  <a:pt x="813399" y="448192"/>
                </a:lnTo>
                <a:lnTo>
                  <a:pt x="808341" y="418572"/>
                </a:lnTo>
                <a:lnTo>
                  <a:pt x="782363" y="397713"/>
                </a:lnTo>
                <a:lnTo>
                  <a:pt x="735750" y="382152"/>
                </a:lnTo>
                <a:lnTo>
                  <a:pt x="650156" y="354571"/>
                </a:lnTo>
                <a:close/>
              </a:path>
              <a:path w="813434" h="486410">
                <a:moveTo>
                  <a:pt x="207942" y="0"/>
                </a:moveTo>
                <a:lnTo>
                  <a:pt x="155400" y="6857"/>
                </a:lnTo>
                <a:lnTo>
                  <a:pt x="95867" y="33200"/>
                </a:lnTo>
                <a:lnTo>
                  <a:pt x="61364" y="61963"/>
                </a:lnTo>
                <a:lnTo>
                  <a:pt x="34428" y="97089"/>
                </a:lnTo>
                <a:lnTo>
                  <a:pt x="15156" y="137061"/>
                </a:lnTo>
                <a:lnTo>
                  <a:pt x="3647" y="180361"/>
                </a:lnTo>
                <a:lnTo>
                  <a:pt x="0" y="225470"/>
                </a:lnTo>
                <a:lnTo>
                  <a:pt x="4311" y="270872"/>
                </a:lnTo>
                <a:lnTo>
                  <a:pt x="16680" y="315048"/>
                </a:lnTo>
                <a:lnTo>
                  <a:pt x="36449" y="356733"/>
                </a:lnTo>
                <a:lnTo>
                  <a:pt x="63384" y="393952"/>
                </a:lnTo>
                <a:lnTo>
                  <a:pt x="96940" y="424996"/>
                </a:lnTo>
                <a:lnTo>
                  <a:pt x="136568" y="448157"/>
                </a:lnTo>
                <a:lnTo>
                  <a:pt x="178827" y="462197"/>
                </a:lnTo>
                <a:lnTo>
                  <a:pt x="222801" y="467055"/>
                </a:lnTo>
                <a:lnTo>
                  <a:pt x="225468" y="467055"/>
                </a:lnTo>
                <a:lnTo>
                  <a:pt x="236831" y="466540"/>
                </a:lnTo>
                <a:lnTo>
                  <a:pt x="246995" y="465180"/>
                </a:lnTo>
                <a:lnTo>
                  <a:pt x="257063" y="462903"/>
                </a:lnTo>
                <a:lnTo>
                  <a:pt x="266870" y="459701"/>
                </a:lnTo>
                <a:lnTo>
                  <a:pt x="289642" y="459701"/>
                </a:lnTo>
                <a:lnTo>
                  <a:pt x="328029" y="436815"/>
                </a:lnTo>
                <a:lnTo>
                  <a:pt x="378590" y="385475"/>
                </a:lnTo>
                <a:lnTo>
                  <a:pt x="380006" y="383184"/>
                </a:lnTo>
                <a:lnTo>
                  <a:pt x="243248" y="383184"/>
                </a:lnTo>
                <a:lnTo>
                  <a:pt x="196478" y="375743"/>
                </a:lnTo>
                <a:lnTo>
                  <a:pt x="155126" y="354779"/>
                </a:lnTo>
                <a:lnTo>
                  <a:pt x="121894" y="322325"/>
                </a:lnTo>
                <a:lnTo>
                  <a:pt x="99484" y="280415"/>
                </a:lnTo>
                <a:lnTo>
                  <a:pt x="90369" y="234645"/>
                </a:lnTo>
                <a:lnTo>
                  <a:pt x="93463" y="188105"/>
                </a:lnTo>
                <a:lnTo>
                  <a:pt x="109396" y="145734"/>
                </a:lnTo>
                <a:lnTo>
                  <a:pt x="138795" y="112472"/>
                </a:lnTo>
                <a:lnTo>
                  <a:pt x="182288" y="93256"/>
                </a:lnTo>
                <a:lnTo>
                  <a:pt x="208450" y="90462"/>
                </a:lnTo>
                <a:lnTo>
                  <a:pt x="381869" y="90462"/>
                </a:lnTo>
                <a:lnTo>
                  <a:pt x="366626" y="70651"/>
                </a:lnTo>
                <a:lnTo>
                  <a:pt x="332990" y="41119"/>
                </a:lnTo>
                <a:lnTo>
                  <a:pt x="294537" y="18887"/>
                </a:lnTo>
                <a:lnTo>
                  <a:pt x="252459" y="4875"/>
                </a:lnTo>
                <a:lnTo>
                  <a:pt x="207942" y="0"/>
                </a:lnTo>
                <a:close/>
              </a:path>
              <a:path w="813434" h="486410">
                <a:moveTo>
                  <a:pt x="289642" y="459701"/>
                </a:moveTo>
                <a:lnTo>
                  <a:pt x="266870" y="459701"/>
                </a:lnTo>
                <a:lnTo>
                  <a:pt x="270299" y="460527"/>
                </a:lnTo>
                <a:lnTo>
                  <a:pt x="273855" y="460971"/>
                </a:lnTo>
                <a:lnTo>
                  <a:pt x="284269" y="460971"/>
                </a:lnTo>
                <a:lnTo>
                  <a:pt x="289642" y="459701"/>
                </a:lnTo>
                <a:close/>
              </a:path>
              <a:path w="813434" h="486410">
                <a:moveTo>
                  <a:pt x="381869" y="90462"/>
                </a:moveTo>
                <a:lnTo>
                  <a:pt x="208450" y="90462"/>
                </a:lnTo>
                <a:lnTo>
                  <a:pt x="252307" y="98598"/>
                </a:lnTo>
                <a:lnTo>
                  <a:pt x="289651" y="121099"/>
                </a:lnTo>
                <a:lnTo>
                  <a:pt x="318017" y="155104"/>
                </a:lnTo>
                <a:lnTo>
                  <a:pt x="334942" y="197751"/>
                </a:lnTo>
                <a:lnTo>
                  <a:pt x="338704" y="243169"/>
                </a:lnTo>
                <a:lnTo>
                  <a:pt x="329104" y="284096"/>
                </a:lnTo>
                <a:lnTo>
                  <a:pt x="308873" y="320851"/>
                </a:lnTo>
                <a:lnTo>
                  <a:pt x="280741" y="353753"/>
                </a:lnTo>
                <a:lnTo>
                  <a:pt x="247439" y="383120"/>
                </a:lnTo>
                <a:lnTo>
                  <a:pt x="246042" y="383184"/>
                </a:lnTo>
                <a:lnTo>
                  <a:pt x="380006" y="383184"/>
                </a:lnTo>
                <a:lnTo>
                  <a:pt x="397680" y="354571"/>
                </a:lnTo>
                <a:lnTo>
                  <a:pt x="650156" y="354571"/>
                </a:lnTo>
                <a:lnTo>
                  <a:pt x="594911" y="336372"/>
                </a:lnTo>
                <a:lnTo>
                  <a:pt x="485653" y="297616"/>
                </a:lnTo>
                <a:lnTo>
                  <a:pt x="465387" y="290075"/>
                </a:lnTo>
                <a:lnTo>
                  <a:pt x="444763" y="283795"/>
                </a:lnTo>
                <a:lnTo>
                  <a:pt x="423842" y="280415"/>
                </a:lnTo>
                <a:lnTo>
                  <a:pt x="428414" y="246985"/>
                </a:lnTo>
                <a:lnTo>
                  <a:pt x="428414" y="213488"/>
                </a:lnTo>
                <a:lnTo>
                  <a:pt x="423842" y="180337"/>
                </a:lnTo>
                <a:lnTo>
                  <a:pt x="414698" y="147942"/>
                </a:lnTo>
                <a:lnTo>
                  <a:pt x="394259" y="106565"/>
                </a:lnTo>
                <a:lnTo>
                  <a:pt x="381869" y="90462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40910" y="3825240"/>
            <a:ext cx="847725" cy="520065"/>
          </a:xfrm>
          <a:custGeom>
            <a:avLst/>
            <a:gdLst/>
            <a:ahLst/>
            <a:cxnLst/>
            <a:rect l="l" t="t" r="r" b="b"/>
            <a:pathLst>
              <a:path w="847725" h="520064">
                <a:moveTo>
                  <a:pt x="519671" y="399580"/>
                </a:moveTo>
                <a:lnTo>
                  <a:pt x="460295" y="399580"/>
                </a:lnTo>
                <a:lnTo>
                  <a:pt x="510577" y="423076"/>
                </a:lnTo>
                <a:lnTo>
                  <a:pt x="561316" y="445439"/>
                </a:lnTo>
                <a:lnTo>
                  <a:pt x="612543" y="466692"/>
                </a:lnTo>
                <a:lnTo>
                  <a:pt x="664288" y="486860"/>
                </a:lnTo>
                <a:lnTo>
                  <a:pt x="716581" y="505968"/>
                </a:lnTo>
                <a:lnTo>
                  <a:pt x="768588" y="518290"/>
                </a:lnTo>
                <a:lnTo>
                  <a:pt x="788336" y="519620"/>
                </a:lnTo>
                <a:lnTo>
                  <a:pt x="805832" y="518205"/>
                </a:lnTo>
                <a:lnTo>
                  <a:pt x="821626" y="513446"/>
                </a:lnTo>
                <a:lnTo>
                  <a:pt x="834681" y="504570"/>
                </a:lnTo>
                <a:lnTo>
                  <a:pt x="843962" y="490804"/>
                </a:lnTo>
                <a:lnTo>
                  <a:pt x="844254" y="487883"/>
                </a:lnTo>
                <a:lnTo>
                  <a:pt x="754173" y="487883"/>
                </a:lnTo>
                <a:lnTo>
                  <a:pt x="737778" y="484677"/>
                </a:lnTo>
                <a:lnTo>
                  <a:pt x="719407" y="477145"/>
                </a:lnTo>
                <a:lnTo>
                  <a:pt x="701559" y="468412"/>
                </a:lnTo>
                <a:lnTo>
                  <a:pt x="686736" y="461606"/>
                </a:lnTo>
                <a:lnTo>
                  <a:pt x="663950" y="453207"/>
                </a:lnTo>
                <a:lnTo>
                  <a:pt x="595423" y="426948"/>
                </a:lnTo>
                <a:lnTo>
                  <a:pt x="534257" y="404650"/>
                </a:lnTo>
                <a:lnTo>
                  <a:pt x="519671" y="399580"/>
                </a:lnTo>
                <a:close/>
              </a:path>
              <a:path w="847725" h="520064">
                <a:moveTo>
                  <a:pt x="247697" y="0"/>
                </a:moveTo>
                <a:lnTo>
                  <a:pt x="202909" y="4026"/>
                </a:lnTo>
                <a:lnTo>
                  <a:pt x="159564" y="15830"/>
                </a:lnTo>
                <a:lnTo>
                  <a:pt x="118935" y="35001"/>
                </a:lnTo>
                <a:lnTo>
                  <a:pt x="82296" y="61127"/>
                </a:lnTo>
                <a:lnTo>
                  <a:pt x="50921" y="93797"/>
                </a:lnTo>
                <a:lnTo>
                  <a:pt x="26082" y="132600"/>
                </a:lnTo>
                <a:lnTo>
                  <a:pt x="8311" y="179205"/>
                </a:lnTo>
                <a:lnTo>
                  <a:pt x="0" y="226979"/>
                </a:lnTo>
                <a:lnTo>
                  <a:pt x="784" y="274698"/>
                </a:lnTo>
                <a:lnTo>
                  <a:pt x="10302" y="321135"/>
                </a:lnTo>
                <a:lnTo>
                  <a:pt x="28191" y="365063"/>
                </a:lnTo>
                <a:lnTo>
                  <a:pt x="54086" y="405256"/>
                </a:lnTo>
                <a:lnTo>
                  <a:pt x="87625" y="440487"/>
                </a:lnTo>
                <a:lnTo>
                  <a:pt x="128444" y="469531"/>
                </a:lnTo>
                <a:lnTo>
                  <a:pt x="190896" y="494671"/>
                </a:lnTo>
                <a:lnTo>
                  <a:pt x="259254" y="503237"/>
                </a:lnTo>
                <a:lnTo>
                  <a:pt x="305712" y="499177"/>
                </a:lnTo>
                <a:lnTo>
                  <a:pt x="349828" y="486811"/>
                </a:lnTo>
                <a:lnTo>
                  <a:pt x="387858" y="466750"/>
                </a:lnTo>
                <a:lnTo>
                  <a:pt x="267255" y="466750"/>
                </a:lnTo>
                <a:lnTo>
                  <a:pt x="226247" y="462946"/>
                </a:lnTo>
                <a:lnTo>
                  <a:pt x="186391" y="451975"/>
                </a:lnTo>
                <a:lnTo>
                  <a:pt x="148789" y="434499"/>
                </a:lnTo>
                <a:lnTo>
                  <a:pt x="114544" y="411180"/>
                </a:lnTo>
                <a:lnTo>
                  <a:pt x="84758" y="382678"/>
                </a:lnTo>
                <a:lnTo>
                  <a:pt x="60533" y="349657"/>
                </a:lnTo>
                <a:lnTo>
                  <a:pt x="42970" y="312777"/>
                </a:lnTo>
                <a:lnTo>
                  <a:pt x="33172" y="272700"/>
                </a:lnTo>
                <a:lnTo>
                  <a:pt x="32241" y="230087"/>
                </a:lnTo>
                <a:lnTo>
                  <a:pt x="41279" y="185601"/>
                </a:lnTo>
                <a:lnTo>
                  <a:pt x="61388" y="139903"/>
                </a:lnTo>
                <a:lnTo>
                  <a:pt x="88022" y="103301"/>
                </a:lnTo>
                <a:lnTo>
                  <a:pt x="121537" y="73907"/>
                </a:lnTo>
                <a:lnTo>
                  <a:pt x="160253" y="52252"/>
                </a:lnTo>
                <a:lnTo>
                  <a:pt x="202486" y="38869"/>
                </a:lnTo>
                <a:lnTo>
                  <a:pt x="246554" y="34290"/>
                </a:lnTo>
                <a:lnTo>
                  <a:pt x="369259" y="34290"/>
                </a:lnTo>
                <a:lnTo>
                  <a:pt x="356663" y="26162"/>
                </a:lnTo>
                <a:lnTo>
                  <a:pt x="330404" y="14573"/>
                </a:lnTo>
                <a:lnTo>
                  <a:pt x="303276" y="6413"/>
                </a:lnTo>
                <a:lnTo>
                  <a:pt x="275599" y="1587"/>
                </a:lnTo>
                <a:lnTo>
                  <a:pt x="247697" y="0"/>
                </a:lnTo>
                <a:close/>
              </a:path>
              <a:path w="847725" h="520064">
                <a:moveTo>
                  <a:pt x="631206" y="336296"/>
                </a:moveTo>
                <a:lnTo>
                  <a:pt x="488235" y="336296"/>
                </a:lnTo>
                <a:lnTo>
                  <a:pt x="489505" y="337566"/>
                </a:lnTo>
                <a:lnTo>
                  <a:pt x="491283" y="338137"/>
                </a:lnTo>
                <a:lnTo>
                  <a:pt x="493696" y="338772"/>
                </a:lnTo>
                <a:lnTo>
                  <a:pt x="530828" y="348104"/>
                </a:lnTo>
                <a:lnTo>
                  <a:pt x="568055" y="357903"/>
                </a:lnTo>
                <a:lnTo>
                  <a:pt x="605281" y="368167"/>
                </a:lnTo>
                <a:lnTo>
                  <a:pt x="642413" y="378891"/>
                </a:lnTo>
                <a:lnTo>
                  <a:pt x="687038" y="392510"/>
                </a:lnTo>
                <a:lnTo>
                  <a:pt x="731186" y="407454"/>
                </a:lnTo>
                <a:lnTo>
                  <a:pt x="787812" y="437648"/>
                </a:lnTo>
                <a:lnTo>
                  <a:pt x="797105" y="461096"/>
                </a:lnTo>
                <a:lnTo>
                  <a:pt x="761666" y="486549"/>
                </a:lnTo>
                <a:lnTo>
                  <a:pt x="759507" y="487438"/>
                </a:lnTo>
                <a:lnTo>
                  <a:pt x="756967" y="487883"/>
                </a:lnTo>
                <a:lnTo>
                  <a:pt x="844254" y="487883"/>
                </a:lnTo>
                <a:lnTo>
                  <a:pt x="831383" y="429759"/>
                </a:lnTo>
                <a:lnTo>
                  <a:pt x="800605" y="403781"/>
                </a:lnTo>
                <a:lnTo>
                  <a:pt x="758813" y="380803"/>
                </a:lnTo>
                <a:lnTo>
                  <a:pt x="709993" y="360802"/>
                </a:lnTo>
                <a:lnTo>
                  <a:pt x="658129" y="343756"/>
                </a:lnTo>
                <a:lnTo>
                  <a:pt x="631206" y="336296"/>
                </a:lnTo>
                <a:close/>
              </a:path>
              <a:path w="847725" h="520064">
                <a:moveTo>
                  <a:pt x="369259" y="34290"/>
                </a:moveTo>
                <a:lnTo>
                  <a:pt x="246554" y="34290"/>
                </a:lnTo>
                <a:lnTo>
                  <a:pt x="270934" y="35711"/>
                </a:lnTo>
                <a:lnTo>
                  <a:pt x="295100" y="40041"/>
                </a:lnTo>
                <a:lnTo>
                  <a:pt x="341550" y="57823"/>
                </a:lnTo>
                <a:lnTo>
                  <a:pt x="380934" y="84478"/>
                </a:lnTo>
                <a:lnTo>
                  <a:pt x="412019" y="117139"/>
                </a:lnTo>
                <a:lnTo>
                  <a:pt x="435080" y="154632"/>
                </a:lnTo>
                <a:lnTo>
                  <a:pt x="450389" y="195781"/>
                </a:lnTo>
                <a:lnTo>
                  <a:pt x="458221" y="239411"/>
                </a:lnTo>
                <a:lnTo>
                  <a:pt x="458851" y="284346"/>
                </a:lnTo>
                <a:lnTo>
                  <a:pt x="452550" y="329411"/>
                </a:lnTo>
                <a:lnTo>
                  <a:pt x="439594" y="373430"/>
                </a:lnTo>
                <a:lnTo>
                  <a:pt x="402272" y="415754"/>
                </a:lnTo>
                <a:lnTo>
                  <a:pt x="359997" y="444750"/>
                </a:lnTo>
                <a:lnTo>
                  <a:pt x="314436" y="461416"/>
                </a:lnTo>
                <a:lnTo>
                  <a:pt x="267255" y="466750"/>
                </a:lnTo>
                <a:lnTo>
                  <a:pt x="387858" y="466750"/>
                </a:lnTo>
                <a:lnTo>
                  <a:pt x="389538" y="465864"/>
                </a:lnTo>
                <a:lnTo>
                  <a:pt x="422773" y="436057"/>
                </a:lnTo>
                <a:lnTo>
                  <a:pt x="447468" y="397116"/>
                </a:lnTo>
                <a:lnTo>
                  <a:pt x="512583" y="397116"/>
                </a:lnTo>
                <a:lnTo>
                  <a:pt x="503644" y="394008"/>
                </a:lnTo>
                <a:lnTo>
                  <a:pt x="472995" y="383781"/>
                </a:lnTo>
                <a:lnTo>
                  <a:pt x="477359" y="372245"/>
                </a:lnTo>
                <a:lnTo>
                  <a:pt x="481329" y="360491"/>
                </a:lnTo>
                <a:lnTo>
                  <a:pt x="485053" y="348104"/>
                </a:lnTo>
                <a:lnTo>
                  <a:pt x="488235" y="336296"/>
                </a:lnTo>
                <a:lnTo>
                  <a:pt x="631206" y="336296"/>
                </a:lnTo>
                <a:lnTo>
                  <a:pt x="607205" y="329644"/>
                </a:lnTo>
                <a:lnTo>
                  <a:pt x="561205" y="318443"/>
                </a:lnTo>
                <a:lnTo>
                  <a:pt x="499919" y="304685"/>
                </a:lnTo>
                <a:lnTo>
                  <a:pt x="493061" y="304685"/>
                </a:lnTo>
                <a:lnTo>
                  <a:pt x="495509" y="257473"/>
                </a:lnTo>
                <a:lnTo>
                  <a:pt x="490735" y="210913"/>
                </a:lnTo>
                <a:lnTo>
                  <a:pt x="478685" y="166099"/>
                </a:lnTo>
                <a:lnTo>
                  <a:pt x="459307" y="124123"/>
                </a:lnTo>
                <a:lnTo>
                  <a:pt x="432545" y="86079"/>
                </a:lnTo>
                <a:lnTo>
                  <a:pt x="398349" y="53061"/>
                </a:lnTo>
                <a:lnTo>
                  <a:pt x="369259" y="34290"/>
                </a:lnTo>
                <a:close/>
              </a:path>
              <a:path w="847725" h="520064">
                <a:moveTo>
                  <a:pt x="512583" y="397116"/>
                </a:moveTo>
                <a:lnTo>
                  <a:pt x="447468" y="397116"/>
                </a:lnTo>
                <a:lnTo>
                  <a:pt x="450262" y="399008"/>
                </a:lnTo>
                <a:lnTo>
                  <a:pt x="453818" y="399770"/>
                </a:lnTo>
                <a:lnTo>
                  <a:pt x="458263" y="399770"/>
                </a:lnTo>
                <a:lnTo>
                  <a:pt x="459279" y="399707"/>
                </a:lnTo>
                <a:lnTo>
                  <a:pt x="460295" y="399580"/>
                </a:lnTo>
                <a:lnTo>
                  <a:pt x="519671" y="399580"/>
                </a:lnTo>
                <a:lnTo>
                  <a:pt x="512583" y="397116"/>
                </a:lnTo>
                <a:close/>
              </a:path>
              <a:path w="847725" h="520064">
                <a:moveTo>
                  <a:pt x="497633" y="304241"/>
                </a:moveTo>
                <a:lnTo>
                  <a:pt x="495474" y="304241"/>
                </a:lnTo>
                <a:lnTo>
                  <a:pt x="494331" y="304368"/>
                </a:lnTo>
                <a:lnTo>
                  <a:pt x="493061" y="304685"/>
                </a:lnTo>
                <a:lnTo>
                  <a:pt x="499919" y="304685"/>
                </a:lnTo>
                <a:lnTo>
                  <a:pt x="498649" y="304368"/>
                </a:lnTo>
                <a:lnTo>
                  <a:pt x="497633" y="304241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15615" y="3912108"/>
            <a:ext cx="323215" cy="337185"/>
          </a:xfrm>
          <a:custGeom>
            <a:avLst/>
            <a:gdLst/>
            <a:ahLst/>
            <a:cxnLst/>
            <a:rect l="l" t="t" r="r" b="b"/>
            <a:pathLst>
              <a:path w="323215" h="337185">
                <a:moveTo>
                  <a:pt x="157371" y="0"/>
                </a:moveTo>
                <a:lnTo>
                  <a:pt x="112318" y="6122"/>
                </a:lnTo>
                <a:lnTo>
                  <a:pt x="70980" y="24103"/>
                </a:lnTo>
                <a:lnTo>
                  <a:pt x="36356" y="53358"/>
                </a:lnTo>
                <a:lnTo>
                  <a:pt x="11448" y="93306"/>
                </a:lnTo>
                <a:lnTo>
                  <a:pt x="0" y="138300"/>
                </a:lnTo>
                <a:lnTo>
                  <a:pt x="1349" y="183059"/>
                </a:lnTo>
                <a:lnTo>
                  <a:pt x="14179" y="225620"/>
                </a:lnTo>
                <a:lnTo>
                  <a:pt x="37168" y="264018"/>
                </a:lnTo>
                <a:lnTo>
                  <a:pt x="68998" y="296290"/>
                </a:lnTo>
                <a:lnTo>
                  <a:pt x="108349" y="320471"/>
                </a:lnTo>
                <a:lnTo>
                  <a:pt x="144735" y="332611"/>
                </a:lnTo>
                <a:lnTo>
                  <a:pt x="183787" y="336740"/>
                </a:lnTo>
                <a:lnTo>
                  <a:pt x="226199" y="331638"/>
                </a:lnTo>
                <a:lnTo>
                  <a:pt x="264670" y="315996"/>
                </a:lnTo>
                <a:lnTo>
                  <a:pt x="278073" y="304393"/>
                </a:lnTo>
                <a:lnTo>
                  <a:pt x="185565" y="304393"/>
                </a:lnTo>
                <a:lnTo>
                  <a:pt x="145192" y="299471"/>
                </a:lnTo>
                <a:lnTo>
                  <a:pt x="107180" y="285363"/>
                </a:lnTo>
                <a:lnTo>
                  <a:pt x="73891" y="263057"/>
                </a:lnTo>
                <a:lnTo>
                  <a:pt x="47687" y="233541"/>
                </a:lnTo>
                <a:lnTo>
                  <a:pt x="30929" y="197802"/>
                </a:lnTo>
                <a:lnTo>
                  <a:pt x="25979" y="156828"/>
                </a:lnTo>
                <a:lnTo>
                  <a:pt x="35197" y="111607"/>
                </a:lnTo>
                <a:lnTo>
                  <a:pt x="54831" y="76008"/>
                </a:lnTo>
                <a:lnTo>
                  <a:pt x="83394" y="49622"/>
                </a:lnTo>
                <a:lnTo>
                  <a:pt x="118243" y="33222"/>
                </a:lnTo>
                <a:lnTo>
                  <a:pt x="156736" y="27584"/>
                </a:lnTo>
                <a:lnTo>
                  <a:pt x="246760" y="27584"/>
                </a:lnTo>
                <a:lnTo>
                  <a:pt x="232682" y="17792"/>
                </a:lnTo>
                <a:lnTo>
                  <a:pt x="214432" y="9944"/>
                </a:lnTo>
                <a:lnTo>
                  <a:pt x="195646" y="4391"/>
                </a:lnTo>
                <a:lnTo>
                  <a:pt x="176550" y="1090"/>
                </a:lnTo>
                <a:lnTo>
                  <a:pt x="157371" y="0"/>
                </a:lnTo>
                <a:close/>
              </a:path>
              <a:path w="323215" h="337185">
                <a:moveTo>
                  <a:pt x="246760" y="27584"/>
                </a:moveTo>
                <a:lnTo>
                  <a:pt x="156736" y="27584"/>
                </a:lnTo>
                <a:lnTo>
                  <a:pt x="172877" y="28546"/>
                </a:lnTo>
                <a:lnTo>
                  <a:pt x="188994" y="31467"/>
                </a:lnTo>
                <a:lnTo>
                  <a:pt x="256627" y="71364"/>
                </a:lnTo>
                <a:lnTo>
                  <a:pt x="280408" y="108899"/>
                </a:lnTo>
                <a:lnTo>
                  <a:pt x="292216" y="152306"/>
                </a:lnTo>
                <a:lnTo>
                  <a:pt x="292435" y="197878"/>
                </a:lnTo>
                <a:lnTo>
                  <a:pt x="281450" y="241909"/>
                </a:lnTo>
                <a:lnTo>
                  <a:pt x="278402" y="249796"/>
                </a:lnTo>
                <a:lnTo>
                  <a:pt x="282085" y="258940"/>
                </a:lnTo>
                <a:lnTo>
                  <a:pt x="240445" y="294381"/>
                </a:lnTo>
                <a:lnTo>
                  <a:pt x="185565" y="304393"/>
                </a:lnTo>
                <a:lnTo>
                  <a:pt x="278073" y="304393"/>
                </a:lnTo>
                <a:lnTo>
                  <a:pt x="295498" y="289307"/>
                </a:lnTo>
                <a:lnTo>
                  <a:pt x="314978" y="251066"/>
                </a:lnTo>
                <a:lnTo>
                  <a:pt x="316248" y="249212"/>
                </a:lnTo>
                <a:lnTo>
                  <a:pt x="314978" y="246799"/>
                </a:lnTo>
                <a:lnTo>
                  <a:pt x="313200" y="245529"/>
                </a:lnTo>
                <a:lnTo>
                  <a:pt x="322564" y="202248"/>
                </a:lnTo>
                <a:lnTo>
                  <a:pt x="323172" y="158365"/>
                </a:lnTo>
                <a:lnTo>
                  <a:pt x="314756" y="115930"/>
                </a:lnTo>
                <a:lnTo>
                  <a:pt x="297048" y="76990"/>
                </a:lnTo>
                <a:lnTo>
                  <a:pt x="269779" y="43595"/>
                </a:lnTo>
                <a:lnTo>
                  <a:pt x="246760" y="2758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"/>
            <a:ext cx="9144000" cy="5143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9519" y="1708226"/>
            <a:ext cx="4328795" cy="149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ar-SA" b="1" spc="60" dirty="0" smtClean="0"/>
              <a:t>بعد هذه الفترة </a:t>
            </a:r>
            <a:endParaRPr b="1" spc="165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75"/>
              </a:spcBef>
            </a:pPr>
            <a:r>
              <a:rPr b="1" spc="-65" dirty="0" smtClean="0">
                <a:latin typeface="Calibri"/>
                <a:cs typeface="Calibri"/>
              </a:rPr>
              <a:t>..</a:t>
            </a:r>
            <a:r>
              <a:rPr lang="ar-SA" b="1" spc="-65" dirty="0" smtClean="0"/>
              <a:t>أتبنى لنفسي </a:t>
            </a:r>
            <a:r>
              <a:rPr lang="he-IL" b="1" spc="-65" dirty="0" smtClean="0">
                <a:latin typeface="Calibri"/>
                <a:cs typeface="Calibri"/>
              </a:rPr>
              <a:t> </a:t>
            </a:r>
            <a:endParaRPr b="1" spc="245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6940" y="1161288"/>
            <a:ext cx="597535" cy="358140"/>
          </a:xfrm>
          <a:custGeom>
            <a:avLst/>
            <a:gdLst/>
            <a:ahLst/>
            <a:cxnLst/>
            <a:rect l="l" t="t" r="r" b="b"/>
            <a:pathLst>
              <a:path w="597535" h="358140">
                <a:moveTo>
                  <a:pt x="292866" y="129794"/>
                </a:moveTo>
                <a:lnTo>
                  <a:pt x="175615" y="129794"/>
                </a:lnTo>
                <a:lnTo>
                  <a:pt x="185317" y="130059"/>
                </a:lnTo>
                <a:lnTo>
                  <a:pt x="195030" y="130873"/>
                </a:lnTo>
                <a:lnTo>
                  <a:pt x="204729" y="132258"/>
                </a:lnTo>
                <a:lnTo>
                  <a:pt x="214388" y="134238"/>
                </a:lnTo>
                <a:lnTo>
                  <a:pt x="203840" y="148175"/>
                </a:lnTo>
                <a:lnTo>
                  <a:pt x="194027" y="162671"/>
                </a:lnTo>
                <a:lnTo>
                  <a:pt x="185010" y="177619"/>
                </a:lnTo>
                <a:lnTo>
                  <a:pt x="176847" y="192912"/>
                </a:lnTo>
                <a:lnTo>
                  <a:pt x="164846" y="238065"/>
                </a:lnTo>
                <a:lnTo>
                  <a:pt x="167087" y="287051"/>
                </a:lnTo>
                <a:lnTo>
                  <a:pt x="186473" y="329608"/>
                </a:lnTo>
                <a:lnTo>
                  <a:pt x="225907" y="355473"/>
                </a:lnTo>
                <a:lnTo>
                  <a:pt x="232397" y="357250"/>
                </a:lnTo>
                <a:lnTo>
                  <a:pt x="238785" y="358139"/>
                </a:lnTo>
                <a:lnTo>
                  <a:pt x="245021" y="358139"/>
                </a:lnTo>
                <a:lnTo>
                  <a:pt x="281174" y="348954"/>
                </a:lnTo>
                <a:lnTo>
                  <a:pt x="312656" y="325516"/>
                </a:lnTo>
                <a:lnTo>
                  <a:pt x="337788" y="294006"/>
                </a:lnTo>
                <a:lnTo>
                  <a:pt x="343120" y="283590"/>
                </a:lnTo>
                <a:lnTo>
                  <a:pt x="296748" y="283590"/>
                </a:lnTo>
                <a:lnTo>
                  <a:pt x="248941" y="273579"/>
                </a:lnTo>
                <a:lnTo>
                  <a:pt x="221741" y="256270"/>
                </a:lnTo>
                <a:lnTo>
                  <a:pt x="215087" y="231602"/>
                </a:lnTo>
                <a:lnTo>
                  <a:pt x="228917" y="199516"/>
                </a:lnTo>
                <a:lnTo>
                  <a:pt x="236190" y="186707"/>
                </a:lnTo>
                <a:lnTo>
                  <a:pt x="244368" y="174577"/>
                </a:lnTo>
                <a:lnTo>
                  <a:pt x="253454" y="163137"/>
                </a:lnTo>
                <a:lnTo>
                  <a:pt x="263448" y="152400"/>
                </a:lnTo>
                <a:lnTo>
                  <a:pt x="326033" y="152400"/>
                </a:lnTo>
                <a:lnTo>
                  <a:pt x="325678" y="151965"/>
                </a:lnTo>
                <a:lnTo>
                  <a:pt x="292866" y="129794"/>
                </a:lnTo>
                <a:close/>
              </a:path>
              <a:path w="597535" h="358140">
                <a:moveTo>
                  <a:pt x="178701" y="101853"/>
                </a:moveTo>
                <a:lnTo>
                  <a:pt x="133342" y="106289"/>
                </a:lnTo>
                <a:lnTo>
                  <a:pt x="90726" y="120151"/>
                </a:lnTo>
                <a:lnTo>
                  <a:pt x="53470" y="144272"/>
                </a:lnTo>
                <a:lnTo>
                  <a:pt x="24186" y="179483"/>
                </a:lnTo>
                <a:lnTo>
                  <a:pt x="5491" y="226619"/>
                </a:lnTo>
                <a:lnTo>
                  <a:pt x="0" y="286512"/>
                </a:lnTo>
                <a:lnTo>
                  <a:pt x="634" y="292353"/>
                </a:lnTo>
                <a:lnTo>
                  <a:pt x="5156" y="295148"/>
                </a:lnTo>
                <a:lnTo>
                  <a:pt x="14249" y="295148"/>
                </a:lnTo>
                <a:lnTo>
                  <a:pt x="18770" y="292353"/>
                </a:lnTo>
                <a:lnTo>
                  <a:pt x="19405" y="286512"/>
                </a:lnTo>
                <a:lnTo>
                  <a:pt x="31644" y="232284"/>
                </a:lnTo>
                <a:lnTo>
                  <a:pt x="55130" y="187118"/>
                </a:lnTo>
                <a:lnTo>
                  <a:pt x="91789" y="153263"/>
                </a:lnTo>
                <a:lnTo>
                  <a:pt x="143548" y="132969"/>
                </a:lnTo>
                <a:lnTo>
                  <a:pt x="175615" y="129794"/>
                </a:lnTo>
                <a:lnTo>
                  <a:pt x="292866" y="129794"/>
                </a:lnTo>
                <a:lnTo>
                  <a:pt x="289483" y="127508"/>
                </a:lnTo>
                <a:lnTo>
                  <a:pt x="314982" y="108838"/>
                </a:lnTo>
                <a:lnTo>
                  <a:pt x="237413" y="108838"/>
                </a:lnTo>
                <a:lnTo>
                  <a:pt x="223023" y="105818"/>
                </a:lnTo>
                <a:lnTo>
                  <a:pt x="208386" y="103631"/>
                </a:lnTo>
                <a:lnTo>
                  <a:pt x="193585" y="102302"/>
                </a:lnTo>
                <a:lnTo>
                  <a:pt x="178701" y="101853"/>
                </a:lnTo>
                <a:close/>
              </a:path>
              <a:path w="597535" h="358140">
                <a:moveTo>
                  <a:pt x="326033" y="152400"/>
                </a:moveTo>
                <a:lnTo>
                  <a:pt x="263448" y="152400"/>
                </a:lnTo>
                <a:lnTo>
                  <a:pt x="276256" y="160208"/>
                </a:lnTo>
                <a:lnTo>
                  <a:pt x="288207" y="169148"/>
                </a:lnTo>
                <a:lnTo>
                  <a:pt x="299138" y="179206"/>
                </a:lnTo>
                <a:lnTo>
                  <a:pt x="308889" y="190373"/>
                </a:lnTo>
                <a:lnTo>
                  <a:pt x="318257" y="209022"/>
                </a:lnTo>
                <a:lnTo>
                  <a:pt x="320765" y="228219"/>
                </a:lnTo>
                <a:lnTo>
                  <a:pt x="317485" y="247415"/>
                </a:lnTo>
                <a:lnTo>
                  <a:pt x="309486" y="266064"/>
                </a:lnTo>
                <a:lnTo>
                  <a:pt x="296748" y="283590"/>
                </a:lnTo>
                <a:lnTo>
                  <a:pt x="343120" y="283590"/>
                </a:lnTo>
                <a:lnTo>
                  <a:pt x="354888" y="260603"/>
                </a:lnTo>
                <a:lnTo>
                  <a:pt x="361957" y="219501"/>
                </a:lnTo>
                <a:lnTo>
                  <a:pt x="351028" y="182959"/>
                </a:lnTo>
                <a:lnTo>
                  <a:pt x="326033" y="152400"/>
                </a:lnTo>
                <a:close/>
              </a:path>
              <a:path w="597535" h="358140">
                <a:moveTo>
                  <a:pt x="486689" y="0"/>
                </a:moveTo>
                <a:lnTo>
                  <a:pt x="441056" y="3502"/>
                </a:lnTo>
                <a:lnTo>
                  <a:pt x="395880" y="13626"/>
                </a:lnTo>
                <a:lnTo>
                  <a:pt x="352045" y="29797"/>
                </a:lnTo>
                <a:lnTo>
                  <a:pt x="310434" y="51439"/>
                </a:lnTo>
                <a:lnTo>
                  <a:pt x="271929" y="77978"/>
                </a:lnTo>
                <a:lnTo>
                  <a:pt x="237413" y="108838"/>
                </a:lnTo>
                <a:lnTo>
                  <a:pt x="314982" y="108838"/>
                </a:lnTo>
                <a:lnTo>
                  <a:pt x="328787" y="98730"/>
                </a:lnTo>
                <a:lnTo>
                  <a:pt x="371865" y="77823"/>
                </a:lnTo>
                <a:lnTo>
                  <a:pt x="417749" y="63938"/>
                </a:lnTo>
                <a:lnTo>
                  <a:pt x="465469" y="56229"/>
                </a:lnTo>
                <a:lnTo>
                  <a:pt x="514057" y="53848"/>
                </a:lnTo>
                <a:lnTo>
                  <a:pt x="588522" y="53848"/>
                </a:lnTo>
                <a:lnTo>
                  <a:pt x="591159" y="52728"/>
                </a:lnTo>
                <a:lnTo>
                  <a:pt x="597254" y="41592"/>
                </a:lnTo>
                <a:lnTo>
                  <a:pt x="596697" y="29027"/>
                </a:lnTo>
                <a:lnTo>
                  <a:pt x="588060" y="19938"/>
                </a:lnTo>
                <a:lnTo>
                  <a:pt x="563502" y="11037"/>
                </a:lnTo>
                <a:lnTo>
                  <a:pt x="538318" y="4825"/>
                </a:lnTo>
                <a:lnTo>
                  <a:pt x="512662" y="1186"/>
                </a:lnTo>
                <a:lnTo>
                  <a:pt x="486689" y="0"/>
                </a:lnTo>
                <a:close/>
              </a:path>
              <a:path w="597535" h="358140">
                <a:moveTo>
                  <a:pt x="588522" y="53848"/>
                </a:moveTo>
                <a:lnTo>
                  <a:pt x="514057" y="53848"/>
                </a:lnTo>
                <a:lnTo>
                  <a:pt x="530091" y="54082"/>
                </a:lnTo>
                <a:lnTo>
                  <a:pt x="546073" y="54768"/>
                </a:lnTo>
                <a:lnTo>
                  <a:pt x="561976" y="55883"/>
                </a:lnTo>
                <a:lnTo>
                  <a:pt x="577773" y="57403"/>
                </a:lnTo>
                <a:lnTo>
                  <a:pt x="578472" y="57531"/>
                </a:lnTo>
                <a:lnTo>
                  <a:pt x="579843" y="57531"/>
                </a:lnTo>
                <a:lnTo>
                  <a:pt x="588522" y="53848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2544" y="1600200"/>
            <a:ext cx="175882" cy="2148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4421" y="1636776"/>
            <a:ext cx="142875" cy="1310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61099" y="1519427"/>
            <a:ext cx="85471" cy="92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43101" y="3605148"/>
            <a:ext cx="315595" cy="159385"/>
          </a:xfrm>
          <a:custGeom>
            <a:avLst/>
            <a:gdLst/>
            <a:ahLst/>
            <a:cxnLst/>
            <a:rect l="l" t="t" r="r" b="b"/>
            <a:pathLst>
              <a:path w="315594" h="159385">
                <a:moveTo>
                  <a:pt x="21551" y="0"/>
                </a:moveTo>
                <a:lnTo>
                  <a:pt x="70335" y="11738"/>
                </a:lnTo>
                <a:lnTo>
                  <a:pt x="119201" y="23462"/>
                </a:lnTo>
                <a:lnTo>
                  <a:pt x="168133" y="35178"/>
                </a:lnTo>
                <a:lnTo>
                  <a:pt x="217115" y="46895"/>
                </a:lnTo>
                <a:lnTo>
                  <a:pt x="266131" y="58619"/>
                </a:lnTo>
                <a:lnTo>
                  <a:pt x="315163" y="70357"/>
                </a:lnTo>
                <a:lnTo>
                  <a:pt x="303324" y="76114"/>
                </a:lnTo>
                <a:lnTo>
                  <a:pt x="290747" y="81168"/>
                </a:lnTo>
                <a:lnTo>
                  <a:pt x="277551" y="85484"/>
                </a:lnTo>
                <a:lnTo>
                  <a:pt x="263855" y="89026"/>
                </a:lnTo>
                <a:lnTo>
                  <a:pt x="0" y="159384"/>
                </a:lnTo>
              </a:path>
            </a:pathLst>
          </a:custGeom>
          <a:ln w="28575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16811" y="3607942"/>
            <a:ext cx="297180" cy="154305"/>
          </a:xfrm>
          <a:custGeom>
            <a:avLst/>
            <a:gdLst/>
            <a:ahLst/>
            <a:cxnLst/>
            <a:rect l="l" t="t" r="r" b="b"/>
            <a:pathLst>
              <a:path w="297180" h="154304">
                <a:moveTo>
                  <a:pt x="0" y="0"/>
                </a:moveTo>
                <a:lnTo>
                  <a:pt x="43354" y="9556"/>
                </a:lnTo>
                <a:lnTo>
                  <a:pt x="85851" y="20446"/>
                </a:lnTo>
                <a:lnTo>
                  <a:pt x="137497" y="35792"/>
                </a:lnTo>
                <a:lnTo>
                  <a:pt x="189071" y="51387"/>
                </a:lnTo>
                <a:lnTo>
                  <a:pt x="241835" y="65291"/>
                </a:lnTo>
                <a:lnTo>
                  <a:pt x="297052" y="75564"/>
                </a:lnTo>
                <a:lnTo>
                  <a:pt x="249845" y="94444"/>
                </a:lnTo>
                <a:lnTo>
                  <a:pt x="199657" y="110623"/>
                </a:lnTo>
                <a:lnTo>
                  <a:pt x="147164" y="124448"/>
                </a:lnTo>
                <a:lnTo>
                  <a:pt x="93044" y="136268"/>
                </a:lnTo>
                <a:lnTo>
                  <a:pt x="37972" y="146430"/>
                </a:lnTo>
                <a:lnTo>
                  <a:pt x="30353" y="147446"/>
                </a:lnTo>
                <a:lnTo>
                  <a:pt x="22225" y="149732"/>
                </a:lnTo>
                <a:lnTo>
                  <a:pt x="21590" y="153796"/>
                </a:lnTo>
              </a:path>
            </a:pathLst>
          </a:custGeom>
          <a:ln w="28575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41962" y="3387852"/>
            <a:ext cx="457200" cy="439420"/>
          </a:xfrm>
          <a:custGeom>
            <a:avLst/>
            <a:gdLst/>
            <a:ahLst/>
            <a:cxnLst/>
            <a:rect l="l" t="t" r="r" b="b"/>
            <a:pathLst>
              <a:path w="457200" h="439420">
                <a:moveTo>
                  <a:pt x="369437" y="334391"/>
                </a:moveTo>
                <a:lnTo>
                  <a:pt x="367532" y="334391"/>
                </a:lnTo>
                <a:lnTo>
                  <a:pt x="363976" y="334645"/>
                </a:lnTo>
                <a:lnTo>
                  <a:pt x="343480" y="340750"/>
                </a:lnTo>
                <a:lnTo>
                  <a:pt x="328305" y="353679"/>
                </a:lnTo>
                <a:lnTo>
                  <a:pt x="320489" y="371631"/>
                </a:lnTo>
                <a:lnTo>
                  <a:pt x="322066" y="392811"/>
                </a:lnTo>
                <a:lnTo>
                  <a:pt x="332276" y="413033"/>
                </a:lnTo>
                <a:lnTo>
                  <a:pt x="348117" y="427434"/>
                </a:lnTo>
                <a:lnTo>
                  <a:pt x="367697" y="436048"/>
                </a:lnTo>
                <a:lnTo>
                  <a:pt x="389122" y="438912"/>
                </a:lnTo>
                <a:lnTo>
                  <a:pt x="404791" y="437391"/>
                </a:lnTo>
                <a:lnTo>
                  <a:pt x="419698" y="432847"/>
                </a:lnTo>
                <a:lnTo>
                  <a:pt x="433128" y="425303"/>
                </a:lnTo>
                <a:lnTo>
                  <a:pt x="438262" y="420497"/>
                </a:lnTo>
                <a:lnTo>
                  <a:pt x="391916" y="420497"/>
                </a:lnTo>
                <a:lnTo>
                  <a:pt x="379030" y="419161"/>
                </a:lnTo>
                <a:lnTo>
                  <a:pt x="366834" y="415051"/>
                </a:lnTo>
                <a:lnTo>
                  <a:pt x="355876" y="408013"/>
                </a:lnTo>
                <a:lnTo>
                  <a:pt x="346704" y="397891"/>
                </a:lnTo>
                <a:lnTo>
                  <a:pt x="340158" y="381321"/>
                </a:lnTo>
                <a:lnTo>
                  <a:pt x="343482" y="367157"/>
                </a:lnTo>
                <a:lnTo>
                  <a:pt x="354259" y="357278"/>
                </a:lnTo>
                <a:lnTo>
                  <a:pt x="370072" y="353568"/>
                </a:lnTo>
                <a:lnTo>
                  <a:pt x="414622" y="353568"/>
                </a:lnTo>
                <a:lnTo>
                  <a:pt x="406331" y="346583"/>
                </a:lnTo>
                <a:lnTo>
                  <a:pt x="388944" y="337700"/>
                </a:lnTo>
                <a:lnTo>
                  <a:pt x="369437" y="334391"/>
                </a:lnTo>
                <a:close/>
              </a:path>
              <a:path w="457200" h="439420">
                <a:moveTo>
                  <a:pt x="61843" y="303276"/>
                </a:moveTo>
                <a:lnTo>
                  <a:pt x="54858" y="303276"/>
                </a:lnTo>
                <a:lnTo>
                  <a:pt x="47492" y="304419"/>
                </a:lnTo>
                <a:lnTo>
                  <a:pt x="39745" y="306959"/>
                </a:lnTo>
                <a:lnTo>
                  <a:pt x="10807" y="327735"/>
                </a:lnTo>
                <a:lnTo>
                  <a:pt x="55" y="358473"/>
                </a:lnTo>
                <a:lnTo>
                  <a:pt x="0" y="359465"/>
                </a:lnTo>
                <a:lnTo>
                  <a:pt x="7366" y="391148"/>
                </a:lnTo>
                <a:lnTo>
                  <a:pt x="43839" y="418562"/>
                </a:lnTo>
                <a:lnTo>
                  <a:pt x="80004" y="423545"/>
                </a:lnTo>
                <a:lnTo>
                  <a:pt x="91260" y="423062"/>
                </a:lnTo>
                <a:lnTo>
                  <a:pt x="135787" y="403419"/>
                </a:lnTo>
                <a:lnTo>
                  <a:pt x="136168" y="402463"/>
                </a:lnTo>
                <a:lnTo>
                  <a:pt x="71495" y="402463"/>
                </a:lnTo>
                <a:lnTo>
                  <a:pt x="64637" y="401574"/>
                </a:lnTo>
                <a:lnTo>
                  <a:pt x="57906" y="400177"/>
                </a:lnTo>
                <a:lnTo>
                  <a:pt x="30435" y="384010"/>
                </a:lnTo>
                <a:lnTo>
                  <a:pt x="22918" y="358473"/>
                </a:lnTo>
                <a:lnTo>
                  <a:pt x="34261" y="334865"/>
                </a:lnTo>
                <a:lnTo>
                  <a:pt x="63367" y="324485"/>
                </a:lnTo>
                <a:lnTo>
                  <a:pt x="107349" y="324485"/>
                </a:lnTo>
                <a:lnTo>
                  <a:pt x="101309" y="317801"/>
                </a:lnTo>
                <a:lnTo>
                  <a:pt x="83219" y="307163"/>
                </a:lnTo>
                <a:lnTo>
                  <a:pt x="61843" y="303276"/>
                </a:lnTo>
                <a:close/>
              </a:path>
              <a:path w="457200" h="439420">
                <a:moveTo>
                  <a:pt x="414622" y="353568"/>
                </a:moveTo>
                <a:lnTo>
                  <a:pt x="373247" y="353568"/>
                </a:lnTo>
                <a:lnTo>
                  <a:pt x="376422" y="353949"/>
                </a:lnTo>
                <a:lnTo>
                  <a:pt x="379724" y="354711"/>
                </a:lnTo>
                <a:lnTo>
                  <a:pt x="417318" y="382696"/>
                </a:lnTo>
                <a:lnTo>
                  <a:pt x="428619" y="397129"/>
                </a:lnTo>
                <a:lnTo>
                  <a:pt x="430905" y="398272"/>
                </a:lnTo>
                <a:lnTo>
                  <a:pt x="433699" y="398272"/>
                </a:lnTo>
                <a:lnTo>
                  <a:pt x="433699" y="403606"/>
                </a:lnTo>
                <a:lnTo>
                  <a:pt x="391916" y="420497"/>
                </a:lnTo>
                <a:lnTo>
                  <a:pt x="438262" y="420497"/>
                </a:lnTo>
                <a:lnTo>
                  <a:pt x="444367" y="414782"/>
                </a:lnTo>
                <a:lnTo>
                  <a:pt x="447923" y="414020"/>
                </a:lnTo>
                <a:lnTo>
                  <a:pt x="450590" y="410591"/>
                </a:lnTo>
                <a:lnTo>
                  <a:pt x="450971" y="406654"/>
                </a:lnTo>
                <a:lnTo>
                  <a:pt x="450971" y="405130"/>
                </a:lnTo>
                <a:lnTo>
                  <a:pt x="454781" y="396748"/>
                </a:lnTo>
                <a:lnTo>
                  <a:pt x="456051" y="392049"/>
                </a:lnTo>
                <a:lnTo>
                  <a:pt x="456686" y="389509"/>
                </a:lnTo>
                <a:lnTo>
                  <a:pt x="454756" y="387096"/>
                </a:lnTo>
                <a:lnTo>
                  <a:pt x="451733" y="387096"/>
                </a:lnTo>
                <a:lnTo>
                  <a:pt x="452368" y="374777"/>
                </a:lnTo>
                <a:lnTo>
                  <a:pt x="434842" y="374777"/>
                </a:lnTo>
                <a:lnTo>
                  <a:pt x="421622" y="359465"/>
                </a:lnTo>
                <a:lnTo>
                  <a:pt x="414622" y="353568"/>
                </a:lnTo>
                <a:close/>
              </a:path>
              <a:path w="457200" h="439420">
                <a:moveTo>
                  <a:pt x="107349" y="324485"/>
                </a:moveTo>
                <a:lnTo>
                  <a:pt x="66034" y="324485"/>
                </a:lnTo>
                <a:lnTo>
                  <a:pt x="68828" y="324739"/>
                </a:lnTo>
                <a:lnTo>
                  <a:pt x="71749" y="325120"/>
                </a:lnTo>
                <a:lnTo>
                  <a:pt x="91222" y="333148"/>
                </a:lnTo>
                <a:lnTo>
                  <a:pt x="103991" y="348773"/>
                </a:lnTo>
                <a:lnTo>
                  <a:pt x="111022" y="368732"/>
                </a:lnTo>
                <a:lnTo>
                  <a:pt x="113278" y="389763"/>
                </a:lnTo>
                <a:lnTo>
                  <a:pt x="105926" y="395658"/>
                </a:lnTo>
                <a:lnTo>
                  <a:pt x="97419" y="399589"/>
                </a:lnTo>
                <a:lnTo>
                  <a:pt x="88079" y="401782"/>
                </a:lnTo>
                <a:lnTo>
                  <a:pt x="78226" y="402463"/>
                </a:lnTo>
                <a:lnTo>
                  <a:pt x="136168" y="402463"/>
                </a:lnTo>
                <a:lnTo>
                  <a:pt x="142345" y="386937"/>
                </a:lnTo>
                <a:lnTo>
                  <a:pt x="144161" y="368732"/>
                </a:lnTo>
                <a:lnTo>
                  <a:pt x="144230" y="367157"/>
                </a:lnTo>
                <a:lnTo>
                  <a:pt x="144458" y="353187"/>
                </a:lnTo>
                <a:lnTo>
                  <a:pt x="125724" y="353187"/>
                </a:lnTo>
                <a:lnTo>
                  <a:pt x="115636" y="333654"/>
                </a:lnTo>
                <a:lnTo>
                  <a:pt x="107349" y="324485"/>
                </a:lnTo>
                <a:close/>
              </a:path>
              <a:path w="457200" h="439420">
                <a:moveTo>
                  <a:pt x="454654" y="386969"/>
                </a:moveTo>
                <a:lnTo>
                  <a:pt x="451987" y="386969"/>
                </a:lnTo>
                <a:lnTo>
                  <a:pt x="451733" y="387096"/>
                </a:lnTo>
                <a:lnTo>
                  <a:pt x="454756" y="387096"/>
                </a:lnTo>
                <a:close/>
              </a:path>
              <a:path w="457200" h="439420">
                <a:moveTo>
                  <a:pt x="452452" y="100203"/>
                </a:moveTo>
                <a:lnTo>
                  <a:pt x="434080" y="100203"/>
                </a:lnTo>
                <a:lnTo>
                  <a:pt x="435132" y="161226"/>
                </a:lnTo>
                <a:lnTo>
                  <a:pt x="435885" y="209947"/>
                </a:lnTo>
                <a:lnTo>
                  <a:pt x="436226" y="252005"/>
                </a:lnTo>
                <a:lnTo>
                  <a:pt x="436249" y="282601"/>
                </a:lnTo>
                <a:lnTo>
                  <a:pt x="436088" y="317801"/>
                </a:lnTo>
                <a:lnTo>
                  <a:pt x="434842" y="374777"/>
                </a:lnTo>
                <a:lnTo>
                  <a:pt x="452368" y="374777"/>
                </a:lnTo>
                <a:lnTo>
                  <a:pt x="454417" y="334964"/>
                </a:lnTo>
                <a:lnTo>
                  <a:pt x="456299" y="282601"/>
                </a:lnTo>
                <a:lnTo>
                  <a:pt x="457105" y="230118"/>
                </a:lnTo>
                <a:lnTo>
                  <a:pt x="456563" y="177626"/>
                </a:lnTo>
                <a:lnTo>
                  <a:pt x="454399" y="125237"/>
                </a:lnTo>
                <a:lnTo>
                  <a:pt x="452452" y="100203"/>
                </a:lnTo>
                <a:close/>
              </a:path>
              <a:path w="457200" h="439420">
                <a:moveTo>
                  <a:pt x="136392" y="14224"/>
                </a:moveTo>
                <a:lnTo>
                  <a:pt x="132709" y="14224"/>
                </a:lnTo>
                <a:lnTo>
                  <a:pt x="130296" y="16256"/>
                </a:lnTo>
                <a:lnTo>
                  <a:pt x="130185" y="21209"/>
                </a:lnTo>
                <a:lnTo>
                  <a:pt x="127544" y="66540"/>
                </a:lnTo>
                <a:lnTo>
                  <a:pt x="126016" y="113862"/>
                </a:lnTo>
                <a:lnTo>
                  <a:pt x="125327" y="161226"/>
                </a:lnTo>
                <a:lnTo>
                  <a:pt x="125121" y="203182"/>
                </a:lnTo>
                <a:lnTo>
                  <a:pt x="124945" y="252005"/>
                </a:lnTo>
                <a:lnTo>
                  <a:pt x="124842" y="264758"/>
                </a:lnTo>
                <a:lnTo>
                  <a:pt x="124479" y="300755"/>
                </a:lnTo>
                <a:lnTo>
                  <a:pt x="124502" y="306959"/>
                </a:lnTo>
                <a:lnTo>
                  <a:pt x="124599" y="314807"/>
                </a:lnTo>
                <a:lnTo>
                  <a:pt x="125244" y="327735"/>
                </a:lnTo>
                <a:lnTo>
                  <a:pt x="125675" y="337700"/>
                </a:lnTo>
                <a:lnTo>
                  <a:pt x="125724" y="353187"/>
                </a:lnTo>
                <a:lnTo>
                  <a:pt x="144458" y="353187"/>
                </a:lnTo>
                <a:lnTo>
                  <a:pt x="144588" y="346583"/>
                </a:lnTo>
                <a:lnTo>
                  <a:pt x="145706" y="300755"/>
                </a:lnTo>
                <a:lnTo>
                  <a:pt x="146782" y="252005"/>
                </a:lnTo>
                <a:lnTo>
                  <a:pt x="147362" y="209947"/>
                </a:lnTo>
                <a:lnTo>
                  <a:pt x="147434" y="154341"/>
                </a:lnTo>
                <a:lnTo>
                  <a:pt x="146425" y="105537"/>
                </a:lnTo>
                <a:lnTo>
                  <a:pt x="336985" y="105537"/>
                </a:lnTo>
                <a:lnTo>
                  <a:pt x="374327" y="102776"/>
                </a:lnTo>
                <a:lnTo>
                  <a:pt x="420618" y="98679"/>
                </a:lnTo>
                <a:lnTo>
                  <a:pt x="452333" y="98679"/>
                </a:lnTo>
                <a:lnTo>
                  <a:pt x="451908" y="93218"/>
                </a:lnTo>
                <a:lnTo>
                  <a:pt x="145663" y="93218"/>
                </a:lnTo>
                <a:lnTo>
                  <a:pt x="144949" y="76450"/>
                </a:lnTo>
                <a:lnTo>
                  <a:pt x="143949" y="59562"/>
                </a:lnTo>
                <a:lnTo>
                  <a:pt x="142663" y="42675"/>
                </a:lnTo>
                <a:lnTo>
                  <a:pt x="141091" y="25908"/>
                </a:lnTo>
                <a:lnTo>
                  <a:pt x="285306" y="23050"/>
                </a:lnTo>
                <a:lnTo>
                  <a:pt x="444281" y="22606"/>
                </a:lnTo>
                <a:lnTo>
                  <a:pt x="444113" y="21209"/>
                </a:lnTo>
                <a:lnTo>
                  <a:pt x="448177" y="15112"/>
                </a:lnTo>
                <a:lnTo>
                  <a:pt x="138424" y="15112"/>
                </a:lnTo>
                <a:lnTo>
                  <a:pt x="137408" y="14478"/>
                </a:lnTo>
                <a:lnTo>
                  <a:pt x="136392" y="14224"/>
                </a:lnTo>
                <a:close/>
              </a:path>
              <a:path w="457200" h="439420">
                <a:moveTo>
                  <a:pt x="336985" y="105537"/>
                </a:moveTo>
                <a:lnTo>
                  <a:pt x="146425" y="105537"/>
                </a:lnTo>
                <a:lnTo>
                  <a:pt x="168301" y="107330"/>
                </a:lnTo>
                <a:lnTo>
                  <a:pt x="190272" y="108553"/>
                </a:lnTo>
                <a:lnTo>
                  <a:pt x="212291" y="109251"/>
                </a:lnTo>
                <a:lnTo>
                  <a:pt x="234309" y="109474"/>
                </a:lnTo>
                <a:lnTo>
                  <a:pt x="281029" y="108590"/>
                </a:lnTo>
                <a:lnTo>
                  <a:pt x="327750" y="106219"/>
                </a:lnTo>
                <a:lnTo>
                  <a:pt x="336985" y="105537"/>
                </a:lnTo>
                <a:close/>
              </a:path>
              <a:path w="457200" h="439420">
                <a:moveTo>
                  <a:pt x="452333" y="98679"/>
                </a:moveTo>
                <a:lnTo>
                  <a:pt x="420618" y="98679"/>
                </a:lnTo>
                <a:lnTo>
                  <a:pt x="422777" y="100584"/>
                </a:lnTo>
                <a:lnTo>
                  <a:pt x="425571" y="101854"/>
                </a:lnTo>
                <a:lnTo>
                  <a:pt x="430016" y="101854"/>
                </a:lnTo>
                <a:lnTo>
                  <a:pt x="431667" y="101346"/>
                </a:lnTo>
                <a:lnTo>
                  <a:pt x="433191" y="100584"/>
                </a:lnTo>
                <a:lnTo>
                  <a:pt x="434080" y="100203"/>
                </a:lnTo>
                <a:lnTo>
                  <a:pt x="452452" y="100203"/>
                </a:lnTo>
                <a:lnTo>
                  <a:pt x="452333" y="98679"/>
                </a:lnTo>
                <a:close/>
              </a:path>
              <a:path w="457200" h="439420">
                <a:moveTo>
                  <a:pt x="444281" y="22606"/>
                </a:moveTo>
                <a:lnTo>
                  <a:pt x="333369" y="22606"/>
                </a:lnTo>
                <a:lnTo>
                  <a:pt x="358232" y="22758"/>
                </a:lnTo>
                <a:lnTo>
                  <a:pt x="383106" y="23256"/>
                </a:lnTo>
                <a:lnTo>
                  <a:pt x="408004" y="24159"/>
                </a:lnTo>
                <a:lnTo>
                  <a:pt x="432937" y="25527"/>
                </a:lnTo>
                <a:lnTo>
                  <a:pt x="433029" y="59562"/>
                </a:lnTo>
                <a:lnTo>
                  <a:pt x="433191" y="74422"/>
                </a:lnTo>
                <a:lnTo>
                  <a:pt x="385435" y="78451"/>
                </a:lnTo>
                <a:lnTo>
                  <a:pt x="193632" y="89559"/>
                </a:lnTo>
                <a:lnTo>
                  <a:pt x="145663" y="93218"/>
                </a:lnTo>
                <a:lnTo>
                  <a:pt x="451908" y="93218"/>
                </a:lnTo>
                <a:lnTo>
                  <a:pt x="450340" y="73060"/>
                </a:lnTo>
                <a:lnTo>
                  <a:pt x="444281" y="22606"/>
                </a:lnTo>
                <a:close/>
              </a:path>
              <a:path w="457200" h="439420">
                <a:moveTo>
                  <a:pt x="314827" y="0"/>
                </a:moveTo>
                <a:lnTo>
                  <a:pt x="270352" y="789"/>
                </a:lnTo>
                <a:lnTo>
                  <a:pt x="226007" y="3365"/>
                </a:lnTo>
                <a:lnTo>
                  <a:pt x="181971" y="8036"/>
                </a:lnTo>
                <a:lnTo>
                  <a:pt x="138424" y="15112"/>
                </a:lnTo>
                <a:lnTo>
                  <a:pt x="448177" y="15112"/>
                </a:lnTo>
                <a:lnTo>
                  <a:pt x="448601" y="14478"/>
                </a:lnTo>
                <a:lnTo>
                  <a:pt x="448625" y="14224"/>
                </a:lnTo>
                <a:lnTo>
                  <a:pt x="444113" y="4699"/>
                </a:lnTo>
                <a:lnTo>
                  <a:pt x="435604" y="4318"/>
                </a:lnTo>
                <a:lnTo>
                  <a:pt x="405607" y="2571"/>
                </a:lnTo>
                <a:lnTo>
                  <a:pt x="375454" y="1206"/>
                </a:lnTo>
                <a:lnTo>
                  <a:pt x="345182" y="317"/>
                </a:lnTo>
                <a:lnTo>
                  <a:pt x="31482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99768" y="864108"/>
            <a:ext cx="201295" cy="429259"/>
          </a:xfrm>
          <a:custGeom>
            <a:avLst/>
            <a:gdLst/>
            <a:ahLst/>
            <a:cxnLst/>
            <a:rect l="l" t="t" r="r" b="b"/>
            <a:pathLst>
              <a:path w="201294" h="429259">
                <a:moveTo>
                  <a:pt x="107153" y="427863"/>
                </a:moveTo>
                <a:lnTo>
                  <a:pt x="97637" y="427863"/>
                </a:lnTo>
                <a:lnTo>
                  <a:pt x="98780" y="428751"/>
                </a:lnTo>
                <a:lnTo>
                  <a:pt x="100050" y="429132"/>
                </a:lnTo>
                <a:lnTo>
                  <a:pt x="102336" y="429132"/>
                </a:lnTo>
                <a:lnTo>
                  <a:pt x="103352" y="429005"/>
                </a:lnTo>
                <a:lnTo>
                  <a:pt x="104114" y="428625"/>
                </a:lnTo>
                <a:lnTo>
                  <a:pt x="107153" y="427863"/>
                </a:lnTo>
                <a:close/>
              </a:path>
              <a:path w="201294" h="429259">
                <a:moveTo>
                  <a:pt x="133832" y="0"/>
                </a:moveTo>
                <a:lnTo>
                  <a:pt x="117643" y="605"/>
                </a:lnTo>
                <a:lnTo>
                  <a:pt x="101764" y="1984"/>
                </a:lnTo>
                <a:lnTo>
                  <a:pt x="86933" y="3482"/>
                </a:lnTo>
                <a:lnTo>
                  <a:pt x="73888" y="4444"/>
                </a:lnTo>
                <a:lnTo>
                  <a:pt x="29581" y="12160"/>
                </a:lnTo>
                <a:lnTo>
                  <a:pt x="1752" y="44450"/>
                </a:lnTo>
                <a:lnTo>
                  <a:pt x="0" y="60390"/>
                </a:lnTo>
                <a:lnTo>
                  <a:pt x="1164" y="77295"/>
                </a:lnTo>
                <a:lnTo>
                  <a:pt x="9822" y="132804"/>
                </a:lnTo>
                <a:lnTo>
                  <a:pt x="17930" y="177798"/>
                </a:lnTo>
                <a:lnTo>
                  <a:pt x="22199" y="200151"/>
                </a:lnTo>
                <a:lnTo>
                  <a:pt x="26423" y="225301"/>
                </a:lnTo>
                <a:lnTo>
                  <a:pt x="30470" y="250475"/>
                </a:lnTo>
                <a:lnTo>
                  <a:pt x="33968" y="275697"/>
                </a:lnTo>
                <a:lnTo>
                  <a:pt x="36550" y="300989"/>
                </a:lnTo>
                <a:lnTo>
                  <a:pt x="37185" y="321762"/>
                </a:lnTo>
                <a:lnTo>
                  <a:pt x="36909" y="340181"/>
                </a:lnTo>
                <a:lnTo>
                  <a:pt x="36920" y="347344"/>
                </a:lnTo>
                <a:lnTo>
                  <a:pt x="46089" y="402439"/>
                </a:lnTo>
                <a:lnTo>
                  <a:pt x="90398" y="428370"/>
                </a:lnTo>
                <a:lnTo>
                  <a:pt x="92811" y="428370"/>
                </a:lnTo>
                <a:lnTo>
                  <a:pt x="95224" y="428243"/>
                </a:lnTo>
                <a:lnTo>
                  <a:pt x="97637" y="427863"/>
                </a:lnTo>
                <a:lnTo>
                  <a:pt x="107153" y="427863"/>
                </a:lnTo>
                <a:lnTo>
                  <a:pt x="116286" y="425573"/>
                </a:lnTo>
                <a:lnTo>
                  <a:pt x="127482" y="424688"/>
                </a:lnTo>
                <a:lnTo>
                  <a:pt x="138011" y="422374"/>
                </a:lnTo>
                <a:lnTo>
                  <a:pt x="145542" y="416940"/>
                </a:lnTo>
                <a:lnTo>
                  <a:pt x="94208" y="416940"/>
                </a:lnTo>
                <a:lnTo>
                  <a:pt x="66990" y="401800"/>
                </a:lnTo>
                <a:lnTo>
                  <a:pt x="55822" y="373919"/>
                </a:lnTo>
                <a:lnTo>
                  <a:pt x="53560" y="340181"/>
                </a:lnTo>
                <a:lnTo>
                  <a:pt x="53060" y="307466"/>
                </a:lnTo>
                <a:lnTo>
                  <a:pt x="50663" y="281197"/>
                </a:lnTo>
                <a:lnTo>
                  <a:pt x="47503" y="254952"/>
                </a:lnTo>
                <a:lnTo>
                  <a:pt x="43630" y="228707"/>
                </a:lnTo>
                <a:lnTo>
                  <a:pt x="39090" y="202437"/>
                </a:lnTo>
                <a:lnTo>
                  <a:pt x="33605" y="172577"/>
                </a:lnTo>
                <a:lnTo>
                  <a:pt x="28168" y="142716"/>
                </a:lnTo>
                <a:lnTo>
                  <a:pt x="23302" y="112712"/>
                </a:lnTo>
                <a:lnTo>
                  <a:pt x="19532" y="82422"/>
                </a:lnTo>
                <a:lnTo>
                  <a:pt x="19627" y="61634"/>
                </a:lnTo>
                <a:lnTo>
                  <a:pt x="57632" y="21843"/>
                </a:lnTo>
                <a:lnTo>
                  <a:pt x="124307" y="20192"/>
                </a:lnTo>
                <a:lnTo>
                  <a:pt x="132435" y="19430"/>
                </a:lnTo>
                <a:lnTo>
                  <a:pt x="186974" y="19430"/>
                </a:lnTo>
                <a:lnTo>
                  <a:pt x="180463" y="11787"/>
                </a:lnTo>
                <a:lnTo>
                  <a:pt x="167122" y="4667"/>
                </a:lnTo>
                <a:lnTo>
                  <a:pt x="151233" y="1023"/>
                </a:lnTo>
                <a:lnTo>
                  <a:pt x="133832" y="0"/>
                </a:lnTo>
                <a:close/>
              </a:path>
              <a:path w="201294" h="429259">
                <a:moveTo>
                  <a:pt x="186974" y="19430"/>
                </a:moveTo>
                <a:lnTo>
                  <a:pt x="140309" y="19430"/>
                </a:lnTo>
                <a:lnTo>
                  <a:pt x="151661" y="20149"/>
                </a:lnTo>
                <a:lnTo>
                  <a:pt x="162169" y="22986"/>
                </a:lnTo>
                <a:lnTo>
                  <a:pt x="171366" y="28967"/>
                </a:lnTo>
                <a:lnTo>
                  <a:pt x="178790" y="39115"/>
                </a:lnTo>
                <a:lnTo>
                  <a:pt x="183177" y="53909"/>
                </a:lnTo>
                <a:lnTo>
                  <a:pt x="184171" y="70691"/>
                </a:lnTo>
                <a:lnTo>
                  <a:pt x="183237" y="87782"/>
                </a:lnTo>
                <a:lnTo>
                  <a:pt x="181838" y="103504"/>
                </a:lnTo>
                <a:lnTo>
                  <a:pt x="179083" y="131540"/>
                </a:lnTo>
                <a:lnTo>
                  <a:pt x="175996" y="159861"/>
                </a:lnTo>
                <a:lnTo>
                  <a:pt x="172622" y="188134"/>
                </a:lnTo>
                <a:lnTo>
                  <a:pt x="169011" y="216407"/>
                </a:lnTo>
                <a:lnTo>
                  <a:pt x="164887" y="249368"/>
                </a:lnTo>
                <a:lnTo>
                  <a:pt x="160502" y="282162"/>
                </a:lnTo>
                <a:lnTo>
                  <a:pt x="155830" y="314813"/>
                </a:lnTo>
                <a:lnTo>
                  <a:pt x="150850" y="347344"/>
                </a:lnTo>
                <a:lnTo>
                  <a:pt x="149834" y="357439"/>
                </a:lnTo>
                <a:lnTo>
                  <a:pt x="133730" y="399819"/>
                </a:lnTo>
                <a:lnTo>
                  <a:pt x="110097" y="409678"/>
                </a:lnTo>
                <a:lnTo>
                  <a:pt x="97637" y="413892"/>
                </a:lnTo>
                <a:lnTo>
                  <a:pt x="96113" y="414274"/>
                </a:lnTo>
                <a:lnTo>
                  <a:pt x="94970" y="415416"/>
                </a:lnTo>
                <a:lnTo>
                  <a:pt x="94208" y="416940"/>
                </a:lnTo>
                <a:lnTo>
                  <a:pt x="145542" y="416940"/>
                </a:lnTo>
                <a:lnTo>
                  <a:pt x="164439" y="371728"/>
                </a:lnTo>
                <a:lnTo>
                  <a:pt x="171670" y="326235"/>
                </a:lnTo>
                <a:lnTo>
                  <a:pt x="178091" y="280670"/>
                </a:lnTo>
                <a:lnTo>
                  <a:pt x="183941" y="235104"/>
                </a:lnTo>
                <a:lnTo>
                  <a:pt x="189458" y="189611"/>
                </a:lnTo>
                <a:lnTo>
                  <a:pt x="195220" y="149881"/>
                </a:lnTo>
                <a:lnTo>
                  <a:pt x="200983" y="105616"/>
                </a:lnTo>
                <a:lnTo>
                  <a:pt x="201106" y="77295"/>
                </a:lnTo>
                <a:lnTo>
                  <a:pt x="201139" y="61634"/>
                </a:lnTo>
                <a:lnTo>
                  <a:pt x="190220" y="23240"/>
                </a:lnTo>
                <a:lnTo>
                  <a:pt x="186974" y="19430"/>
                </a:lnTo>
                <a:close/>
              </a:path>
              <a:path w="201294" h="429259">
                <a:moveTo>
                  <a:pt x="181838" y="103124"/>
                </a:moveTo>
                <a:lnTo>
                  <a:pt x="181801" y="103504"/>
                </a:lnTo>
                <a:lnTo>
                  <a:pt x="181838" y="103124"/>
                </a:lnTo>
                <a:close/>
              </a:path>
              <a:path w="201294" h="429259">
                <a:moveTo>
                  <a:pt x="124307" y="20192"/>
                </a:moveTo>
                <a:lnTo>
                  <a:pt x="111861" y="20192"/>
                </a:lnTo>
                <a:lnTo>
                  <a:pt x="116560" y="20319"/>
                </a:lnTo>
                <a:lnTo>
                  <a:pt x="124307" y="20192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19427" y="882396"/>
            <a:ext cx="164465" cy="398145"/>
          </a:xfrm>
          <a:custGeom>
            <a:avLst/>
            <a:gdLst/>
            <a:ahLst/>
            <a:cxnLst/>
            <a:rect l="l" t="t" r="r" b="b"/>
            <a:pathLst>
              <a:path w="164464" h="398144">
                <a:moveTo>
                  <a:pt x="92837" y="634"/>
                </a:moveTo>
                <a:lnTo>
                  <a:pt x="83947" y="634"/>
                </a:lnTo>
                <a:lnTo>
                  <a:pt x="72425" y="738"/>
                </a:lnTo>
                <a:lnTo>
                  <a:pt x="18216" y="9721"/>
                </a:lnTo>
                <a:lnTo>
                  <a:pt x="0" y="63245"/>
                </a:lnTo>
                <a:lnTo>
                  <a:pt x="3984" y="93394"/>
                </a:lnTo>
                <a:lnTo>
                  <a:pt x="8921" y="123459"/>
                </a:lnTo>
                <a:lnTo>
                  <a:pt x="14287" y="153453"/>
                </a:lnTo>
                <a:lnTo>
                  <a:pt x="19558" y="183387"/>
                </a:lnTo>
                <a:lnTo>
                  <a:pt x="28162" y="235680"/>
                </a:lnTo>
                <a:lnTo>
                  <a:pt x="33909" y="288543"/>
                </a:lnTo>
                <a:lnTo>
                  <a:pt x="34407" y="321057"/>
                </a:lnTo>
                <a:lnTo>
                  <a:pt x="36655" y="354726"/>
                </a:lnTo>
                <a:lnTo>
                  <a:pt x="47785" y="382609"/>
                </a:lnTo>
                <a:lnTo>
                  <a:pt x="74930" y="397763"/>
                </a:lnTo>
                <a:lnTo>
                  <a:pt x="75691" y="396239"/>
                </a:lnTo>
                <a:lnTo>
                  <a:pt x="76834" y="395096"/>
                </a:lnTo>
                <a:lnTo>
                  <a:pt x="78359" y="394715"/>
                </a:lnTo>
                <a:lnTo>
                  <a:pt x="90691" y="390499"/>
                </a:lnTo>
                <a:lnTo>
                  <a:pt x="102917" y="386508"/>
                </a:lnTo>
                <a:lnTo>
                  <a:pt x="129317" y="350027"/>
                </a:lnTo>
                <a:lnTo>
                  <a:pt x="130357" y="338349"/>
                </a:lnTo>
                <a:lnTo>
                  <a:pt x="131445" y="328040"/>
                </a:lnTo>
                <a:lnTo>
                  <a:pt x="141007" y="262040"/>
                </a:lnTo>
                <a:lnTo>
                  <a:pt x="149605" y="196976"/>
                </a:lnTo>
                <a:lnTo>
                  <a:pt x="156194" y="140462"/>
                </a:lnTo>
                <a:lnTo>
                  <a:pt x="161924" y="83946"/>
                </a:lnTo>
                <a:lnTo>
                  <a:pt x="164274" y="51419"/>
                </a:lnTo>
                <a:lnTo>
                  <a:pt x="163318" y="34744"/>
                </a:lnTo>
                <a:lnTo>
                  <a:pt x="159003" y="19938"/>
                </a:lnTo>
                <a:lnTo>
                  <a:pt x="151526" y="9644"/>
                </a:lnTo>
                <a:lnTo>
                  <a:pt x="142335" y="3587"/>
                </a:lnTo>
                <a:lnTo>
                  <a:pt x="132002" y="762"/>
                </a:lnTo>
                <a:lnTo>
                  <a:pt x="97155" y="762"/>
                </a:lnTo>
                <a:lnTo>
                  <a:pt x="92837" y="634"/>
                </a:lnTo>
                <a:close/>
              </a:path>
              <a:path w="164464" h="398144">
                <a:moveTo>
                  <a:pt x="120522" y="0"/>
                </a:moveTo>
                <a:lnTo>
                  <a:pt x="112776" y="0"/>
                </a:lnTo>
                <a:lnTo>
                  <a:pt x="104902" y="762"/>
                </a:lnTo>
                <a:lnTo>
                  <a:pt x="132002" y="762"/>
                </a:lnTo>
                <a:lnTo>
                  <a:pt x="131857" y="722"/>
                </a:lnTo>
                <a:lnTo>
                  <a:pt x="120522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56480" y="1306067"/>
            <a:ext cx="128976" cy="1203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70829" y="3700271"/>
            <a:ext cx="422909" cy="379730"/>
          </a:xfrm>
          <a:custGeom>
            <a:avLst/>
            <a:gdLst/>
            <a:ahLst/>
            <a:cxnLst/>
            <a:rect l="l" t="t" r="r" b="b"/>
            <a:pathLst>
              <a:path w="422910" h="379729">
                <a:moveTo>
                  <a:pt x="7778" y="362064"/>
                </a:moveTo>
                <a:lnTo>
                  <a:pt x="7524" y="362064"/>
                </a:lnTo>
                <a:lnTo>
                  <a:pt x="1762" y="364504"/>
                </a:lnTo>
                <a:lnTo>
                  <a:pt x="0" y="369936"/>
                </a:lnTo>
                <a:lnTo>
                  <a:pt x="2095" y="375528"/>
                </a:lnTo>
                <a:lnTo>
                  <a:pt x="7905" y="378447"/>
                </a:lnTo>
                <a:lnTo>
                  <a:pt x="15398" y="379120"/>
                </a:lnTo>
                <a:lnTo>
                  <a:pt x="22891" y="379450"/>
                </a:lnTo>
                <a:lnTo>
                  <a:pt x="30384" y="379450"/>
                </a:lnTo>
                <a:lnTo>
                  <a:pt x="75305" y="375300"/>
                </a:lnTo>
                <a:lnTo>
                  <a:pt x="116570" y="362659"/>
                </a:lnTo>
                <a:lnTo>
                  <a:pt x="117400" y="362140"/>
                </a:lnTo>
                <a:lnTo>
                  <a:pt x="13747" y="362140"/>
                </a:lnTo>
                <a:lnTo>
                  <a:pt x="7905" y="362089"/>
                </a:lnTo>
                <a:lnTo>
                  <a:pt x="7778" y="362064"/>
                </a:lnTo>
                <a:close/>
              </a:path>
              <a:path w="422910" h="379729">
                <a:moveTo>
                  <a:pt x="119665" y="156971"/>
                </a:moveTo>
                <a:lnTo>
                  <a:pt x="118014" y="156971"/>
                </a:lnTo>
                <a:lnTo>
                  <a:pt x="96389" y="161935"/>
                </a:lnTo>
                <a:lnTo>
                  <a:pt x="77787" y="175155"/>
                </a:lnTo>
                <a:lnTo>
                  <a:pt x="65615" y="194123"/>
                </a:lnTo>
                <a:lnTo>
                  <a:pt x="63277" y="216331"/>
                </a:lnTo>
                <a:lnTo>
                  <a:pt x="73128" y="247474"/>
                </a:lnTo>
                <a:lnTo>
                  <a:pt x="91598" y="272438"/>
                </a:lnTo>
                <a:lnTo>
                  <a:pt x="116641" y="291342"/>
                </a:lnTo>
                <a:lnTo>
                  <a:pt x="146208" y="304304"/>
                </a:lnTo>
                <a:lnTo>
                  <a:pt x="123922" y="330856"/>
                </a:lnTo>
                <a:lnTo>
                  <a:pt x="91360" y="348791"/>
                </a:lnTo>
                <a:lnTo>
                  <a:pt x="53107" y="358941"/>
                </a:lnTo>
                <a:lnTo>
                  <a:pt x="13747" y="362140"/>
                </a:lnTo>
                <a:lnTo>
                  <a:pt x="117400" y="362140"/>
                </a:lnTo>
                <a:lnTo>
                  <a:pt x="150810" y="341244"/>
                </a:lnTo>
                <a:lnTo>
                  <a:pt x="174656" y="310768"/>
                </a:lnTo>
                <a:lnTo>
                  <a:pt x="226512" y="310768"/>
                </a:lnTo>
                <a:lnTo>
                  <a:pt x="233330" y="309803"/>
                </a:lnTo>
                <a:lnTo>
                  <a:pt x="248975" y="306062"/>
                </a:lnTo>
                <a:lnTo>
                  <a:pt x="264191" y="300850"/>
                </a:lnTo>
                <a:lnTo>
                  <a:pt x="287225" y="286981"/>
                </a:lnTo>
                <a:lnTo>
                  <a:pt x="194087" y="286981"/>
                </a:lnTo>
                <a:lnTo>
                  <a:pt x="188753" y="286588"/>
                </a:lnTo>
                <a:lnTo>
                  <a:pt x="183292" y="285762"/>
                </a:lnTo>
                <a:lnTo>
                  <a:pt x="184785" y="275399"/>
                </a:lnTo>
                <a:lnTo>
                  <a:pt x="153574" y="275399"/>
                </a:lnTo>
                <a:lnTo>
                  <a:pt x="114409" y="250123"/>
                </a:lnTo>
                <a:lnTo>
                  <a:pt x="91656" y="221873"/>
                </a:lnTo>
                <a:lnTo>
                  <a:pt x="91678" y="206386"/>
                </a:lnTo>
                <a:lnTo>
                  <a:pt x="99724" y="195430"/>
                </a:lnTo>
                <a:lnTo>
                  <a:pt x="112426" y="191274"/>
                </a:lnTo>
                <a:lnTo>
                  <a:pt x="165547" y="191274"/>
                </a:lnTo>
                <a:lnTo>
                  <a:pt x="163210" y="186632"/>
                </a:lnTo>
                <a:lnTo>
                  <a:pt x="145722" y="166947"/>
                </a:lnTo>
                <a:lnTo>
                  <a:pt x="122840" y="157225"/>
                </a:lnTo>
                <a:lnTo>
                  <a:pt x="119665" y="156971"/>
                </a:lnTo>
                <a:close/>
              </a:path>
              <a:path w="422910" h="379729">
                <a:moveTo>
                  <a:pt x="226512" y="310768"/>
                </a:moveTo>
                <a:lnTo>
                  <a:pt x="174656" y="310768"/>
                </a:lnTo>
                <a:lnTo>
                  <a:pt x="181324" y="311667"/>
                </a:lnTo>
                <a:lnTo>
                  <a:pt x="187991" y="312305"/>
                </a:lnTo>
                <a:lnTo>
                  <a:pt x="194659" y="312687"/>
                </a:lnTo>
                <a:lnTo>
                  <a:pt x="201326" y="312813"/>
                </a:lnTo>
                <a:lnTo>
                  <a:pt x="217400" y="312058"/>
                </a:lnTo>
                <a:lnTo>
                  <a:pt x="226512" y="310768"/>
                </a:lnTo>
                <a:close/>
              </a:path>
              <a:path w="422910" h="379729">
                <a:moveTo>
                  <a:pt x="414305" y="0"/>
                </a:moveTo>
                <a:lnTo>
                  <a:pt x="400462" y="0"/>
                </a:lnTo>
                <a:lnTo>
                  <a:pt x="394366" y="3428"/>
                </a:lnTo>
                <a:lnTo>
                  <a:pt x="392842" y="10667"/>
                </a:lnTo>
                <a:lnTo>
                  <a:pt x="384427" y="47262"/>
                </a:lnTo>
                <a:lnTo>
                  <a:pt x="371548" y="90168"/>
                </a:lnTo>
                <a:lnTo>
                  <a:pt x="354183" y="135934"/>
                </a:lnTo>
                <a:lnTo>
                  <a:pt x="332311" y="181114"/>
                </a:lnTo>
                <a:lnTo>
                  <a:pt x="305908" y="222258"/>
                </a:lnTo>
                <a:lnTo>
                  <a:pt x="274953" y="255916"/>
                </a:lnTo>
                <a:lnTo>
                  <a:pt x="239422" y="278640"/>
                </a:lnTo>
                <a:lnTo>
                  <a:pt x="199294" y="286981"/>
                </a:lnTo>
                <a:lnTo>
                  <a:pt x="287225" y="286981"/>
                </a:lnTo>
                <a:lnTo>
                  <a:pt x="339457" y="242516"/>
                </a:lnTo>
                <a:lnTo>
                  <a:pt x="367718" y="201822"/>
                </a:lnTo>
                <a:lnTo>
                  <a:pt x="389931" y="156459"/>
                </a:lnTo>
                <a:lnTo>
                  <a:pt x="406248" y="108690"/>
                </a:lnTo>
                <a:lnTo>
                  <a:pt x="416820" y="60778"/>
                </a:lnTo>
                <a:lnTo>
                  <a:pt x="421798" y="14985"/>
                </a:lnTo>
                <a:lnTo>
                  <a:pt x="422306" y="5333"/>
                </a:lnTo>
                <a:lnTo>
                  <a:pt x="414305" y="0"/>
                </a:lnTo>
                <a:close/>
              </a:path>
              <a:path w="422910" h="379729">
                <a:moveTo>
                  <a:pt x="165547" y="191274"/>
                </a:moveTo>
                <a:lnTo>
                  <a:pt x="112426" y="191274"/>
                </a:lnTo>
                <a:lnTo>
                  <a:pt x="118201" y="192064"/>
                </a:lnTo>
                <a:lnTo>
                  <a:pt x="123951" y="194533"/>
                </a:lnTo>
                <a:lnTo>
                  <a:pt x="146633" y="233196"/>
                </a:lnTo>
                <a:lnTo>
                  <a:pt x="153574" y="275399"/>
                </a:lnTo>
                <a:lnTo>
                  <a:pt x="184785" y="275399"/>
                </a:lnTo>
                <a:lnTo>
                  <a:pt x="185156" y="272827"/>
                </a:lnTo>
                <a:lnTo>
                  <a:pt x="185626" y="259935"/>
                </a:lnTo>
                <a:lnTo>
                  <a:pt x="184739" y="247127"/>
                </a:lnTo>
                <a:lnTo>
                  <a:pt x="182530" y="234441"/>
                </a:lnTo>
                <a:lnTo>
                  <a:pt x="175436" y="210918"/>
                </a:lnTo>
                <a:lnTo>
                  <a:pt x="165547" y="191274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0" y="971550"/>
            <a:ext cx="5005705" cy="852862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802005" marR="5080" indent="-789940">
              <a:lnSpc>
                <a:spcPts val="5590"/>
              </a:lnSpc>
              <a:spcBef>
                <a:spcPts val="1025"/>
              </a:spcBef>
            </a:pPr>
            <a:r>
              <a:rPr lang="ar-SA" sz="5400" b="1" spc="-345" dirty="0" smtClean="0">
                <a:solidFill>
                  <a:srgbClr val="1E1E1C"/>
                </a:solidFill>
                <a:latin typeface="Calibri"/>
                <a:cs typeface="Calibri"/>
              </a:rPr>
              <a:t>فماذا أفعل مع ذلك؟</a:t>
            </a:r>
            <a:endParaRPr lang="he-IL" sz="5400" b="1" spc="-345" dirty="0" smtClean="0">
              <a:solidFill>
                <a:srgbClr val="1E1E1C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44547" y="4282452"/>
            <a:ext cx="3478529" cy="269875"/>
          </a:xfrm>
          <a:custGeom>
            <a:avLst/>
            <a:gdLst/>
            <a:ahLst/>
            <a:cxnLst/>
            <a:rect l="l" t="t" r="r" b="b"/>
            <a:pathLst>
              <a:path w="3478529" h="269875">
                <a:moveTo>
                  <a:pt x="0" y="0"/>
                </a:moveTo>
                <a:lnTo>
                  <a:pt x="27659" y="36146"/>
                </a:lnTo>
                <a:lnTo>
                  <a:pt x="60312" y="66678"/>
                </a:lnTo>
                <a:lnTo>
                  <a:pt x="97222" y="91892"/>
                </a:lnTo>
                <a:lnTo>
                  <a:pt x="137651" y="112085"/>
                </a:lnTo>
                <a:lnTo>
                  <a:pt x="180863" y="127554"/>
                </a:lnTo>
                <a:lnTo>
                  <a:pt x="226121" y="138593"/>
                </a:lnTo>
                <a:lnTo>
                  <a:pt x="272689" y="145501"/>
                </a:lnTo>
                <a:lnTo>
                  <a:pt x="319828" y="148574"/>
                </a:lnTo>
                <a:lnTo>
                  <a:pt x="366803" y="148107"/>
                </a:lnTo>
                <a:lnTo>
                  <a:pt x="412876" y="144398"/>
                </a:lnTo>
                <a:lnTo>
                  <a:pt x="463238" y="137539"/>
                </a:lnTo>
                <a:lnTo>
                  <a:pt x="513431" y="129093"/>
                </a:lnTo>
                <a:lnTo>
                  <a:pt x="563503" y="119928"/>
                </a:lnTo>
                <a:lnTo>
                  <a:pt x="613504" y="110909"/>
                </a:lnTo>
                <a:lnTo>
                  <a:pt x="663480" y="102903"/>
                </a:lnTo>
                <a:lnTo>
                  <a:pt x="713481" y="96775"/>
                </a:lnTo>
                <a:lnTo>
                  <a:pt x="763553" y="93392"/>
                </a:lnTo>
                <a:lnTo>
                  <a:pt x="813746" y="93619"/>
                </a:lnTo>
                <a:lnTo>
                  <a:pt x="864107" y="98323"/>
                </a:lnTo>
                <a:lnTo>
                  <a:pt x="913227" y="107612"/>
                </a:lnTo>
                <a:lnTo>
                  <a:pt x="961514" y="120978"/>
                </a:lnTo>
                <a:lnTo>
                  <a:pt x="1009140" y="137470"/>
                </a:lnTo>
                <a:lnTo>
                  <a:pt x="1056277" y="156138"/>
                </a:lnTo>
                <a:lnTo>
                  <a:pt x="1103099" y="176031"/>
                </a:lnTo>
                <a:lnTo>
                  <a:pt x="1149778" y="196199"/>
                </a:lnTo>
                <a:lnTo>
                  <a:pt x="1196486" y="215691"/>
                </a:lnTo>
                <a:lnTo>
                  <a:pt x="1243395" y="233556"/>
                </a:lnTo>
                <a:lnTo>
                  <a:pt x="1290679" y="248845"/>
                </a:lnTo>
                <a:lnTo>
                  <a:pt x="1338508" y="260607"/>
                </a:lnTo>
                <a:lnTo>
                  <a:pt x="1387057" y="267891"/>
                </a:lnTo>
                <a:lnTo>
                  <a:pt x="1436497" y="269747"/>
                </a:lnTo>
                <a:lnTo>
                  <a:pt x="1484956" y="266182"/>
                </a:lnTo>
                <a:lnTo>
                  <a:pt x="1531847" y="257503"/>
                </a:lnTo>
                <a:lnTo>
                  <a:pt x="1577461" y="244622"/>
                </a:lnTo>
                <a:lnTo>
                  <a:pt x="1622086" y="228450"/>
                </a:lnTo>
                <a:lnTo>
                  <a:pt x="1666013" y="209897"/>
                </a:lnTo>
                <a:lnTo>
                  <a:pt x="1709531" y="189876"/>
                </a:lnTo>
                <a:lnTo>
                  <a:pt x="1752930" y="169296"/>
                </a:lnTo>
                <a:lnTo>
                  <a:pt x="1796499" y="149069"/>
                </a:lnTo>
                <a:lnTo>
                  <a:pt x="1840529" y="130107"/>
                </a:lnTo>
                <a:lnTo>
                  <a:pt x="1885309" y="113320"/>
                </a:lnTo>
                <a:lnTo>
                  <a:pt x="1931129" y="99619"/>
                </a:lnTo>
                <a:lnTo>
                  <a:pt x="1978278" y="89915"/>
                </a:lnTo>
                <a:lnTo>
                  <a:pt x="2028492" y="84668"/>
                </a:lnTo>
                <a:lnTo>
                  <a:pt x="2078630" y="84223"/>
                </a:lnTo>
                <a:lnTo>
                  <a:pt x="2128701" y="87917"/>
                </a:lnTo>
                <a:lnTo>
                  <a:pt x="2178713" y="95082"/>
                </a:lnTo>
                <a:lnTo>
                  <a:pt x="2228675" y="105055"/>
                </a:lnTo>
                <a:lnTo>
                  <a:pt x="2278595" y="117170"/>
                </a:lnTo>
                <a:lnTo>
                  <a:pt x="2328481" y="130761"/>
                </a:lnTo>
                <a:lnTo>
                  <a:pt x="2378343" y="145162"/>
                </a:lnTo>
                <a:lnTo>
                  <a:pt x="2428187" y="159709"/>
                </a:lnTo>
                <a:lnTo>
                  <a:pt x="2478024" y="173735"/>
                </a:lnTo>
                <a:lnTo>
                  <a:pt x="2527396" y="186017"/>
                </a:lnTo>
                <a:lnTo>
                  <a:pt x="2576973" y="197122"/>
                </a:lnTo>
                <a:lnTo>
                  <a:pt x="2626732" y="207051"/>
                </a:lnTo>
                <a:lnTo>
                  <a:pt x="2676648" y="215804"/>
                </a:lnTo>
                <a:lnTo>
                  <a:pt x="2726701" y="223381"/>
                </a:lnTo>
                <a:lnTo>
                  <a:pt x="2776868" y="229784"/>
                </a:lnTo>
                <a:lnTo>
                  <a:pt x="2827125" y="235012"/>
                </a:lnTo>
                <a:lnTo>
                  <a:pt x="2877450" y="239066"/>
                </a:lnTo>
                <a:lnTo>
                  <a:pt x="2927820" y="241946"/>
                </a:lnTo>
                <a:lnTo>
                  <a:pt x="2978213" y="243652"/>
                </a:lnTo>
                <a:lnTo>
                  <a:pt x="3028606" y="244186"/>
                </a:lnTo>
                <a:lnTo>
                  <a:pt x="3078976" y="243547"/>
                </a:lnTo>
                <a:lnTo>
                  <a:pt x="3129301" y="241736"/>
                </a:lnTo>
                <a:lnTo>
                  <a:pt x="3179558" y="238754"/>
                </a:lnTo>
                <a:lnTo>
                  <a:pt x="3229725" y="234600"/>
                </a:lnTo>
                <a:lnTo>
                  <a:pt x="3279778" y="229276"/>
                </a:lnTo>
                <a:lnTo>
                  <a:pt x="3329694" y="222781"/>
                </a:lnTo>
                <a:lnTo>
                  <a:pt x="3379453" y="215116"/>
                </a:lnTo>
                <a:lnTo>
                  <a:pt x="3429030" y="206282"/>
                </a:lnTo>
                <a:lnTo>
                  <a:pt x="3478403" y="196278"/>
                </a:lnTo>
              </a:path>
            </a:pathLst>
          </a:custGeom>
          <a:ln w="76200">
            <a:solidFill>
              <a:srgbClr val="67C5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79458" y="403453"/>
            <a:ext cx="1624268" cy="1315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94131"/>
            <a:ext cx="3795142" cy="1022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514536" y="3622547"/>
            <a:ext cx="965200" cy="927100"/>
          </a:xfrm>
          <a:custGeom>
            <a:avLst/>
            <a:gdLst/>
            <a:ahLst/>
            <a:cxnLst/>
            <a:rect l="l" t="t" r="r" b="b"/>
            <a:pathLst>
              <a:path w="965200" h="927100">
                <a:moveTo>
                  <a:pt x="779833" y="706056"/>
                </a:moveTo>
                <a:lnTo>
                  <a:pt x="776023" y="706056"/>
                </a:lnTo>
                <a:lnTo>
                  <a:pt x="772340" y="706234"/>
                </a:lnTo>
                <a:lnTo>
                  <a:pt x="768403" y="706564"/>
                </a:lnTo>
                <a:lnTo>
                  <a:pt x="725066" y="719343"/>
                </a:lnTo>
                <a:lnTo>
                  <a:pt x="692980" y="746606"/>
                </a:lnTo>
                <a:lnTo>
                  <a:pt x="676445" y="784543"/>
                </a:lnTo>
                <a:lnTo>
                  <a:pt x="679757" y="829348"/>
                </a:lnTo>
                <a:lnTo>
                  <a:pt x="701456" y="871963"/>
                </a:lnTo>
                <a:lnTo>
                  <a:pt x="734954" y="902344"/>
                </a:lnTo>
                <a:lnTo>
                  <a:pt x="776286" y="920538"/>
                </a:lnTo>
                <a:lnTo>
                  <a:pt x="821489" y="926591"/>
                </a:lnTo>
                <a:lnTo>
                  <a:pt x="854550" y="923397"/>
                </a:lnTo>
                <a:lnTo>
                  <a:pt x="886052" y="913831"/>
                </a:lnTo>
                <a:lnTo>
                  <a:pt x="914482" y="897916"/>
                </a:lnTo>
                <a:lnTo>
                  <a:pt x="925310" y="887818"/>
                </a:lnTo>
                <a:lnTo>
                  <a:pt x="827458" y="887818"/>
                </a:lnTo>
                <a:lnTo>
                  <a:pt x="800246" y="884980"/>
                </a:lnTo>
                <a:lnTo>
                  <a:pt x="774451" y="876253"/>
                </a:lnTo>
                <a:lnTo>
                  <a:pt x="751252" y="861324"/>
                </a:lnTo>
                <a:lnTo>
                  <a:pt x="731827" y="839876"/>
                </a:lnTo>
                <a:lnTo>
                  <a:pt x="718043" y="805002"/>
                </a:lnTo>
                <a:lnTo>
                  <a:pt x="725096" y="775109"/>
                </a:lnTo>
                <a:lnTo>
                  <a:pt x="747864" y="754222"/>
                </a:lnTo>
                <a:lnTo>
                  <a:pt x="781230" y="746366"/>
                </a:lnTo>
                <a:lnTo>
                  <a:pt x="875250" y="746366"/>
                </a:lnTo>
                <a:lnTo>
                  <a:pt x="857826" y="731716"/>
                </a:lnTo>
                <a:lnTo>
                  <a:pt x="821086" y="713019"/>
                </a:lnTo>
                <a:lnTo>
                  <a:pt x="779833" y="706056"/>
                </a:lnTo>
                <a:close/>
              </a:path>
              <a:path w="965200" h="927100">
                <a:moveTo>
                  <a:pt x="130228" y="640295"/>
                </a:moveTo>
                <a:lnTo>
                  <a:pt x="83619" y="648017"/>
                </a:lnTo>
                <a:lnTo>
                  <a:pt x="44059" y="669245"/>
                </a:lnTo>
                <a:lnTo>
                  <a:pt x="16814" y="700470"/>
                </a:lnTo>
                <a:lnTo>
                  <a:pt x="2036" y="737951"/>
                </a:lnTo>
                <a:lnTo>
                  <a:pt x="0" y="778394"/>
                </a:lnTo>
                <a:lnTo>
                  <a:pt x="10495" y="816732"/>
                </a:lnTo>
                <a:lnTo>
                  <a:pt x="34040" y="850553"/>
                </a:lnTo>
                <a:lnTo>
                  <a:pt x="70665" y="875677"/>
                </a:lnTo>
                <a:lnTo>
                  <a:pt x="116289" y="889415"/>
                </a:lnTo>
                <a:lnTo>
                  <a:pt x="168582" y="894181"/>
                </a:lnTo>
                <a:lnTo>
                  <a:pt x="192398" y="893165"/>
                </a:lnTo>
                <a:lnTo>
                  <a:pt x="236840" y="884800"/>
                </a:lnTo>
                <a:lnTo>
                  <a:pt x="286457" y="851659"/>
                </a:lnTo>
                <a:lnTo>
                  <a:pt x="287298" y="849541"/>
                </a:lnTo>
                <a:lnTo>
                  <a:pt x="164772" y="849541"/>
                </a:lnTo>
                <a:lnTo>
                  <a:pt x="154066" y="849216"/>
                </a:lnTo>
                <a:lnTo>
                  <a:pt x="83457" y="829126"/>
                </a:lnTo>
                <a:lnTo>
                  <a:pt x="48344" y="772819"/>
                </a:lnTo>
                <a:lnTo>
                  <a:pt x="50870" y="741085"/>
                </a:lnTo>
                <a:lnTo>
                  <a:pt x="66202" y="712903"/>
                </a:lnTo>
                <a:lnTo>
                  <a:pt x="93901" y="692727"/>
                </a:lnTo>
                <a:lnTo>
                  <a:pt x="133530" y="685012"/>
                </a:lnTo>
                <a:lnTo>
                  <a:pt x="226348" y="685012"/>
                </a:lnTo>
                <a:lnTo>
                  <a:pt x="213571" y="670899"/>
                </a:lnTo>
                <a:lnTo>
                  <a:pt x="175340" y="648481"/>
                </a:lnTo>
                <a:lnTo>
                  <a:pt x="130228" y="640295"/>
                </a:lnTo>
                <a:close/>
              </a:path>
              <a:path w="965200" h="927100">
                <a:moveTo>
                  <a:pt x="875250" y="746366"/>
                </a:moveTo>
                <a:lnTo>
                  <a:pt x="787961" y="746366"/>
                </a:lnTo>
                <a:lnTo>
                  <a:pt x="794692" y="747128"/>
                </a:lnTo>
                <a:lnTo>
                  <a:pt x="801804" y="748830"/>
                </a:lnTo>
                <a:lnTo>
                  <a:pt x="858493" y="782693"/>
                </a:lnTo>
                <a:lnTo>
                  <a:pt x="901753" y="834186"/>
                </a:lnTo>
                <a:lnTo>
                  <a:pt x="904928" y="838263"/>
                </a:lnTo>
                <a:lnTo>
                  <a:pt x="909881" y="840714"/>
                </a:lnTo>
                <a:lnTo>
                  <a:pt x="915596" y="840714"/>
                </a:lnTo>
                <a:lnTo>
                  <a:pt x="915596" y="852093"/>
                </a:lnTo>
                <a:lnTo>
                  <a:pt x="873559" y="880052"/>
                </a:lnTo>
                <a:lnTo>
                  <a:pt x="827458" y="887818"/>
                </a:lnTo>
                <a:lnTo>
                  <a:pt x="925310" y="887818"/>
                </a:lnTo>
                <a:lnTo>
                  <a:pt x="938329" y="875677"/>
                </a:lnTo>
                <a:lnTo>
                  <a:pt x="945568" y="874064"/>
                </a:lnTo>
                <a:lnTo>
                  <a:pt x="951410" y="866775"/>
                </a:lnTo>
                <a:lnTo>
                  <a:pt x="952172" y="858621"/>
                </a:lnTo>
                <a:lnTo>
                  <a:pt x="952172" y="855319"/>
                </a:lnTo>
                <a:lnTo>
                  <a:pt x="955411" y="848109"/>
                </a:lnTo>
                <a:lnTo>
                  <a:pt x="958061" y="841846"/>
                </a:lnTo>
                <a:lnTo>
                  <a:pt x="960619" y="834911"/>
                </a:lnTo>
                <a:lnTo>
                  <a:pt x="962713" y="827735"/>
                </a:lnTo>
                <a:lnTo>
                  <a:pt x="964237" y="822388"/>
                </a:lnTo>
                <a:lnTo>
                  <a:pt x="960115" y="817130"/>
                </a:lnTo>
                <a:lnTo>
                  <a:pt x="953823" y="817130"/>
                </a:lnTo>
                <a:lnTo>
                  <a:pt x="955236" y="791171"/>
                </a:lnTo>
                <a:lnTo>
                  <a:pt x="918009" y="791171"/>
                </a:lnTo>
                <a:lnTo>
                  <a:pt x="890114" y="758863"/>
                </a:lnTo>
                <a:lnTo>
                  <a:pt x="875250" y="746366"/>
                </a:lnTo>
                <a:close/>
              </a:path>
              <a:path w="965200" h="927100">
                <a:moveTo>
                  <a:pt x="226348" y="685012"/>
                </a:moveTo>
                <a:lnTo>
                  <a:pt x="139118" y="685012"/>
                </a:lnTo>
                <a:lnTo>
                  <a:pt x="144960" y="685444"/>
                </a:lnTo>
                <a:lnTo>
                  <a:pt x="151183" y="686282"/>
                </a:lnTo>
                <a:lnTo>
                  <a:pt x="192219" y="703262"/>
                </a:lnTo>
                <a:lnTo>
                  <a:pt x="219159" y="736253"/>
                </a:lnTo>
                <a:lnTo>
                  <a:pt x="234050" y="778394"/>
                </a:lnTo>
                <a:lnTo>
                  <a:pt x="238940" y="822820"/>
                </a:lnTo>
                <a:lnTo>
                  <a:pt x="223350" y="835225"/>
                </a:lnTo>
                <a:lnTo>
                  <a:pt x="205380" y="843495"/>
                </a:lnTo>
                <a:lnTo>
                  <a:pt x="185647" y="848109"/>
                </a:lnTo>
                <a:lnTo>
                  <a:pt x="164772" y="849541"/>
                </a:lnTo>
                <a:lnTo>
                  <a:pt x="287298" y="849541"/>
                </a:lnTo>
                <a:lnTo>
                  <a:pt x="300281" y="816824"/>
                </a:lnTo>
                <a:lnTo>
                  <a:pt x="304198" y="777262"/>
                </a:lnTo>
                <a:lnTo>
                  <a:pt x="304718" y="745604"/>
                </a:lnTo>
                <a:lnTo>
                  <a:pt x="265102" y="745604"/>
                </a:lnTo>
                <a:lnTo>
                  <a:pt x="243849" y="704343"/>
                </a:lnTo>
                <a:lnTo>
                  <a:pt x="226348" y="685012"/>
                </a:lnTo>
                <a:close/>
              </a:path>
              <a:path w="965200" h="927100">
                <a:moveTo>
                  <a:pt x="960046" y="817041"/>
                </a:moveTo>
                <a:lnTo>
                  <a:pt x="954204" y="817041"/>
                </a:lnTo>
                <a:lnTo>
                  <a:pt x="953823" y="817130"/>
                </a:lnTo>
                <a:lnTo>
                  <a:pt x="960115" y="817130"/>
                </a:lnTo>
                <a:close/>
              </a:path>
              <a:path w="965200" h="927100">
                <a:moveTo>
                  <a:pt x="955671" y="211581"/>
                </a:moveTo>
                <a:lnTo>
                  <a:pt x="916485" y="211581"/>
                </a:lnTo>
                <a:lnTo>
                  <a:pt x="918302" y="316952"/>
                </a:lnTo>
                <a:lnTo>
                  <a:pt x="919306" y="377401"/>
                </a:lnTo>
                <a:lnTo>
                  <a:pt x="919980" y="422156"/>
                </a:lnTo>
                <a:lnTo>
                  <a:pt x="920621" y="474742"/>
                </a:lnTo>
                <a:lnTo>
                  <a:pt x="921051" y="527340"/>
                </a:lnTo>
                <a:lnTo>
                  <a:pt x="921115" y="611297"/>
                </a:lnTo>
                <a:lnTo>
                  <a:pt x="921049" y="632651"/>
                </a:lnTo>
                <a:lnTo>
                  <a:pt x="920482" y="686282"/>
                </a:lnTo>
                <a:lnTo>
                  <a:pt x="919542" y="736253"/>
                </a:lnTo>
                <a:lnTo>
                  <a:pt x="918009" y="791171"/>
                </a:lnTo>
                <a:lnTo>
                  <a:pt x="955236" y="791171"/>
                </a:lnTo>
                <a:lnTo>
                  <a:pt x="959174" y="712903"/>
                </a:lnTo>
                <a:lnTo>
                  <a:pt x="961252" y="662902"/>
                </a:lnTo>
                <a:lnTo>
                  <a:pt x="962977" y="611297"/>
                </a:lnTo>
                <a:lnTo>
                  <a:pt x="964227" y="559633"/>
                </a:lnTo>
                <a:lnTo>
                  <a:pt x="964944" y="507933"/>
                </a:lnTo>
                <a:lnTo>
                  <a:pt x="965067" y="456220"/>
                </a:lnTo>
                <a:lnTo>
                  <a:pt x="964537" y="404517"/>
                </a:lnTo>
                <a:lnTo>
                  <a:pt x="963296" y="352848"/>
                </a:lnTo>
                <a:lnTo>
                  <a:pt x="961283" y="301236"/>
                </a:lnTo>
                <a:lnTo>
                  <a:pt x="958439" y="249703"/>
                </a:lnTo>
                <a:lnTo>
                  <a:pt x="955671" y="211581"/>
                </a:lnTo>
                <a:close/>
              </a:path>
              <a:path w="965200" h="927100">
                <a:moveTo>
                  <a:pt x="287708" y="29971"/>
                </a:moveTo>
                <a:lnTo>
                  <a:pt x="279961" y="29971"/>
                </a:lnTo>
                <a:lnTo>
                  <a:pt x="274754" y="34289"/>
                </a:lnTo>
                <a:lnTo>
                  <a:pt x="274754" y="40766"/>
                </a:lnTo>
                <a:lnTo>
                  <a:pt x="271509" y="90584"/>
                </a:lnTo>
                <a:lnTo>
                  <a:pt x="269009" y="140460"/>
                </a:lnTo>
                <a:lnTo>
                  <a:pt x="267200" y="189081"/>
                </a:lnTo>
                <a:lnTo>
                  <a:pt x="265835" y="240344"/>
                </a:lnTo>
                <a:lnTo>
                  <a:pt x="264958" y="290328"/>
                </a:lnTo>
                <a:lnTo>
                  <a:pt x="264419" y="340326"/>
                </a:lnTo>
                <a:lnTo>
                  <a:pt x="264066" y="404517"/>
                </a:lnTo>
                <a:lnTo>
                  <a:pt x="263732" y="507933"/>
                </a:lnTo>
                <a:lnTo>
                  <a:pt x="263597" y="540222"/>
                </a:lnTo>
                <a:lnTo>
                  <a:pt x="263216" y="590115"/>
                </a:lnTo>
                <a:lnTo>
                  <a:pt x="262657" y="632651"/>
                </a:lnTo>
                <a:lnTo>
                  <a:pt x="262643" y="648481"/>
                </a:lnTo>
                <a:lnTo>
                  <a:pt x="262798" y="664574"/>
                </a:lnTo>
                <a:lnTo>
                  <a:pt x="264132" y="692727"/>
                </a:lnTo>
                <a:lnTo>
                  <a:pt x="264979" y="712903"/>
                </a:lnTo>
                <a:lnTo>
                  <a:pt x="265102" y="745604"/>
                </a:lnTo>
                <a:lnTo>
                  <a:pt x="304718" y="745604"/>
                </a:lnTo>
                <a:lnTo>
                  <a:pt x="304882" y="736253"/>
                </a:lnTo>
                <a:lnTo>
                  <a:pt x="307436" y="632651"/>
                </a:lnTo>
                <a:lnTo>
                  <a:pt x="308675" y="579971"/>
                </a:lnTo>
                <a:lnTo>
                  <a:pt x="309685" y="531965"/>
                </a:lnTo>
                <a:lnTo>
                  <a:pt x="310552" y="480463"/>
                </a:lnTo>
                <a:lnTo>
                  <a:pt x="311125" y="428936"/>
                </a:lnTo>
                <a:lnTo>
                  <a:pt x="311221" y="404517"/>
                </a:lnTo>
                <a:lnTo>
                  <a:pt x="311148" y="340326"/>
                </a:lnTo>
                <a:lnTo>
                  <a:pt x="311079" y="325871"/>
                </a:lnTo>
                <a:lnTo>
                  <a:pt x="310301" y="274361"/>
                </a:lnTo>
                <a:lnTo>
                  <a:pt x="308917" y="222884"/>
                </a:lnTo>
                <a:lnTo>
                  <a:pt x="710511" y="222884"/>
                </a:lnTo>
                <a:lnTo>
                  <a:pt x="790217" y="216921"/>
                </a:lnTo>
                <a:lnTo>
                  <a:pt x="887910" y="208279"/>
                </a:lnTo>
                <a:lnTo>
                  <a:pt x="955431" y="208279"/>
                </a:lnTo>
                <a:lnTo>
                  <a:pt x="954704" y="198272"/>
                </a:lnTo>
                <a:lnTo>
                  <a:pt x="954575" y="196849"/>
                </a:lnTo>
                <a:lnTo>
                  <a:pt x="307266" y="196849"/>
                </a:lnTo>
                <a:lnTo>
                  <a:pt x="305793" y="161373"/>
                </a:lnTo>
                <a:lnTo>
                  <a:pt x="303678" y="125729"/>
                </a:lnTo>
                <a:lnTo>
                  <a:pt x="300943" y="90086"/>
                </a:lnTo>
                <a:lnTo>
                  <a:pt x="297614" y="54609"/>
                </a:lnTo>
                <a:lnTo>
                  <a:pt x="653002" y="48126"/>
                </a:lnTo>
                <a:lnTo>
                  <a:pt x="937971" y="47878"/>
                </a:lnTo>
                <a:lnTo>
                  <a:pt x="937567" y="44830"/>
                </a:lnTo>
                <a:lnTo>
                  <a:pt x="941412" y="33198"/>
                </a:lnTo>
                <a:lnTo>
                  <a:pt x="941133" y="31876"/>
                </a:lnTo>
                <a:lnTo>
                  <a:pt x="291899" y="31876"/>
                </a:lnTo>
                <a:lnTo>
                  <a:pt x="289867" y="30606"/>
                </a:lnTo>
                <a:lnTo>
                  <a:pt x="287708" y="29971"/>
                </a:lnTo>
                <a:close/>
              </a:path>
              <a:path w="965200" h="927100">
                <a:moveTo>
                  <a:pt x="710511" y="222884"/>
                </a:moveTo>
                <a:lnTo>
                  <a:pt x="308917" y="222884"/>
                </a:lnTo>
                <a:lnTo>
                  <a:pt x="355127" y="226619"/>
                </a:lnTo>
                <a:lnTo>
                  <a:pt x="401515" y="229139"/>
                </a:lnTo>
                <a:lnTo>
                  <a:pt x="448023" y="230564"/>
                </a:lnTo>
                <a:lnTo>
                  <a:pt x="494591" y="231012"/>
                </a:lnTo>
                <a:lnTo>
                  <a:pt x="543875" y="230531"/>
                </a:lnTo>
                <a:lnTo>
                  <a:pt x="593212" y="229157"/>
                </a:lnTo>
                <a:lnTo>
                  <a:pt x="642558" y="227001"/>
                </a:lnTo>
                <a:lnTo>
                  <a:pt x="691869" y="224170"/>
                </a:lnTo>
                <a:lnTo>
                  <a:pt x="710511" y="222884"/>
                </a:lnTo>
                <a:close/>
              </a:path>
              <a:path w="965200" h="927100">
                <a:moveTo>
                  <a:pt x="955431" y="208279"/>
                </a:moveTo>
                <a:lnTo>
                  <a:pt x="887910" y="208279"/>
                </a:lnTo>
                <a:lnTo>
                  <a:pt x="892609" y="212343"/>
                </a:lnTo>
                <a:lnTo>
                  <a:pt x="898578" y="214883"/>
                </a:lnTo>
                <a:lnTo>
                  <a:pt x="907976" y="214883"/>
                </a:lnTo>
                <a:lnTo>
                  <a:pt x="911532" y="214121"/>
                </a:lnTo>
                <a:lnTo>
                  <a:pt x="914707" y="212343"/>
                </a:lnTo>
                <a:lnTo>
                  <a:pt x="916485" y="211581"/>
                </a:lnTo>
                <a:lnTo>
                  <a:pt x="955671" y="211581"/>
                </a:lnTo>
                <a:lnTo>
                  <a:pt x="955431" y="208279"/>
                </a:lnTo>
                <a:close/>
              </a:path>
              <a:path w="965200" h="927100">
                <a:moveTo>
                  <a:pt x="937971" y="47878"/>
                </a:moveTo>
                <a:lnTo>
                  <a:pt x="703760" y="47878"/>
                </a:lnTo>
                <a:lnTo>
                  <a:pt x="756193" y="48186"/>
                </a:lnTo>
                <a:lnTo>
                  <a:pt x="808709" y="49196"/>
                </a:lnTo>
                <a:lnTo>
                  <a:pt x="861297" y="51040"/>
                </a:lnTo>
                <a:lnTo>
                  <a:pt x="913945" y="53847"/>
                </a:lnTo>
                <a:lnTo>
                  <a:pt x="914040" y="105140"/>
                </a:lnTo>
                <a:lnTo>
                  <a:pt x="914266" y="130982"/>
                </a:lnTo>
                <a:lnTo>
                  <a:pt x="914707" y="157098"/>
                </a:lnTo>
                <a:lnTo>
                  <a:pt x="864255" y="161623"/>
                </a:lnTo>
                <a:lnTo>
                  <a:pt x="763180" y="169007"/>
                </a:lnTo>
                <a:lnTo>
                  <a:pt x="459221" y="185870"/>
                </a:lnTo>
                <a:lnTo>
                  <a:pt x="357892" y="192703"/>
                </a:lnTo>
                <a:lnTo>
                  <a:pt x="307266" y="196849"/>
                </a:lnTo>
                <a:lnTo>
                  <a:pt x="954575" y="196849"/>
                </a:lnTo>
                <a:lnTo>
                  <a:pt x="950021" y="146968"/>
                </a:lnTo>
                <a:lnTo>
                  <a:pt x="944328" y="95813"/>
                </a:lnTo>
                <a:lnTo>
                  <a:pt x="937971" y="47878"/>
                </a:lnTo>
                <a:close/>
              </a:path>
              <a:path w="965200" h="927100">
                <a:moveTo>
                  <a:pt x="664517" y="0"/>
                </a:moveTo>
                <a:lnTo>
                  <a:pt x="610799" y="526"/>
                </a:lnTo>
                <a:lnTo>
                  <a:pt x="557132" y="2187"/>
                </a:lnTo>
                <a:lnTo>
                  <a:pt x="503583" y="5108"/>
                </a:lnTo>
                <a:lnTo>
                  <a:pt x="450219" y="9413"/>
                </a:lnTo>
                <a:lnTo>
                  <a:pt x="397106" y="15227"/>
                </a:lnTo>
                <a:lnTo>
                  <a:pt x="344310" y="22673"/>
                </a:lnTo>
                <a:lnTo>
                  <a:pt x="291899" y="31876"/>
                </a:lnTo>
                <a:lnTo>
                  <a:pt x="941133" y="31876"/>
                </a:lnTo>
                <a:lnTo>
                  <a:pt x="818181" y="3593"/>
                </a:lnTo>
                <a:lnTo>
                  <a:pt x="767092" y="1674"/>
                </a:lnTo>
                <a:lnTo>
                  <a:pt x="715850" y="437"/>
                </a:lnTo>
                <a:lnTo>
                  <a:pt x="664517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08619" y="1927860"/>
            <a:ext cx="355600" cy="467995"/>
          </a:xfrm>
          <a:custGeom>
            <a:avLst/>
            <a:gdLst/>
            <a:ahLst/>
            <a:cxnLst/>
            <a:rect l="l" t="t" r="r" b="b"/>
            <a:pathLst>
              <a:path w="355600" h="467994">
                <a:moveTo>
                  <a:pt x="355091" y="32003"/>
                </a:moveTo>
                <a:lnTo>
                  <a:pt x="337655" y="80291"/>
                </a:lnTo>
                <a:lnTo>
                  <a:pt x="320225" y="128628"/>
                </a:lnTo>
                <a:lnTo>
                  <a:pt x="302800" y="177009"/>
                </a:lnTo>
                <a:lnTo>
                  <a:pt x="285379" y="225428"/>
                </a:lnTo>
                <a:lnTo>
                  <a:pt x="267959" y="273878"/>
                </a:lnTo>
                <a:lnTo>
                  <a:pt x="250538" y="322354"/>
                </a:lnTo>
                <a:lnTo>
                  <a:pt x="233113" y="370848"/>
                </a:lnTo>
                <a:lnTo>
                  <a:pt x="215683" y="419355"/>
                </a:lnTo>
                <a:lnTo>
                  <a:pt x="198247" y="467867"/>
                </a:lnTo>
                <a:lnTo>
                  <a:pt x="185402" y="450318"/>
                </a:lnTo>
                <a:lnTo>
                  <a:pt x="174164" y="431673"/>
                </a:lnTo>
                <a:lnTo>
                  <a:pt x="164617" y="412075"/>
                </a:lnTo>
                <a:lnTo>
                  <a:pt x="156845" y="391667"/>
                </a:lnTo>
                <a:lnTo>
                  <a:pt x="0" y="0"/>
                </a:lnTo>
              </a:path>
            </a:pathLst>
          </a:custGeom>
          <a:ln w="42671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14716" y="2482595"/>
            <a:ext cx="342900" cy="441959"/>
          </a:xfrm>
          <a:custGeom>
            <a:avLst/>
            <a:gdLst/>
            <a:ahLst/>
            <a:cxnLst/>
            <a:rect l="l" t="t" r="r" b="b"/>
            <a:pathLst>
              <a:path w="342900" h="441960">
                <a:moveTo>
                  <a:pt x="342900" y="0"/>
                </a:moveTo>
                <a:lnTo>
                  <a:pt x="321611" y="64484"/>
                </a:lnTo>
                <a:lnTo>
                  <a:pt x="297179" y="127635"/>
                </a:lnTo>
                <a:lnTo>
                  <a:pt x="278000" y="171672"/>
                </a:lnTo>
                <a:lnTo>
                  <a:pt x="258015" y="215409"/>
                </a:lnTo>
                <a:lnTo>
                  <a:pt x="238033" y="259199"/>
                </a:lnTo>
                <a:lnTo>
                  <a:pt x="218868" y="303397"/>
                </a:lnTo>
                <a:lnTo>
                  <a:pt x="201328" y="348353"/>
                </a:lnTo>
                <a:lnTo>
                  <a:pt x="186225" y="394423"/>
                </a:lnTo>
                <a:lnTo>
                  <a:pt x="174370" y="441960"/>
                </a:lnTo>
                <a:lnTo>
                  <a:pt x="147325" y="398608"/>
                </a:lnTo>
                <a:lnTo>
                  <a:pt x="122739" y="353391"/>
                </a:lnTo>
                <a:lnTo>
                  <a:pt x="100430" y="306552"/>
                </a:lnTo>
                <a:lnTo>
                  <a:pt x="80216" y="258333"/>
                </a:lnTo>
                <a:lnTo>
                  <a:pt x="61912" y="208978"/>
                </a:lnTo>
                <a:lnTo>
                  <a:pt x="45337" y="158728"/>
                </a:lnTo>
                <a:lnTo>
                  <a:pt x="30306" y="107826"/>
                </a:lnTo>
                <a:lnTo>
                  <a:pt x="16636" y="56515"/>
                </a:lnTo>
                <a:lnTo>
                  <a:pt x="14251" y="48061"/>
                </a:lnTo>
                <a:lnTo>
                  <a:pt x="10795" y="40417"/>
                </a:lnTo>
                <a:lnTo>
                  <a:pt x="6099" y="34726"/>
                </a:lnTo>
                <a:lnTo>
                  <a:pt x="0" y="32131"/>
                </a:lnTo>
              </a:path>
            </a:pathLst>
          </a:custGeom>
          <a:ln w="42672">
            <a:solidFill>
              <a:srgbClr val="1D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06024" y="702563"/>
            <a:ext cx="126841" cy="1264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60800" y="589787"/>
            <a:ext cx="75866" cy="899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7580" y="2136648"/>
            <a:ext cx="128228" cy="1280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2329" y="2023872"/>
            <a:ext cx="75825" cy="899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18831" y="3930396"/>
            <a:ext cx="128301" cy="12649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73575" y="3816096"/>
            <a:ext cx="75866" cy="914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47821" y="4172775"/>
            <a:ext cx="815340" cy="487680"/>
          </a:xfrm>
          <a:custGeom>
            <a:avLst/>
            <a:gdLst/>
            <a:ahLst/>
            <a:cxnLst/>
            <a:rect l="l" t="t" r="r" b="b"/>
            <a:pathLst>
              <a:path w="815340" h="487679">
                <a:moveTo>
                  <a:pt x="651283" y="355625"/>
                </a:moveTo>
                <a:lnTo>
                  <a:pt x="398367" y="355625"/>
                </a:lnTo>
                <a:lnTo>
                  <a:pt x="414768" y="365644"/>
                </a:lnTo>
                <a:lnTo>
                  <a:pt x="516985" y="404547"/>
                </a:lnTo>
                <a:lnTo>
                  <a:pt x="646834" y="449532"/>
                </a:lnTo>
                <a:lnTo>
                  <a:pt x="711106" y="470706"/>
                </a:lnTo>
                <a:lnTo>
                  <a:pt x="759936" y="485521"/>
                </a:lnTo>
                <a:lnTo>
                  <a:pt x="769588" y="487616"/>
                </a:lnTo>
                <a:lnTo>
                  <a:pt x="774033" y="487616"/>
                </a:lnTo>
                <a:lnTo>
                  <a:pt x="801921" y="476107"/>
                </a:lnTo>
                <a:lnTo>
                  <a:pt x="814831" y="449532"/>
                </a:lnTo>
                <a:lnTo>
                  <a:pt x="809787" y="419818"/>
                </a:lnTo>
                <a:lnTo>
                  <a:pt x="783812" y="398894"/>
                </a:lnTo>
                <a:lnTo>
                  <a:pt x="737032" y="383286"/>
                </a:lnTo>
                <a:lnTo>
                  <a:pt x="651283" y="355625"/>
                </a:lnTo>
                <a:close/>
              </a:path>
              <a:path w="815340" h="487679">
                <a:moveTo>
                  <a:pt x="208375" y="0"/>
                </a:moveTo>
                <a:lnTo>
                  <a:pt x="155654" y="6874"/>
                </a:lnTo>
                <a:lnTo>
                  <a:pt x="95999" y="33275"/>
                </a:lnTo>
                <a:lnTo>
                  <a:pt x="61452" y="62115"/>
                </a:lnTo>
                <a:lnTo>
                  <a:pt x="34477" y="97342"/>
                </a:lnTo>
                <a:lnTo>
                  <a:pt x="15176" y="137433"/>
                </a:lnTo>
                <a:lnTo>
                  <a:pt x="3650" y="180864"/>
                </a:lnTo>
                <a:lnTo>
                  <a:pt x="0" y="226113"/>
                </a:lnTo>
                <a:lnTo>
                  <a:pt x="4326" y="271658"/>
                </a:lnTo>
                <a:lnTo>
                  <a:pt x="16732" y="315976"/>
                </a:lnTo>
                <a:lnTo>
                  <a:pt x="36520" y="357788"/>
                </a:lnTo>
                <a:lnTo>
                  <a:pt x="63500" y="395120"/>
                </a:lnTo>
                <a:lnTo>
                  <a:pt x="97099" y="426259"/>
                </a:lnTo>
                <a:lnTo>
                  <a:pt x="136747" y="449491"/>
                </a:lnTo>
                <a:lnTo>
                  <a:pt x="179133" y="463583"/>
                </a:lnTo>
                <a:lnTo>
                  <a:pt x="223234" y="468464"/>
                </a:lnTo>
                <a:lnTo>
                  <a:pt x="225774" y="468464"/>
                </a:lnTo>
                <a:lnTo>
                  <a:pt x="237210" y="467945"/>
                </a:lnTo>
                <a:lnTo>
                  <a:pt x="247411" y="466575"/>
                </a:lnTo>
                <a:lnTo>
                  <a:pt x="257494" y="464286"/>
                </a:lnTo>
                <a:lnTo>
                  <a:pt x="267303" y="461073"/>
                </a:lnTo>
                <a:lnTo>
                  <a:pt x="290116" y="461073"/>
                </a:lnTo>
                <a:lnTo>
                  <a:pt x="328608" y="438123"/>
                </a:lnTo>
                <a:lnTo>
                  <a:pt x="379257" y="386621"/>
                </a:lnTo>
                <a:lnTo>
                  <a:pt x="380672" y="384327"/>
                </a:lnTo>
                <a:lnTo>
                  <a:pt x="243554" y="384327"/>
                </a:lnTo>
                <a:lnTo>
                  <a:pt x="196764" y="376863"/>
                </a:lnTo>
                <a:lnTo>
                  <a:pt x="155368" y="355833"/>
                </a:lnTo>
                <a:lnTo>
                  <a:pt x="122092" y="323275"/>
                </a:lnTo>
                <a:lnTo>
                  <a:pt x="99663" y="281228"/>
                </a:lnTo>
                <a:lnTo>
                  <a:pt x="90536" y="235315"/>
                </a:lnTo>
                <a:lnTo>
                  <a:pt x="93613" y="188628"/>
                </a:lnTo>
                <a:lnTo>
                  <a:pt x="109547" y="146125"/>
                </a:lnTo>
                <a:lnTo>
                  <a:pt x="138990" y="112758"/>
                </a:lnTo>
                <a:lnTo>
                  <a:pt x="182594" y="93484"/>
                </a:lnTo>
                <a:lnTo>
                  <a:pt x="208883" y="90690"/>
                </a:lnTo>
                <a:lnTo>
                  <a:pt x="382466" y="90690"/>
                </a:lnTo>
                <a:lnTo>
                  <a:pt x="367191" y="70822"/>
                </a:lnTo>
                <a:lnTo>
                  <a:pt x="333501" y="41213"/>
                </a:lnTo>
                <a:lnTo>
                  <a:pt x="295008" y="18928"/>
                </a:lnTo>
                <a:lnTo>
                  <a:pt x="252901" y="4884"/>
                </a:lnTo>
                <a:lnTo>
                  <a:pt x="208375" y="0"/>
                </a:lnTo>
                <a:close/>
              </a:path>
              <a:path w="815340" h="487679">
                <a:moveTo>
                  <a:pt x="290116" y="461073"/>
                </a:moveTo>
                <a:lnTo>
                  <a:pt x="267303" y="461073"/>
                </a:lnTo>
                <a:lnTo>
                  <a:pt x="270732" y="461899"/>
                </a:lnTo>
                <a:lnTo>
                  <a:pt x="274288" y="462356"/>
                </a:lnTo>
                <a:lnTo>
                  <a:pt x="284829" y="462356"/>
                </a:lnTo>
                <a:lnTo>
                  <a:pt x="290116" y="461073"/>
                </a:lnTo>
                <a:close/>
              </a:path>
              <a:path w="815340" h="487679">
                <a:moveTo>
                  <a:pt x="382466" y="90690"/>
                </a:moveTo>
                <a:lnTo>
                  <a:pt x="208883" y="90690"/>
                </a:lnTo>
                <a:lnTo>
                  <a:pt x="252761" y="98851"/>
                </a:lnTo>
                <a:lnTo>
                  <a:pt x="290163" y="121421"/>
                </a:lnTo>
                <a:lnTo>
                  <a:pt x="318611" y="155530"/>
                </a:lnTo>
                <a:lnTo>
                  <a:pt x="335629" y="198310"/>
                </a:lnTo>
                <a:lnTo>
                  <a:pt x="339327" y="243867"/>
                </a:lnTo>
                <a:lnTo>
                  <a:pt x="329675" y="284921"/>
                </a:lnTo>
                <a:lnTo>
                  <a:pt x="309385" y="321792"/>
                </a:lnTo>
                <a:lnTo>
                  <a:pt x="281171" y="354800"/>
                </a:lnTo>
                <a:lnTo>
                  <a:pt x="247745" y="384263"/>
                </a:lnTo>
                <a:lnTo>
                  <a:pt x="246348" y="384327"/>
                </a:lnTo>
                <a:lnTo>
                  <a:pt x="380672" y="384327"/>
                </a:lnTo>
                <a:lnTo>
                  <a:pt x="398367" y="355625"/>
                </a:lnTo>
                <a:lnTo>
                  <a:pt x="651283" y="355625"/>
                </a:lnTo>
                <a:lnTo>
                  <a:pt x="595979" y="337362"/>
                </a:lnTo>
                <a:lnTo>
                  <a:pt x="486467" y="298482"/>
                </a:lnTo>
                <a:lnTo>
                  <a:pt x="466201" y="290917"/>
                </a:lnTo>
                <a:lnTo>
                  <a:pt x="445577" y="284616"/>
                </a:lnTo>
                <a:lnTo>
                  <a:pt x="424656" y="281228"/>
                </a:lnTo>
                <a:lnTo>
                  <a:pt x="429226" y="247693"/>
                </a:lnTo>
                <a:lnTo>
                  <a:pt x="429212" y="214093"/>
                </a:lnTo>
                <a:lnTo>
                  <a:pt x="424602" y="180841"/>
                </a:lnTo>
                <a:lnTo>
                  <a:pt x="415385" y="148348"/>
                </a:lnTo>
                <a:lnTo>
                  <a:pt x="394882" y="106840"/>
                </a:lnTo>
                <a:lnTo>
                  <a:pt x="382466" y="9069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21326" y="4145343"/>
            <a:ext cx="847725" cy="520065"/>
          </a:xfrm>
          <a:custGeom>
            <a:avLst/>
            <a:gdLst/>
            <a:ahLst/>
            <a:cxnLst/>
            <a:rect l="l" t="t" r="r" b="b"/>
            <a:pathLst>
              <a:path w="847725" h="520064">
                <a:moveTo>
                  <a:pt x="519685" y="399516"/>
                </a:moveTo>
                <a:lnTo>
                  <a:pt x="460295" y="399516"/>
                </a:lnTo>
                <a:lnTo>
                  <a:pt x="510577" y="423013"/>
                </a:lnTo>
                <a:lnTo>
                  <a:pt x="561316" y="445375"/>
                </a:lnTo>
                <a:lnTo>
                  <a:pt x="612659" y="466674"/>
                </a:lnTo>
                <a:lnTo>
                  <a:pt x="664288" y="486797"/>
                </a:lnTo>
                <a:lnTo>
                  <a:pt x="716581" y="505904"/>
                </a:lnTo>
                <a:lnTo>
                  <a:pt x="768588" y="518227"/>
                </a:lnTo>
                <a:lnTo>
                  <a:pt x="788336" y="519557"/>
                </a:lnTo>
                <a:lnTo>
                  <a:pt x="805832" y="518142"/>
                </a:lnTo>
                <a:lnTo>
                  <a:pt x="821626" y="513383"/>
                </a:lnTo>
                <a:lnTo>
                  <a:pt x="834681" y="504506"/>
                </a:lnTo>
                <a:lnTo>
                  <a:pt x="843962" y="490740"/>
                </a:lnTo>
                <a:lnTo>
                  <a:pt x="844257" y="487819"/>
                </a:lnTo>
                <a:lnTo>
                  <a:pt x="754173" y="487819"/>
                </a:lnTo>
                <a:lnTo>
                  <a:pt x="737778" y="484614"/>
                </a:lnTo>
                <a:lnTo>
                  <a:pt x="719407" y="477081"/>
                </a:lnTo>
                <a:lnTo>
                  <a:pt x="701559" y="468349"/>
                </a:lnTo>
                <a:lnTo>
                  <a:pt x="686736" y="461543"/>
                </a:lnTo>
                <a:lnTo>
                  <a:pt x="663950" y="453143"/>
                </a:lnTo>
                <a:lnTo>
                  <a:pt x="595423" y="426885"/>
                </a:lnTo>
                <a:lnTo>
                  <a:pt x="534257" y="404582"/>
                </a:lnTo>
                <a:lnTo>
                  <a:pt x="519685" y="399516"/>
                </a:lnTo>
                <a:close/>
              </a:path>
              <a:path w="847725" h="520064">
                <a:moveTo>
                  <a:pt x="247697" y="0"/>
                </a:moveTo>
                <a:lnTo>
                  <a:pt x="202909" y="4021"/>
                </a:lnTo>
                <a:lnTo>
                  <a:pt x="159564" y="15813"/>
                </a:lnTo>
                <a:lnTo>
                  <a:pt x="118935" y="34969"/>
                </a:lnTo>
                <a:lnTo>
                  <a:pt x="82296" y="61080"/>
                </a:lnTo>
                <a:lnTo>
                  <a:pt x="50921" y="93738"/>
                </a:lnTo>
                <a:lnTo>
                  <a:pt x="26082" y="132537"/>
                </a:lnTo>
                <a:lnTo>
                  <a:pt x="8311" y="179141"/>
                </a:lnTo>
                <a:lnTo>
                  <a:pt x="0" y="226916"/>
                </a:lnTo>
                <a:lnTo>
                  <a:pt x="784" y="274635"/>
                </a:lnTo>
                <a:lnTo>
                  <a:pt x="10302" y="321071"/>
                </a:lnTo>
                <a:lnTo>
                  <a:pt x="28191" y="364999"/>
                </a:lnTo>
                <a:lnTo>
                  <a:pt x="54086" y="405192"/>
                </a:lnTo>
                <a:lnTo>
                  <a:pt x="87625" y="440424"/>
                </a:lnTo>
                <a:lnTo>
                  <a:pt x="128444" y="469468"/>
                </a:lnTo>
                <a:lnTo>
                  <a:pt x="190896" y="494607"/>
                </a:lnTo>
                <a:lnTo>
                  <a:pt x="259254" y="503174"/>
                </a:lnTo>
                <a:lnTo>
                  <a:pt x="305712" y="499113"/>
                </a:lnTo>
                <a:lnTo>
                  <a:pt x="349828" y="486747"/>
                </a:lnTo>
                <a:lnTo>
                  <a:pt x="387877" y="466674"/>
                </a:lnTo>
                <a:lnTo>
                  <a:pt x="267255" y="466674"/>
                </a:lnTo>
                <a:lnTo>
                  <a:pt x="226250" y="462870"/>
                </a:lnTo>
                <a:lnTo>
                  <a:pt x="186401" y="451900"/>
                </a:lnTo>
                <a:lnTo>
                  <a:pt x="148810" y="434425"/>
                </a:lnTo>
                <a:lnTo>
                  <a:pt x="114577" y="411107"/>
                </a:lnTo>
                <a:lnTo>
                  <a:pt x="84801" y="382608"/>
                </a:lnTo>
                <a:lnTo>
                  <a:pt x="60584" y="349588"/>
                </a:lnTo>
                <a:lnTo>
                  <a:pt x="43026" y="312709"/>
                </a:lnTo>
                <a:lnTo>
                  <a:pt x="33227" y="272634"/>
                </a:lnTo>
                <a:lnTo>
                  <a:pt x="32287" y="230022"/>
                </a:lnTo>
                <a:lnTo>
                  <a:pt x="41308" y="185537"/>
                </a:lnTo>
                <a:lnTo>
                  <a:pt x="61388" y="139839"/>
                </a:lnTo>
                <a:lnTo>
                  <a:pt x="88022" y="103236"/>
                </a:lnTo>
                <a:lnTo>
                  <a:pt x="121537" y="73839"/>
                </a:lnTo>
                <a:lnTo>
                  <a:pt x="160253" y="52180"/>
                </a:lnTo>
                <a:lnTo>
                  <a:pt x="202486" y="38794"/>
                </a:lnTo>
                <a:lnTo>
                  <a:pt x="246554" y="34213"/>
                </a:lnTo>
                <a:lnTo>
                  <a:pt x="369257" y="34213"/>
                </a:lnTo>
                <a:lnTo>
                  <a:pt x="356663" y="26085"/>
                </a:lnTo>
                <a:lnTo>
                  <a:pt x="330404" y="14514"/>
                </a:lnTo>
                <a:lnTo>
                  <a:pt x="303275" y="6380"/>
                </a:lnTo>
                <a:lnTo>
                  <a:pt x="275599" y="1577"/>
                </a:lnTo>
                <a:lnTo>
                  <a:pt x="247697" y="0"/>
                </a:lnTo>
                <a:close/>
              </a:path>
              <a:path w="847725" h="520064">
                <a:moveTo>
                  <a:pt x="631236" y="336232"/>
                </a:moveTo>
                <a:lnTo>
                  <a:pt x="488235" y="336232"/>
                </a:lnTo>
                <a:lnTo>
                  <a:pt x="489505" y="337502"/>
                </a:lnTo>
                <a:lnTo>
                  <a:pt x="491283" y="338074"/>
                </a:lnTo>
                <a:lnTo>
                  <a:pt x="493696" y="338709"/>
                </a:lnTo>
                <a:lnTo>
                  <a:pt x="530828" y="348040"/>
                </a:lnTo>
                <a:lnTo>
                  <a:pt x="568055" y="357839"/>
                </a:lnTo>
                <a:lnTo>
                  <a:pt x="605281" y="368103"/>
                </a:lnTo>
                <a:lnTo>
                  <a:pt x="642413" y="378828"/>
                </a:lnTo>
                <a:lnTo>
                  <a:pt x="687038" y="392447"/>
                </a:lnTo>
                <a:lnTo>
                  <a:pt x="731186" y="407390"/>
                </a:lnTo>
                <a:lnTo>
                  <a:pt x="787812" y="437584"/>
                </a:lnTo>
                <a:lnTo>
                  <a:pt x="797105" y="461033"/>
                </a:lnTo>
                <a:lnTo>
                  <a:pt x="761666" y="486486"/>
                </a:lnTo>
                <a:lnTo>
                  <a:pt x="759507" y="487375"/>
                </a:lnTo>
                <a:lnTo>
                  <a:pt x="756967" y="487819"/>
                </a:lnTo>
                <a:lnTo>
                  <a:pt x="844257" y="487819"/>
                </a:lnTo>
                <a:lnTo>
                  <a:pt x="831432" y="429696"/>
                </a:lnTo>
                <a:lnTo>
                  <a:pt x="800661" y="403718"/>
                </a:lnTo>
                <a:lnTo>
                  <a:pt x="758868" y="380739"/>
                </a:lnTo>
                <a:lnTo>
                  <a:pt x="710041" y="360738"/>
                </a:lnTo>
                <a:lnTo>
                  <a:pt x="658165" y="343693"/>
                </a:lnTo>
                <a:lnTo>
                  <a:pt x="631236" y="336232"/>
                </a:lnTo>
                <a:close/>
              </a:path>
              <a:path w="847725" h="520064">
                <a:moveTo>
                  <a:pt x="369257" y="34213"/>
                </a:moveTo>
                <a:lnTo>
                  <a:pt x="246554" y="34213"/>
                </a:lnTo>
                <a:lnTo>
                  <a:pt x="270934" y="35644"/>
                </a:lnTo>
                <a:lnTo>
                  <a:pt x="295100" y="39990"/>
                </a:lnTo>
                <a:lnTo>
                  <a:pt x="341550" y="57759"/>
                </a:lnTo>
                <a:lnTo>
                  <a:pt x="380934" y="84414"/>
                </a:lnTo>
                <a:lnTo>
                  <a:pt x="412019" y="117076"/>
                </a:lnTo>
                <a:lnTo>
                  <a:pt x="435080" y="154569"/>
                </a:lnTo>
                <a:lnTo>
                  <a:pt x="450389" y="195718"/>
                </a:lnTo>
                <a:lnTo>
                  <a:pt x="458221" y="239347"/>
                </a:lnTo>
                <a:lnTo>
                  <a:pt x="458850" y="284282"/>
                </a:lnTo>
                <a:lnTo>
                  <a:pt x="452550" y="329347"/>
                </a:lnTo>
                <a:lnTo>
                  <a:pt x="439594" y="373367"/>
                </a:lnTo>
                <a:lnTo>
                  <a:pt x="402272" y="415689"/>
                </a:lnTo>
                <a:lnTo>
                  <a:pt x="359997" y="444680"/>
                </a:lnTo>
                <a:lnTo>
                  <a:pt x="314436" y="461342"/>
                </a:lnTo>
                <a:lnTo>
                  <a:pt x="267255" y="466674"/>
                </a:lnTo>
                <a:lnTo>
                  <a:pt x="387877" y="466674"/>
                </a:lnTo>
                <a:lnTo>
                  <a:pt x="389538" y="465797"/>
                </a:lnTo>
                <a:lnTo>
                  <a:pt x="422773" y="435987"/>
                </a:lnTo>
                <a:lnTo>
                  <a:pt x="447468" y="397040"/>
                </a:lnTo>
                <a:lnTo>
                  <a:pt x="512562" y="397040"/>
                </a:lnTo>
                <a:lnTo>
                  <a:pt x="503644" y="393939"/>
                </a:lnTo>
                <a:lnTo>
                  <a:pt x="472995" y="383717"/>
                </a:lnTo>
                <a:lnTo>
                  <a:pt x="477359" y="372181"/>
                </a:lnTo>
                <a:lnTo>
                  <a:pt x="481329" y="360427"/>
                </a:lnTo>
                <a:lnTo>
                  <a:pt x="485053" y="348040"/>
                </a:lnTo>
                <a:lnTo>
                  <a:pt x="488235" y="336232"/>
                </a:lnTo>
                <a:lnTo>
                  <a:pt x="631236" y="336232"/>
                </a:lnTo>
                <a:lnTo>
                  <a:pt x="607229" y="329581"/>
                </a:lnTo>
                <a:lnTo>
                  <a:pt x="561217" y="318379"/>
                </a:lnTo>
                <a:lnTo>
                  <a:pt x="499919" y="304622"/>
                </a:lnTo>
                <a:lnTo>
                  <a:pt x="493061" y="304622"/>
                </a:lnTo>
                <a:lnTo>
                  <a:pt x="495509" y="257410"/>
                </a:lnTo>
                <a:lnTo>
                  <a:pt x="490735" y="210850"/>
                </a:lnTo>
                <a:lnTo>
                  <a:pt x="478685" y="166034"/>
                </a:lnTo>
                <a:lnTo>
                  <a:pt x="459307" y="124057"/>
                </a:lnTo>
                <a:lnTo>
                  <a:pt x="432545" y="86011"/>
                </a:lnTo>
                <a:lnTo>
                  <a:pt x="398349" y="52989"/>
                </a:lnTo>
                <a:lnTo>
                  <a:pt x="369257" y="34213"/>
                </a:lnTo>
                <a:close/>
              </a:path>
              <a:path w="847725" h="520064">
                <a:moveTo>
                  <a:pt x="512562" y="397040"/>
                </a:moveTo>
                <a:lnTo>
                  <a:pt x="447468" y="397040"/>
                </a:lnTo>
                <a:lnTo>
                  <a:pt x="450262" y="398945"/>
                </a:lnTo>
                <a:lnTo>
                  <a:pt x="453818" y="399707"/>
                </a:lnTo>
                <a:lnTo>
                  <a:pt x="458263" y="399707"/>
                </a:lnTo>
                <a:lnTo>
                  <a:pt x="459279" y="399643"/>
                </a:lnTo>
                <a:lnTo>
                  <a:pt x="460295" y="399516"/>
                </a:lnTo>
                <a:lnTo>
                  <a:pt x="519685" y="399516"/>
                </a:lnTo>
                <a:lnTo>
                  <a:pt x="512562" y="397040"/>
                </a:lnTo>
                <a:close/>
              </a:path>
              <a:path w="847725" h="520064">
                <a:moveTo>
                  <a:pt x="497633" y="304177"/>
                </a:moveTo>
                <a:lnTo>
                  <a:pt x="495474" y="304177"/>
                </a:lnTo>
                <a:lnTo>
                  <a:pt x="494331" y="304304"/>
                </a:lnTo>
                <a:lnTo>
                  <a:pt x="493061" y="304622"/>
                </a:lnTo>
                <a:lnTo>
                  <a:pt x="499919" y="304622"/>
                </a:lnTo>
                <a:lnTo>
                  <a:pt x="498649" y="304304"/>
                </a:lnTo>
                <a:lnTo>
                  <a:pt x="497633" y="304177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496031" y="4232147"/>
            <a:ext cx="323215" cy="337185"/>
          </a:xfrm>
          <a:custGeom>
            <a:avLst/>
            <a:gdLst/>
            <a:ahLst/>
            <a:cxnLst/>
            <a:rect l="l" t="t" r="r" b="b"/>
            <a:pathLst>
              <a:path w="323215" h="337185">
                <a:moveTo>
                  <a:pt x="157371" y="0"/>
                </a:moveTo>
                <a:lnTo>
                  <a:pt x="112318" y="6122"/>
                </a:lnTo>
                <a:lnTo>
                  <a:pt x="70980" y="24103"/>
                </a:lnTo>
                <a:lnTo>
                  <a:pt x="36356" y="53358"/>
                </a:lnTo>
                <a:lnTo>
                  <a:pt x="11448" y="93306"/>
                </a:lnTo>
                <a:lnTo>
                  <a:pt x="0" y="138304"/>
                </a:lnTo>
                <a:lnTo>
                  <a:pt x="1349" y="183065"/>
                </a:lnTo>
                <a:lnTo>
                  <a:pt x="14179" y="225625"/>
                </a:lnTo>
                <a:lnTo>
                  <a:pt x="37168" y="264021"/>
                </a:lnTo>
                <a:lnTo>
                  <a:pt x="68998" y="296291"/>
                </a:lnTo>
                <a:lnTo>
                  <a:pt x="108349" y="320471"/>
                </a:lnTo>
                <a:lnTo>
                  <a:pt x="144735" y="332611"/>
                </a:lnTo>
                <a:lnTo>
                  <a:pt x="183787" y="336740"/>
                </a:lnTo>
                <a:lnTo>
                  <a:pt x="226199" y="331638"/>
                </a:lnTo>
                <a:lnTo>
                  <a:pt x="264670" y="315996"/>
                </a:lnTo>
                <a:lnTo>
                  <a:pt x="278073" y="304393"/>
                </a:lnTo>
                <a:lnTo>
                  <a:pt x="185565" y="304393"/>
                </a:lnTo>
                <a:lnTo>
                  <a:pt x="145192" y="299471"/>
                </a:lnTo>
                <a:lnTo>
                  <a:pt x="107180" y="285363"/>
                </a:lnTo>
                <a:lnTo>
                  <a:pt x="73891" y="263057"/>
                </a:lnTo>
                <a:lnTo>
                  <a:pt x="47687" y="233541"/>
                </a:lnTo>
                <a:lnTo>
                  <a:pt x="30929" y="197802"/>
                </a:lnTo>
                <a:lnTo>
                  <a:pt x="25979" y="156828"/>
                </a:lnTo>
                <a:lnTo>
                  <a:pt x="35197" y="111607"/>
                </a:lnTo>
                <a:lnTo>
                  <a:pt x="54831" y="76008"/>
                </a:lnTo>
                <a:lnTo>
                  <a:pt x="83394" y="49622"/>
                </a:lnTo>
                <a:lnTo>
                  <a:pt x="118243" y="33222"/>
                </a:lnTo>
                <a:lnTo>
                  <a:pt x="156736" y="27584"/>
                </a:lnTo>
                <a:lnTo>
                  <a:pt x="246760" y="27584"/>
                </a:lnTo>
                <a:lnTo>
                  <a:pt x="232682" y="17792"/>
                </a:lnTo>
                <a:lnTo>
                  <a:pt x="214432" y="9944"/>
                </a:lnTo>
                <a:lnTo>
                  <a:pt x="195646" y="4391"/>
                </a:lnTo>
                <a:lnTo>
                  <a:pt x="176550" y="1090"/>
                </a:lnTo>
                <a:lnTo>
                  <a:pt x="157371" y="0"/>
                </a:lnTo>
                <a:close/>
              </a:path>
              <a:path w="323215" h="337185">
                <a:moveTo>
                  <a:pt x="246760" y="27584"/>
                </a:moveTo>
                <a:lnTo>
                  <a:pt x="156736" y="27584"/>
                </a:lnTo>
                <a:lnTo>
                  <a:pt x="172877" y="28546"/>
                </a:lnTo>
                <a:lnTo>
                  <a:pt x="188994" y="31467"/>
                </a:lnTo>
                <a:lnTo>
                  <a:pt x="256627" y="71364"/>
                </a:lnTo>
                <a:lnTo>
                  <a:pt x="280408" y="108899"/>
                </a:lnTo>
                <a:lnTo>
                  <a:pt x="292216" y="152306"/>
                </a:lnTo>
                <a:lnTo>
                  <a:pt x="292435" y="197878"/>
                </a:lnTo>
                <a:lnTo>
                  <a:pt x="281450" y="241909"/>
                </a:lnTo>
                <a:lnTo>
                  <a:pt x="278402" y="249796"/>
                </a:lnTo>
                <a:lnTo>
                  <a:pt x="282085" y="258940"/>
                </a:lnTo>
                <a:lnTo>
                  <a:pt x="240445" y="294381"/>
                </a:lnTo>
                <a:lnTo>
                  <a:pt x="185565" y="304393"/>
                </a:lnTo>
                <a:lnTo>
                  <a:pt x="278073" y="304393"/>
                </a:lnTo>
                <a:lnTo>
                  <a:pt x="295498" y="289307"/>
                </a:lnTo>
                <a:lnTo>
                  <a:pt x="314978" y="251066"/>
                </a:lnTo>
                <a:lnTo>
                  <a:pt x="316248" y="249212"/>
                </a:lnTo>
                <a:lnTo>
                  <a:pt x="314978" y="246799"/>
                </a:lnTo>
                <a:lnTo>
                  <a:pt x="313200" y="245529"/>
                </a:lnTo>
                <a:lnTo>
                  <a:pt x="322564" y="202248"/>
                </a:lnTo>
                <a:lnTo>
                  <a:pt x="323172" y="158365"/>
                </a:lnTo>
                <a:lnTo>
                  <a:pt x="314756" y="115930"/>
                </a:lnTo>
                <a:lnTo>
                  <a:pt x="297048" y="76990"/>
                </a:lnTo>
                <a:lnTo>
                  <a:pt x="269779" y="43595"/>
                </a:lnTo>
                <a:lnTo>
                  <a:pt x="246760" y="27584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כותרת משנה 18"/>
          <p:cNvSpPr>
            <a:spLocks noGrp="1"/>
          </p:cNvSpPr>
          <p:nvPr>
            <p:ph type="subTitle" idx="4"/>
          </p:nvPr>
        </p:nvSpPr>
        <p:spPr>
          <a:xfrm>
            <a:off x="1600200" y="1733550"/>
            <a:ext cx="5096510" cy="2462213"/>
          </a:xfrm>
        </p:spPr>
        <p:txBody>
          <a:bodyPr/>
          <a:lstStyle/>
          <a:p>
            <a:pPr algn="ctr"/>
            <a:r>
              <a:rPr lang="ar-SA" sz="4000" dirty="0" smtClean="0"/>
              <a:t>هل أهرب؟</a:t>
            </a:r>
          </a:p>
          <a:p>
            <a:pPr algn="ctr"/>
            <a:r>
              <a:rPr lang="ar-SA" sz="4000" dirty="0" smtClean="0"/>
              <a:t>هل أترك الأمور كما هي؟</a:t>
            </a:r>
          </a:p>
          <a:p>
            <a:pPr algn="ctr"/>
            <a:r>
              <a:rPr lang="ar-SA" sz="4000" dirty="0" smtClean="0"/>
              <a:t>هل أتقبل الأمور ببساطة؟</a:t>
            </a:r>
          </a:p>
          <a:p>
            <a:pPr algn="ctr"/>
            <a:r>
              <a:rPr lang="ar-SA" sz="4000" dirty="0" smtClean="0"/>
              <a:t>هل أعبر عن مشاعري؟ </a:t>
            </a:r>
            <a:endParaRPr lang="he-IL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1500" y="4390644"/>
            <a:ext cx="629285" cy="248920"/>
          </a:xfrm>
          <a:custGeom>
            <a:avLst/>
            <a:gdLst/>
            <a:ahLst/>
            <a:cxnLst/>
            <a:rect l="l" t="t" r="r" b="b"/>
            <a:pathLst>
              <a:path w="629284" h="248920">
                <a:moveTo>
                  <a:pt x="384300" y="108978"/>
                </a:moveTo>
                <a:lnTo>
                  <a:pt x="210820" y="108978"/>
                </a:lnTo>
                <a:lnTo>
                  <a:pt x="240819" y="110004"/>
                </a:lnTo>
                <a:lnTo>
                  <a:pt x="270414" y="112899"/>
                </a:lnTo>
                <a:lnTo>
                  <a:pt x="299009" y="117390"/>
                </a:lnTo>
                <a:lnTo>
                  <a:pt x="326008" y="123202"/>
                </a:lnTo>
                <a:lnTo>
                  <a:pt x="324230" y="125361"/>
                </a:lnTo>
                <a:lnTo>
                  <a:pt x="322579" y="127965"/>
                </a:lnTo>
                <a:lnTo>
                  <a:pt x="320801" y="130568"/>
                </a:lnTo>
                <a:lnTo>
                  <a:pt x="310999" y="159811"/>
                </a:lnTo>
                <a:lnTo>
                  <a:pt x="310578" y="193759"/>
                </a:lnTo>
                <a:lnTo>
                  <a:pt x="321302" y="224632"/>
                </a:lnTo>
                <a:lnTo>
                  <a:pt x="344931" y="244652"/>
                </a:lnTo>
                <a:lnTo>
                  <a:pt x="351408" y="247205"/>
                </a:lnTo>
                <a:lnTo>
                  <a:pt x="358013" y="248386"/>
                </a:lnTo>
                <a:lnTo>
                  <a:pt x="364617" y="248386"/>
                </a:lnTo>
                <a:lnTo>
                  <a:pt x="390177" y="242748"/>
                </a:lnTo>
                <a:lnTo>
                  <a:pt x="412702" y="227672"/>
                </a:lnTo>
                <a:lnTo>
                  <a:pt x="429250" y="205920"/>
                </a:lnTo>
                <a:lnTo>
                  <a:pt x="429945" y="203580"/>
                </a:lnTo>
                <a:lnTo>
                  <a:pt x="392429" y="203580"/>
                </a:lnTo>
                <a:lnTo>
                  <a:pt x="364273" y="197742"/>
                </a:lnTo>
                <a:lnTo>
                  <a:pt x="347868" y="186632"/>
                </a:lnTo>
                <a:lnTo>
                  <a:pt x="343298" y="170169"/>
                </a:lnTo>
                <a:lnTo>
                  <a:pt x="350647" y="148272"/>
                </a:lnTo>
                <a:lnTo>
                  <a:pt x="353568" y="142659"/>
                </a:lnTo>
                <a:lnTo>
                  <a:pt x="356616" y="137477"/>
                </a:lnTo>
                <a:lnTo>
                  <a:pt x="360552" y="132714"/>
                </a:lnTo>
                <a:lnTo>
                  <a:pt x="417203" y="132714"/>
                </a:lnTo>
                <a:lnTo>
                  <a:pt x="404983" y="122343"/>
                </a:lnTo>
                <a:lnTo>
                  <a:pt x="382016" y="110680"/>
                </a:lnTo>
                <a:lnTo>
                  <a:pt x="384300" y="108978"/>
                </a:lnTo>
                <a:close/>
              </a:path>
              <a:path w="629284" h="248920">
                <a:moveTo>
                  <a:pt x="221996" y="85572"/>
                </a:moveTo>
                <a:lnTo>
                  <a:pt x="176695" y="88189"/>
                </a:lnTo>
                <a:lnTo>
                  <a:pt x="131327" y="96637"/>
                </a:lnTo>
                <a:lnTo>
                  <a:pt x="88534" y="111809"/>
                </a:lnTo>
                <a:lnTo>
                  <a:pt x="50959" y="134600"/>
                </a:lnTo>
                <a:lnTo>
                  <a:pt x="21244" y="165904"/>
                </a:lnTo>
                <a:lnTo>
                  <a:pt x="2031" y="206616"/>
                </a:lnTo>
                <a:lnTo>
                  <a:pt x="0" y="213347"/>
                </a:lnTo>
                <a:lnTo>
                  <a:pt x="5206" y="217614"/>
                </a:lnTo>
                <a:lnTo>
                  <a:pt x="13970" y="217614"/>
                </a:lnTo>
                <a:lnTo>
                  <a:pt x="17525" y="215709"/>
                </a:lnTo>
                <a:lnTo>
                  <a:pt x="18923" y="211378"/>
                </a:lnTo>
                <a:lnTo>
                  <a:pt x="40453" y="171063"/>
                </a:lnTo>
                <a:lnTo>
                  <a:pt x="73083" y="141960"/>
                </a:lnTo>
                <a:lnTo>
                  <a:pt x="114139" y="122774"/>
                </a:lnTo>
                <a:lnTo>
                  <a:pt x="160943" y="112211"/>
                </a:lnTo>
                <a:lnTo>
                  <a:pt x="210820" y="108978"/>
                </a:lnTo>
                <a:lnTo>
                  <a:pt x="384300" y="108978"/>
                </a:lnTo>
                <a:lnTo>
                  <a:pt x="390937" y="104033"/>
                </a:lnTo>
                <a:lnTo>
                  <a:pt x="398309" y="99009"/>
                </a:lnTo>
                <a:lnTo>
                  <a:pt x="344170" y="99009"/>
                </a:lnTo>
                <a:lnTo>
                  <a:pt x="321746" y="94803"/>
                </a:lnTo>
                <a:lnTo>
                  <a:pt x="276804" y="88663"/>
                </a:lnTo>
                <a:lnTo>
                  <a:pt x="238474" y="85913"/>
                </a:lnTo>
                <a:lnTo>
                  <a:pt x="230306" y="85659"/>
                </a:lnTo>
                <a:lnTo>
                  <a:pt x="221996" y="85572"/>
                </a:lnTo>
                <a:close/>
              </a:path>
              <a:path w="629284" h="248920">
                <a:moveTo>
                  <a:pt x="417203" y="132714"/>
                </a:moveTo>
                <a:lnTo>
                  <a:pt x="360552" y="132714"/>
                </a:lnTo>
                <a:lnTo>
                  <a:pt x="363474" y="134023"/>
                </a:lnTo>
                <a:lnTo>
                  <a:pt x="387286" y="145132"/>
                </a:lnTo>
                <a:lnTo>
                  <a:pt x="402526" y="160377"/>
                </a:lnTo>
                <a:lnTo>
                  <a:pt x="405479" y="179834"/>
                </a:lnTo>
                <a:lnTo>
                  <a:pt x="392429" y="203580"/>
                </a:lnTo>
                <a:lnTo>
                  <a:pt x="429945" y="203580"/>
                </a:lnTo>
                <a:lnTo>
                  <a:pt x="436879" y="180251"/>
                </a:lnTo>
                <a:lnTo>
                  <a:pt x="434058" y="156686"/>
                </a:lnTo>
                <a:lnTo>
                  <a:pt x="422878" y="137531"/>
                </a:lnTo>
                <a:lnTo>
                  <a:pt x="417203" y="132714"/>
                </a:lnTo>
                <a:close/>
              </a:path>
              <a:path w="629284" h="248920">
                <a:moveTo>
                  <a:pt x="614679" y="0"/>
                </a:moveTo>
                <a:lnTo>
                  <a:pt x="613409" y="0"/>
                </a:lnTo>
                <a:lnTo>
                  <a:pt x="567404" y="2539"/>
                </a:lnTo>
                <a:lnTo>
                  <a:pt x="518630" y="10327"/>
                </a:lnTo>
                <a:lnTo>
                  <a:pt x="469503" y="23615"/>
                </a:lnTo>
                <a:lnTo>
                  <a:pt x="422439" y="42656"/>
                </a:lnTo>
                <a:lnTo>
                  <a:pt x="379856" y="67703"/>
                </a:lnTo>
                <a:lnTo>
                  <a:pt x="344170" y="99009"/>
                </a:lnTo>
                <a:lnTo>
                  <a:pt x="398309" y="99009"/>
                </a:lnTo>
                <a:lnTo>
                  <a:pt x="400145" y="97758"/>
                </a:lnTo>
                <a:lnTo>
                  <a:pt x="409590" y="91892"/>
                </a:lnTo>
                <a:lnTo>
                  <a:pt x="466844" y="64342"/>
                </a:lnTo>
                <a:lnTo>
                  <a:pt x="517461" y="48215"/>
                </a:lnTo>
                <a:lnTo>
                  <a:pt x="569317" y="35660"/>
                </a:lnTo>
                <a:lnTo>
                  <a:pt x="620649" y="24244"/>
                </a:lnTo>
                <a:lnTo>
                  <a:pt x="627665" y="19238"/>
                </a:lnTo>
                <a:lnTo>
                  <a:pt x="629062" y="11153"/>
                </a:lnTo>
                <a:lnTo>
                  <a:pt x="625363" y="3559"/>
                </a:lnTo>
                <a:lnTo>
                  <a:pt x="617093" y="25"/>
                </a:lnTo>
                <a:lnTo>
                  <a:pt x="614679" y="0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688323" y="4757953"/>
            <a:ext cx="177419" cy="2163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3547" y="574548"/>
            <a:ext cx="65531" cy="716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6654" y="359663"/>
            <a:ext cx="499109" cy="502920"/>
          </a:xfrm>
          <a:custGeom>
            <a:avLst/>
            <a:gdLst/>
            <a:ahLst/>
            <a:cxnLst/>
            <a:rect l="l" t="t" r="r" b="b"/>
            <a:pathLst>
              <a:path w="499109" h="502919">
                <a:moveTo>
                  <a:pt x="335927" y="393700"/>
                </a:moveTo>
                <a:lnTo>
                  <a:pt x="229873" y="393700"/>
                </a:lnTo>
                <a:lnTo>
                  <a:pt x="124852" y="398780"/>
                </a:lnTo>
                <a:lnTo>
                  <a:pt x="72809" y="403860"/>
                </a:lnTo>
                <a:lnTo>
                  <a:pt x="67754" y="403860"/>
                </a:lnTo>
                <a:lnTo>
                  <a:pt x="64820" y="410210"/>
                </a:lnTo>
                <a:lnTo>
                  <a:pt x="66929" y="414020"/>
                </a:lnTo>
                <a:lnTo>
                  <a:pt x="54871" y="427990"/>
                </a:lnTo>
                <a:lnTo>
                  <a:pt x="46920" y="444500"/>
                </a:lnTo>
                <a:lnTo>
                  <a:pt x="44654" y="462280"/>
                </a:lnTo>
                <a:lnTo>
                  <a:pt x="49657" y="478790"/>
                </a:lnTo>
                <a:lnTo>
                  <a:pt x="56720" y="488950"/>
                </a:lnTo>
                <a:lnTo>
                  <a:pt x="66046" y="496570"/>
                </a:lnTo>
                <a:lnTo>
                  <a:pt x="76953" y="501650"/>
                </a:lnTo>
                <a:lnTo>
                  <a:pt x="88760" y="502920"/>
                </a:lnTo>
                <a:lnTo>
                  <a:pt x="95885" y="502920"/>
                </a:lnTo>
                <a:lnTo>
                  <a:pt x="103136" y="501650"/>
                </a:lnTo>
                <a:lnTo>
                  <a:pt x="109854" y="497840"/>
                </a:lnTo>
                <a:lnTo>
                  <a:pt x="123123" y="486410"/>
                </a:lnTo>
                <a:lnTo>
                  <a:pt x="125544" y="481330"/>
                </a:lnTo>
                <a:lnTo>
                  <a:pt x="87490" y="481330"/>
                </a:lnTo>
                <a:lnTo>
                  <a:pt x="79863" y="480060"/>
                </a:lnTo>
                <a:lnTo>
                  <a:pt x="62239" y="450850"/>
                </a:lnTo>
                <a:lnTo>
                  <a:pt x="63373" y="444500"/>
                </a:lnTo>
                <a:lnTo>
                  <a:pt x="65646" y="438150"/>
                </a:lnTo>
                <a:lnTo>
                  <a:pt x="72809" y="438150"/>
                </a:lnTo>
                <a:lnTo>
                  <a:pt x="77165" y="435610"/>
                </a:lnTo>
                <a:lnTo>
                  <a:pt x="81991" y="434340"/>
                </a:lnTo>
                <a:lnTo>
                  <a:pt x="123060" y="434340"/>
                </a:lnTo>
                <a:lnTo>
                  <a:pt x="121102" y="431800"/>
                </a:lnTo>
                <a:lnTo>
                  <a:pt x="116393" y="426720"/>
                </a:lnTo>
                <a:lnTo>
                  <a:pt x="111054" y="422910"/>
                </a:lnTo>
                <a:lnTo>
                  <a:pt x="105244" y="419100"/>
                </a:lnTo>
                <a:lnTo>
                  <a:pt x="335104" y="419100"/>
                </a:lnTo>
                <a:lnTo>
                  <a:pt x="331711" y="416560"/>
                </a:lnTo>
                <a:lnTo>
                  <a:pt x="339699" y="416560"/>
                </a:lnTo>
                <a:lnTo>
                  <a:pt x="343916" y="412750"/>
                </a:lnTo>
                <a:lnTo>
                  <a:pt x="345147" y="407670"/>
                </a:lnTo>
                <a:lnTo>
                  <a:pt x="346036" y="407670"/>
                </a:lnTo>
                <a:lnTo>
                  <a:pt x="352142" y="394970"/>
                </a:lnTo>
                <a:lnTo>
                  <a:pt x="336765" y="394970"/>
                </a:lnTo>
                <a:lnTo>
                  <a:pt x="335927" y="393700"/>
                </a:lnTo>
                <a:close/>
              </a:path>
              <a:path w="499109" h="502919">
                <a:moveTo>
                  <a:pt x="335104" y="419100"/>
                </a:moveTo>
                <a:lnTo>
                  <a:pt x="290449" y="419100"/>
                </a:lnTo>
                <a:lnTo>
                  <a:pt x="290449" y="421640"/>
                </a:lnTo>
                <a:lnTo>
                  <a:pt x="292112" y="425450"/>
                </a:lnTo>
                <a:lnTo>
                  <a:pt x="294665" y="426720"/>
                </a:lnTo>
                <a:lnTo>
                  <a:pt x="285347" y="435610"/>
                </a:lnTo>
                <a:lnTo>
                  <a:pt x="278282" y="447040"/>
                </a:lnTo>
                <a:lnTo>
                  <a:pt x="274455" y="459740"/>
                </a:lnTo>
                <a:lnTo>
                  <a:pt x="274853" y="472440"/>
                </a:lnTo>
                <a:lnTo>
                  <a:pt x="280292" y="485140"/>
                </a:lnTo>
                <a:lnTo>
                  <a:pt x="289504" y="494030"/>
                </a:lnTo>
                <a:lnTo>
                  <a:pt x="301319" y="500380"/>
                </a:lnTo>
                <a:lnTo>
                  <a:pt x="314566" y="502920"/>
                </a:lnTo>
                <a:lnTo>
                  <a:pt x="321818" y="502920"/>
                </a:lnTo>
                <a:lnTo>
                  <a:pt x="325374" y="501650"/>
                </a:lnTo>
                <a:lnTo>
                  <a:pt x="339771" y="494030"/>
                </a:lnTo>
                <a:lnTo>
                  <a:pt x="349136" y="482600"/>
                </a:lnTo>
                <a:lnTo>
                  <a:pt x="312508" y="482600"/>
                </a:lnTo>
                <a:lnTo>
                  <a:pt x="304246" y="480060"/>
                </a:lnTo>
                <a:lnTo>
                  <a:pt x="297584" y="474980"/>
                </a:lnTo>
                <a:lnTo>
                  <a:pt x="293397" y="467360"/>
                </a:lnTo>
                <a:lnTo>
                  <a:pt x="292557" y="458470"/>
                </a:lnTo>
                <a:lnTo>
                  <a:pt x="294907" y="450850"/>
                </a:lnTo>
                <a:lnTo>
                  <a:pt x="299118" y="443230"/>
                </a:lnTo>
                <a:lnTo>
                  <a:pt x="304674" y="435610"/>
                </a:lnTo>
                <a:lnTo>
                  <a:pt x="311061" y="429260"/>
                </a:lnTo>
                <a:lnTo>
                  <a:pt x="346014" y="429260"/>
                </a:lnTo>
                <a:lnTo>
                  <a:pt x="340194" y="422910"/>
                </a:lnTo>
                <a:lnTo>
                  <a:pt x="335104" y="419100"/>
                </a:lnTo>
                <a:close/>
              </a:path>
              <a:path w="499109" h="502919">
                <a:moveTo>
                  <a:pt x="346014" y="429260"/>
                </a:moveTo>
                <a:lnTo>
                  <a:pt x="311061" y="429260"/>
                </a:lnTo>
                <a:lnTo>
                  <a:pt x="318338" y="431800"/>
                </a:lnTo>
                <a:lnTo>
                  <a:pt x="324792" y="436880"/>
                </a:lnTo>
                <a:lnTo>
                  <a:pt x="330070" y="441960"/>
                </a:lnTo>
                <a:lnTo>
                  <a:pt x="333819" y="449580"/>
                </a:lnTo>
                <a:lnTo>
                  <a:pt x="333375" y="449580"/>
                </a:lnTo>
                <a:lnTo>
                  <a:pt x="334676" y="459740"/>
                </a:lnTo>
                <a:lnTo>
                  <a:pt x="332387" y="468630"/>
                </a:lnTo>
                <a:lnTo>
                  <a:pt x="326702" y="477520"/>
                </a:lnTo>
                <a:lnTo>
                  <a:pt x="317817" y="481330"/>
                </a:lnTo>
                <a:lnTo>
                  <a:pt x="316014" y="481330"/>
                </a:lnTo>
                <a:lnTo>
                  <a:pt x="314261" y="482600"/>
                </a:lnTo>
                <a:lnTo>
                  <a:pt x="349136" y="482600"/>
                </a:lnTo>
                <a:lnTo>
                  <a:pt x="350177" y="481330"/>
                </a:lnTo>
                <a:lnTo>
                  <a:pt x="355763" y="466090"/>
                </a:lnTo>
                <a:lnTo>
                  <a:pt x="355701" y="448310"/>
                </a:lnTo>
                <a:lnTo>
                  <a:pt x="352426" y="439420"/>
                </a:lnTo>
                <a:lnTo>
                  <a:pt x="347178" y="430530"/>
                </a:lnTo>
                <a:lnTo>
                  <a:pt x="346014" y="429260"/>
                </a:lnTo>
                <a:close/>
              </a:path>
              <a:path w="499109" h="502919">
                <a:moveTo>
                  <a:pt x="123060" y="434340"/>
                </a:moveTo>
                <a:lnTo>
                  <a:pt x="95440" y="434340"/>
                </a:lnTo>
                <a:lnTo>
                  <a:pt x="103835" y="438150"/>
                </a:lnTo>
                <a:lnTo>
                  <a:pt x="108191" y="447040"/>
                </a:lnTo>
                <a:lnTo>
                  <a:pt x="110223" y="457200"/>
                </a:lnTo>
                <a:lnTo>
                  <a:pt x="108435" y="466090"/>
                </a:lnTo>
                <a:lnTo>
                  <a:pt x="103262" y="474980"/>
                </a:lnTo>
                <a:lnTo>
                  <a:pt x="95135" y="480060"/>
                </a:lnTo>
                <a:lnTo>
                  <a:pt x="92582" y="481330"/>
                </a:lnTo>
                <a:lnTo>
                  <a:pt x="125544" y="481330"/>
                </a:lnTo>
                <a:lnTo>
                  <a:pt x="130386" y="471170"/>
                </a:lnTo>
                <a:lnTo>
                  <a:pt x="131173" y="453390"/>
                </a:lnTo>
                <a:lnTo>
                  <a:pt x="125018" y="436880"/>
                </a:lnTo>
                <a:lnTo>
                  <a:pt x="123060" y="434340"/>
                </a:lnTo>
                <a:close/>
              </a:path>
              <a:path w="499109" h="502919">
                <a:moveTo>
                  <a:pt x="262613" y="419100"/>
                </a:moveTo>
                <a:lnTo>
                  <a:pt x="105244" y="419100"/>
                </a:lnTo>
                <a:lnTo>
                  <a:pt x="123564" y="420370"/>
                </a:lnTo>
                <a:lnTo>
                  <a:pt x="141936" y="420370"/>
                </a:lnTo>
                <a:lnTo>
                  <a:pt x="160350" y="421640"/>
                </a:lnTo>
                <a:lnTo>
                  <a:pt x="206747" y="421640"/>
                </a:lnTo>
                <a:lnTo>
                  <a:pt x="262613" y="419100"/>
                </a:lnTo>
                <a:close/>
              </a:path>
              <a:path w="499109" h="502919">
                <a:moveTo>
                  <a:pt x="372321" y="345440"/>
                </a:moveTo>
                <a:lnTo>
                  <a:pt x="344754" y="345440"/>
                </a:lnTo>
                <a:lnTo>
                  <a:pt x="342231" y="358140"/>
                </a:lnTo>
                <a:lnTo>
                  <a:pt x="340294" y="369570"/>
                </a:lnTo>
                <a:lnTo>
                  <a:pt x="338908" y="382270"/>
                </a:lnTo>
                <a:lnTo>
                  <a:pt x="338035" y="394970"/>
                </a:lnTo>
                <a:lnTo>
                  <a:pt x="352142" y="394970"/>
                </a:lnTo>
                <a:lnTo>
                  <a:pt x="366184" y="365760"/>
                </a:lnTo>
                <a:lnTo>
                  <a:pt x="372321" y="345440"/>
                </a:lnTo>
                <a:close/>
              </a:path>
              <a:path w="499109" h="502919">
                <a:moveTo>
                  <a:pt x="372705" y="344170"/>
                </a:moveTo>
                <a:lnTo>
                  <a:pt x="72809" y="344170"/>
                </a:lnTo>
                <a:lnTo>
                  <a:pt x="107719" y="350520"/>
                </a:lnTo>
                <a:lnTo>
                  <a:pt x="142911" y="355600"/>
                </a:lnTo>
                <a:lnTo>
                  <a:pt x="178291" y="359410"/>
                </a:lnTo>
                <a:lnTo>
                  <a:pt x="246688" y="359410"/>
                </a:lnTo>
                <a:lnTo>
                  <a:pt x="279546" y="356870"/>
                </a:lnTo>
                <a:lnTo>
                  <a:pt x="312260" y="351790"/>
                </a:lnTo>
                <a:lnTo>
                  <a:pt x="344754" y="345440"/>
                </a:lnTo>
                <a:lnTo>
                  <a:pt x="372321" y="345440"/>
                </a:lnTo>
                <a:lnTo>
                  <a:pt x="372705" y="344170"/>
                </a:lnTo>
                <a:close/>
              </a:path>
              <a:path w="499109" h="502919">
                <a:moveTo>
                  <a:pt x="490816" y="1270"/>
                </a:moveTo>
                <a:lnTo>
                  <a:pt x="461378" y="1270"/>
                </a:lnTo>
                <a:lnTo>
                  <a:pt x="447470" y="3810"/>
                </a:lnTo>
                <a:lnTo>
                  <a:pt x="440513" y="3810"/>
                </a:lnTo>
                <a:lnTo>
                  <a:pt x="433552" y="6350"/>
                </a:lnTo>
                <a:lnTo>
                  <a:pt x="431888" y="6350"/>
                </a:lnTo>
                <a:lnTo>
                  <a:pt x="430225" y="7620"/>
                </a:lnTo>
                <a:lnTo>
                  <a:pt x="429336" y="8890"/>
                </a:lnTo>
                <a:lnTo>
                  <a:pt x="425564" y="10160"/>
                </a:lnTo>
                <a:lnTo>
                  <a:pt x="422224" y="12700"/>
                </a:lnTo>
                <a:lnTo>
                  <a:pt x="421779" y="16510"/>
                </a:lnTo>
                <a:lnTo>
                  <a:pt x="418611" y="34290"/>
                </a:lnTo>
                <a:lnTo>
                  <a:pt x="415405" y="50800"/>
                </a:lnTo>
                <a:lnTo>
                  <a:pt x="412126" y="67310"/>
                </a:lnTo>
                <a:lnTo>
                  <a:pt x="408736" y="85090"/>
                </a:lnTo>
                <a:lnTo>
                  <a:pt x="220105" y="85090"/>
                </a:lnTo>
                <a:lnTo>
                  <a:pt x="166790" y="86360"/>
                </a:lnTo>
                <a:lnTo>
                  <a:pt x="7124" y="93980"/>
                </a:lnTo>
                <a:lnTo>
                  <a:pt x="3784" y="93980"/>
                </a:lnTo>
                <a:lnTo>
                  <a:pt x="838" y="96520"/>
                </a:lnTo>
                <a:lnTo>
                  <a:pt x="1231" y="100330"/>
                </a:lnTo>
                <a:lnTo>
                  <a:pt x="406" y="101600"/>
                </a:lnTo>
                <a:lnTo>
                  <a:pt x="0" y="104140"/>
                </a:lnTo>
                <a:lnTo>
                  <a:pt x="406" y="105410"/>
                </a:lnTo>
                <a:lnTo>
                  <a:pt x="8380" y="152400"/>
                </a:lnTo>
                <a:lnTo>
                  <a:pt x="18994" y="199390"/>
                </a:lnTo>
                <a:lnTo>
                  <a:pt x="31263" y="246380"/>
                </a:lnTo>
                <a:lnTo>
                  <a:pt x="44200" y="292100"/>
                </a:lnTo>
                <a:lnTo>
                  <a:pt x="56819" y="337820"/>
                </a:lnTo>
                <a:lnTo>
                  <a:pt x="58267" y="342900"/>
                </a:lnTo>
                <a:lnTo>
                  <a:pt x="62623" y="345440"/>
                </a:lnTo>
                <a:lnTo>
                  <a:pt x="71056" y="345440"/>
                </a:lnTo>
                <a:lnTo>
                  <a:pt x="72809" y="344170"/>
                </a:lnTo>
                <a:lnTo>
                  <a:pt x="372705" y="344170"/>
                </a:lnTo>
                <a:lnTo>
                  <a:pt x="376157" y="332740"/>
                </a:lnTo>
                <a:lnTo>
                  <a:pt x="173837" y="332740"/>
                </a:lnTo>
                <a:lnTo>
                  <a:pt x="159941" y="331470"/>
                </a:lnTo>
                <a:lnTo>
                  <a:pt x="135521" y="331470"/>
                </a:lnTo>
                <a:lnTo>
                  <a:pt x="75755" y="326390"/>
                </a:lnTo>
                <a:lnTo>
                  <a:pt x="72034" y="312420"/>
                </a:lnTo>
                <a:lnTo>
                  <a:pt x="64757" y="281940"/>
                </a:lnTo>
                <a:lnTo>
                  <a:pt x="61036" y="266700"/>
                </a:lnTo>
                <a:lnTo>
                  <a:pt x="392016" y="266700"/>
                </a:lnTo>
                <a:lnTo>
                  <a:pt x="392849" y="262890"/>
                </a:lnTo>
                <a:lnTo>
                  <a:pt x="230647" y="262890"/>
                </a:lnTo>
                <a:lnTo>
                  <a:pt x="216369" y="261620"/>
                </a:lnTo>
                <a:lnTo>
                  <a:pt x="197421" y="261620"/>
                </a:lnTo>
                <a:lnTo>
                  <a:pt x="167205" y="259080"/>
                </a:lnTo>
                <a:lnTo>
                  <a:pt x="58928" y="259080"/>
                </a:lnTo>
                <a:lnTo>
                  <a:pt x="54736" y="241300"/>
                </a:lnTo>
                <a:lnTo>
                  <a:pt x="50390" y="224790"/>
                </a:lnTo>
                <a:lnTo>
                  <a:pt x="45887" y="207010"/>
                </a:lnTo>
                <a:lnTo>
                  <a:pt x="41224" y="190500"/>
                </a:lnTo>
                <a:lnTo>
                  <a:pt x="326953" y="190500"/>
                </a:lnTo>
                <a:lnTo>
                  <a:pt x="378015" y="186690"/>
                </a:lnTo>
                <a:lnTo>
                  <a:pt x="385009" y="184150"/>
                </a:lnTo>
                <a:lnTo>
                  <a:pt x="387473" y="176530"/>
                </a:lnTo>
                <a:lnTo>
                  <a:pt x="37439" y="176530"/>
                </a:lnTo>
                <a:lnTo>
                  <a:pt x="32229" y="158750"/>
                </a:lnTo>
                <a:lnTo>
                  <a:pt x="26654" y="142240"/>
                </a:lnTo>
                <a:lnTo>
                  <a:pt x="20683" y="124460"/>
                </a:lnTo>
                <a:lnTo>
                  <a:pt x="14287" y="106680"/>
                </a:lnTo>
                <a:lnTo>
                  <a:pt x="427190" y="106680"/>
                </a:lnTo>
                <a:lnTo>
                  <a:pt x="433786" y="73660"/>
                </a:lnTo>
                <a:lnTo>
                  <a:pt x="443268" y="22860"/>
                </a:lnTo>
                <a:lnTo>
                  <a:pt x="443268" y="20320"/>
                </a:lnTo>
                <a:lnTo>
                  <a:pt x="494769" y="20320"/>
                </a:lnTo>
                <a:lnTo>
                  <a:pt x="496746" y="19050"/>
                </a:lnTo>
                <a:lnTo>
                  <a:pt x="498722" y="11430"/>
                </a:lnTo>
                <a:lnTo>
                  <a:pt x="496746" y="5080"/>
                </a:lnTo>
                <a:lnTo>
                  <a:pt x="490816" y="1270"/>
                </a:lnTo>
                <a:close/>
              </a:path>
              <a:path w="499109" h="502919">
                <a:moveTo>
                  <a:pt x="215925" y="280670"/>
                </a:moveTo>
                <a:lnTo>
                  <a:pt x="196596" y="280670"/>
                </a:lnTo>
                <a:lnTo>
                  <a:pt x="196647" y="290830"/>
                </a:lnTo>
                <a:lnTo>
                  <a:pt x="196739" y="294640"/>
                </a:lnTo>
                <a:lnTo>
                  <a:pt x="197523" y="307340"/>
                </a:lnTo>
                <a:lnTo>
                  <a:pt x="199185" y="320040"/>
                </a:lnTo>
                <a:lnTo>
                  <a:pt x="201650" y="332740"/>
                </a:lnTo>
                <a:lnTo>
                  <a:pt x="209638" y="332740"/>
                </a:lnTo>
                <a:lnTo>
                  <a:pt x="212383" y="320040"/>
                </a:lnTo>
                <a:lnTo>
                  <a:pt x="214349" y="307340"/>
                </a:lnTo>
                <a:lnTo>
                  <a:pt x="215530" y="294640"/>
                </a:lnTo>
                <a:lnTo>
                  <a:pt x="215925" y="280670"/>
                </a:lnTo>
                <a:close/>
              </a:path>
              <a:path w="499109" h="502919">
                <a:moveTo>
                  <a:pt x="294665" y="281940"/>
                </a:moveTo>
                <a:lnTo>
                  <a:pt x="272338" y="281940"/>
                </a:lnTo>
                <a:lnTo>
                  <a:pt x="271692" y="292100"/>
                </a:lnTo>
                <a:lnTo>
                  <a:pt x="271570" y="294640"/>
                </a:lnTo>
                <a:lnTo>
                  <a:pt x="271365" y="300990"/>
                </a:lnTo>
                <a:lnTo>
                  <a:pt x="271302" y="316230"/>
                </a:lnTo>
                <a:lnTo>
                  <a:pt x="271513" y="327660"/>
                </a:lnTo>
                <a:lnTo>
                  <a:pt x="272783" y="328930"/>
                </a:lnTo>
                <a:lnTo>
                  <a:pt x="274015" y="330200"/>
                </a:lnTo>
                <a:lnTo>
                  <a:pt x="257923" y="331470"/>
                </a:lnTo>
                <a:lnTo>
                  <a:pt x="241827" y="331470"/>
                </a:lnTo>
                <a:lnTo>
                  <a:pt x="225730" y="332740"/>
                </a:lnTo>
                <a:lnTo>
                  <a:pt x="376157" y="332740"/>
                </a:lnTo>
                <a:lnTo>
                  <a:pt x="376924" y="330200"/>
                </a:lnTo>
                <a:lnTo>
                  <a:pt x="278676" y="330200"/>
                </a:lnTo>
                <a:lnTo>
                  <a:pt x="279501" y="328930"/>
                </a:lnTo>
                <a:lnTo>
                  <a:pt x="279908" y="328930"/>
                </a:lnTo>
                <a:lnTo>
                  <a:pt x="280339" y="327660"/>
                </a:lnTo>
                <a:lnTo>
                  <a:pt x="284531" y="316230"/>
                </a:lnTo>
                <a:lnTo>
                  <a:pt x="288293" y="304800"/>
                </a:lnTo>
                <a:lnTo>
                  <a:pt x="291659" y="293370"/>
                </a:lnTo>
                <a:lnTo>
                  <a:pt x="294665" y="281940"/>
                </a:lnTo>
                <a:close/>
              </a:path>
              <a:path w="499109" h="502919">
                <a:moveTo>
                  <a:pt x="392016" y="266700"/>
                </a:moveTo>
                <a:lnTo>
                  <a:pt x="61036" y="266700"/>
                </a:lnTo>
                <a:lnTo>
                  <a:pt x="76272" y="271780"/>
                </a:lnTo>
                <a:lnTo>
                  <a:pt x="107202" y="276860"/>
                </a:lnTo>
                <a:lnTo>
                  <a:pt x="122910" y="278130"/>
                </a:lnTo>
                <a:lnTo>
                  <a:pt x="125822" y="292100"/>
                </a:lnTo>
                <a:lnTo>
                  <a:pt x="128897" y="304800"/>
                </a:lnTo>
                <a:lnTo>
                  <a:pt x="132131" y="317500"/>
                </a:lnTo>
                <a:lnTo>
                  <a:pt x="135521" y="331470"/>
                </a:lnTo>
                <a:lnTo>
                  <a:pt x="146062" y="331470"/>
                </a:lnTo>
                <a:lnTo>
                  <a:pt x="144475" y="318770"/>
                </a:lnTo>
                <a:lnTo>
                  <a:pt x="142851" y="306070"/>
                </a:lnTo>
                <a:lnTo>
                  <a:pt x="141153" y="292100"/>
                </a:lnTo>
                <a:lnTo>
                  <a:pt x="139344" y="279400"/>
                </a:lnTo>
                <a:lnTo>
                  <a:pt x="389192" y="279400"/>
                </a:lnTo>
                <a:lnTo>
                  <a:pt x="391183" y="270510"/>
                </a:lnTo>
                <a:lnTo>
                  <a:pt x="392016" y="266700"/>
                </a:lnTo>
                <a:close/>
              </a:path>
              <a:path w="499109" h="502919">
                <a:moveTo>
                  <a:pt x="389192" y="279400"/>
                </a:moveTo>
                <a:lnTo>
                  <a:pt x="362419" y="279400"/>
                </a:lnTo>
                <a:lnTo>
                  <a:pt x="359332" y="290830"/>
                </a:lnTo>
                <a:lnTo>
                  <a:pt x="356366" y="300990"/>
                </a:lnTo>
                <a:lnTo>
                  <a:pt x="353484" y="311150"/>
                </a:lnTo>
                <a:lnTo>
                  <a:pt x="350647" y="321310"/>
                </a:lnTo>
                <a:lnTo>
                  <a:pt x="348538" y="321310"/>
                </a:lnTo>
                <a:lnTo>
                  <a:pt x="313455" y="326390"/>
                </a:lnTo>
                <a:lnTo>
                  <a:pt x="296046" y="327660"/>
                </a:lnTo>
                <a:lnTo>
                  <a:pt x="278676" y="330200"/>
                </a:lnTo>
                <a:lnTo>
                  <a:pt x="376924" y="330200"/>
                </a:lnTo>
                <a:lnTo>
                  <a:pt x="380376" y="318770"/>
                </a:lnTo>
                <a:lnTo>
                  <a:pt x="389192" y="279400"/>
                </a:lnTo>
                <a:close/>
              </a:path>
              <a:path w="499109" h="502919">
                <a:moveTo>
                  <a:pt x="328542" y="280670"/>
                </a:moveTo>
                <a:lnTo>
                  <a:pt x="215925" y="280670"/>
                </a:lnTo>
                <a:lnTo>
                  <a:pt x="244132" y="281940"/>
                </a:lnTo>
                <a:lnTo>
                  <a:pt x="311642" y="281940"/>
                </a:lnTo>
                <a:lnTo>
                  <a:pt x="328542" y="280670"/>
                </a:lnTo>
                <a:close/>
              </a:path>
              <a:path w="499109" h="502919">
                <a:moveTo>
                  <a:pt x="362419" y="279400"/>
                </a:moveTo>
                <a:lnTo>
                  <a:pt x="168589" y="279400"/>
                </a:lnTo>
                <a:lnTo>
                  <a:pt x="182789" y="280670"/>
                </a:lnTo>
                <a:lnTo>
                  <a:pt x="345443" y="280670"/>
                </a:lnTo>
                <a:lnTo>
                  <a:pt x="362419" y="279400"/>
                </a:lnTo>
                <a:close/>
              </a:path>
              <a:path w="499109" h="502919">
                <a:moveTo>
                  <a:pt x="309664" y="193040"/>
                </a:moveTo>
                <a:lnTo>
                  <a:pt x="285394" y="193040"/>
                </a:lnTo>
                <a:lnTo>
                  <a:pt x="282085" y="210820"/>
                </a:lnTo>
                <a:lnTo>
                  <a:pt x="279080" y="227330"/>
                </a:lnTo>
                <a:lnTo>
                  <a:pt x="276387" y="245110"/>
                </a:lnTo>
                <a:lnTo>
                  <a:pt x="274015" y="262890"/>
                </a:lnTo>
                <a:lnTo>
                  <a:pt x="298881" y="262890"/>
                </a:lnTo>
                <a:lnTo>
                  <a:pt x="302122" y="245110"/>
                </a:lnTo>
                <a:lnTo>
                  <a:pt x="304979" y="227330"/>
                </a:lnTo>
                <a:lnTo>
                  <a:pt x="307523" y="209550"/>
                </a:lnTo>
                <a:lnTo>
                  <a:pt x="309664" y="193040"/>
                </a:lnTo>
                <a:close/>
              </a:path>
              <a:path w="499109" h="502919">
                <a:moveTo>
                  <a:pt x="427190" y="106680"/>
                </a:moveTo>
                <a:lnTo>
                  <a:pt x="404520" y="106680"/>
                </a:lnTo>
                <a:lnTo>
                  <a:pt x="398758" y="134620"/>
                </a:lnTo>
                <a:lnTo>
                  <a:pt x="392798" y="162560"/>
                </a:lnTo>
                <a:lnTo>
                  <a:pt x="386600" y="190500"/>
                </a:lnTo>
                <a:lnTo>
                  <a:pt x="380123" y="218440"/>
                </a:lnTo>
                <a:lnTo>
                  <a:pt x="379691" y="218440"/>
                </a:lnTo>
                <a:lnTo>
                  <a:pt x="377014" y="229870"/>
                </a:lnTo>
                <a:lnTo>
                  <a:pt x="374115" y="240030"/>
                </a:lnTo>
                <a:lnTo>
                  <a:pt x="371060" y="251460"/>
                </a:lnTo>
                <a:lnTo>
                  <a:pt x="367919" y="261620"/>
                </a:lnTo>
                <a:lnTo>
                  <a:pt x="350609" y="261620"/>
                </a:lnTo>
                <a:lnTo>
                  <a:pt x="333381" y="262890"/>
                </a:lnTo>
                <a:lnTo>
                  <a:pt x="392849" y="262890"/>
                </a:lnTo>
                <a:lnTo>
                  <a:pt x="401180" y="224790"/>
                </a:lnTo>
                <a:lnTo>
                  <a:pt x="412783" y="175260"/>
                </a:lnTo>
                <a:lnTo>
                  <a:pt x="423638" y="124460"/>
                </a:lnTo>
                <a:lnTo>
                  <a:pt x="427190" y="106680"/>
                </a:lnTo>
                <a:close/>
              </a:path>
              <a:path w="499109" h="502919">
                <a:moveTo>
                  <a:pt x="217195" y="196850"/>
                </a:moveTo>
                <a:lnTo>
                  <a:pt x="198259" y="196850"/>
                </a:lnTo>
                <a:lnTo>
                  <a:pt x="198185" y="241300"/>
                </a:lnTo>
                <a:lnTo>
                  <a:pt x="197993" y="247650"/>
                </a:lnTo>
                <a:lnTo>
                  <a:pt x="197723" y="255270"/>
                </a:lnTo>
                <a:lnTo>
                  <a:pt x="197421" y="261620"/>
                </a:lnTo>
                <a:lnTo>
                  <a:pt x="216369" y="261620"/>
                </a:lnTo>
                <a:lnTo>
                  <a:pt x="216498" y="224790"/>
                </a:lnTo>
                <a:lnTo>
                  <a:pt x="217066" y="205740"/>
                </a:lnTo>
                <a:lnTo>
                  <a:pt x="217195" y="196850"/>
                </a:lnTo>
                <a:close/>
              </a:path>
              <a:path w="499109" h="502919">
                <a:moveTo>
                  <a:pt x="326953" y="190500"/>
                </a:moveTo>
                <a:lnTo>
                  <a:pt x="41224" y="190500"/>
                </a:lnTo>
                <a:lnTo>
                  <a:pt x="107353" y="195580"/>
                </a:lnTo>
                <a:lnTo>
                  <a:pt x="109933" y="210820"/>
                </a:lnTo>
                <a:lnTo>
                  <a:pt x="112639" y="226060"/>
                </a:lnTo>
                <a:lnTo>
                  <a:pt x="115436" y="240030"/>
                </a:lnTo>
                <a:lnTo>
                  <a:pt x="118287" y="255270"/>
                </a:lnTo>
                <a:lnTo>
                  <a:pt x="81013" y="255270"/>
                </a:lnTo>
                <a:lnTo>
                  <a:pt x="69968" y="256540"/>
                </a:lnTo>
                <a:lnTo>
                  <a:pt x="58928" y="259080"/>
                </a:lnTo>
                <a:lnTo>
                  <a:pt x="167205" y="259080"/>
                </a:lnTo>
                <a:lnTo>
                  <a:pt x="136398" y="256540"/>
                </a:lnTo>
                <a:lnTo>
                  <a:pt x="133850" y="241300"/>
                </a:lnTo>
                <a:lnTo>
                  <a:pt x="131268" y="226060"/>
                </a:lnTo>
                <a:lnTo>
                  <a:pt x="128613" y="210820"/>
                </a:lnTo>
                <a:lnTo>
                  <a:pt x="125844" y="196850"/>
                </a:lnTo>
                <a:lnTo>
                  <a:pt x="217195" y="196850"/>
                </a:lnTo>
                <a:lnTo>
                  <a:pt x="251294" y="195580"/>
                </a:lnTo>
                <a:lnTo>
                  <a:pt x="285394" y="193040"/>
                </a:lnTo>
                <a:lnTo>
                  <a:pt x="309664" y="193040"/>
                </a:lnTo>
                <a:lnTo>
                  <a:pt x="309829" y="191770"/>
                </a:lnTo>
                <a:lnTo>
                  <a:pt x="326953" y="190500"/>
                </a:lnTo>
                <a:close/>
              </a:path>
              <a:path w="499109" h="502919">
                <a:moveTo>
                  <a:pt x="109016" y="109220"/>
                </a:moveTo>
                <a:lnTo>
                  <a:pt x="95135" y="109220"/>
                </a:lnTo>
                <a:lnTo>
                  <a:pt x="93865" y="110490"/>
                </a:lnTo>
                <a:lnTo>
                  <a:pt x="93865" y="114300"/>
                </a:lnTo>
                <a:lnTo>
                  <a:pt x="96143" y="129540"/>
                </a:lnTo>
                <a:lnTo>
                  <a:pt x="98545" y="143510"/>
                </a:lnTo>
                <a:lnTo>
                  <a:pt x="103530" y="173990"/>
                </a:lnTo>
                <a:lnTo>
                  <a:pt x="86883" y="173990"/>
                </a:lnTo>
                <a:lnTo>
                  <a:pt x="70337" y="175260"/>
                </a:lnTo>
                <a:lnTo>
                  <a:pt x="53865" y="175260"/>
                </a:lnTo>
                <a:lnTo>
                  <a:pt x="37439" y="176530"/>
                </a:lnTo>
                <a:lnTo>
                  <a:pt x="387473" y="176530"/>
                </a:lnTo>
                <a:lnTo>
                  <a:pt x="386235" y="172720"/>
                </a:lnTo>
                <a:lnTo>
                  <a:pt x="121627" y="172720"/>
                </a:lnTo>
                <a:lnTo>
                  <a:pt x="118722" y="157480"/>
                </a:lnTo>
                <a:lnTo>
                  <a:pt x="115690" y="142240"/>
                </a:lnTo>
                <a:lnTo>
                  <a:pt x="112573" y="125730"/>
                </a:lnTo>
                <a:lnTo>
                  <a:pt x="109410" y="110490"/>
                </a:lnTo>
                <a:lnTo>
                  <a:pt x="109016" y="109220"/>
                </a:lnTo>
                <a:close/>
              </a:path>
              <a:path w="499109" h="502919">
                <a:moveTo>
                  <a:pt x="216369" y="110490"/>
                </a:moveTo>
                <a:lnTo>
                  <a:pt x="202044" y="110490"/>
                </a:lnTo>
                <a:lnTo>
                  <a:pt x="201650" y="111760"/>
                </a:lnTo>
                <a:lnTo>
                  <a:pt x="201526" y="114300"/>
                </a:lnTo>
                <a:lnTo>
                  <a:pt x="200281" y="127000"/>
                </a:lnTo>
                <a:lnTo>
                  <a:pt x="199307" y="142240"/>
                </a:lnTo>
                <a:lnTo>
                  <a:pt x="198716" y="154940"/>
                </a:lnTo>
                <a:lnTo>
                  <a:pt x="198591" y="158750"/>
                </a:lnTo>
                <a:lnTo>
                  <a:pt x="198259" y="171450"/>
                </a:lnTo>
                <a:lnTo>
                  <a:pt x="159943" y="172720"/>
                </a:lnTo>
                <a:lnTo>
                  <a:pt x="386235" y="172720"/>
                </a:lnTo>
                <a:lnTo>
                  <a:pt x="385822" y="171450"/>
                </a:lnTo>
                <a:lnTo>
                  <a:pt x="218033" y="171450"/>
                </a:lnTo>
                <a:lnTo>
                  <a:pt x="218131" y="162560"/>
                </a:lnTo>
                <a:lnTo>
                  <a:pt x="218041" y="142240"/>
                </a:lnTo>
                <a:lnTo>
                  <a:pt x="217560" y="127000"/>
                </a:lnTo>
                <a:lnTo>
                  <a:pt x="216836" y="114300"/>
                </a:lnTo>
                <a:lnTo>
                  <a:pt x="216763" y="111760"/>
                </a:lnTo>
                <a:lnTo>
                  <a:pt x="216369" y="110490"/>
                </a:lnTo>
                <a:close/>
              </a:path>
              <a:path w="499109" h="502919">
                <a:moveTo>
                  <a:pt x="382992" y="106680"/>
                </a:moveTo>
                <a:lnTo>
                  <a:pt x="14287" y="106680"/>
                </a:lnTo>
                <a:lnTo>
                  <a:pt x="34495" y="107950"/>
                </a:lnTo>
                <a:lnTo>
                  <a:pt x="54711" y="107950"/>
                </a:lnTo>
                <a:lnTo>
                  <a:pt x="74927" y="109220"/>
                </a:lnTo>
                <a:lnTo>
                  <a:pt x="301828" y="109220"/>
                </a:lnTo>
                <a:lnTo>
                  <a:pt x="299148" y="124460"/>
                </a:lnTo>
                <a:lnTo>
                  <a:pt x="296230" y="139700"/>
                </a:lnTo>
                <a:lnTo>
                  <a:pt x="293155" y="154940"/>
                </a:lnTo>
                <a:lnTo>
                  <a:pt x="290004" y="170180"/>
                </a:lnTo>
                <a:lnTo>
                  <a:pt x="218033" y="171450"/>
                </a:lnTo>
                <a:lnTo>
                  <a:pt x="385822" y="171450"/>
                </a:lnTo>
                <a:lnTo>
                  <a:pt x="385409" y="170180"/>
                </a:lnTo>
                <a:lnTo>
                  <a:pt x="312331" y="170180"/>
                </a:lnTo>
                <a:lnTo>
                  <a:pt x="313918" y="156210"/>
                </a:lnTo>
                <a:lnTo>
                  <a:pt x="315542" y="142240"/>
                </a:lnTo>
                <a:lnTo>
                  <a:pt x="317240" y="128270"/>
                </a:lnTo>
                <a:lnTo>
                  <a:pt x="319049" y="114300"/>
                </a:lnTo>
                <a:lnTo>
                  <a:pt x="319493" y="113030"/>
                </a:lnTo>
                <a:lnTo>
                  <a:pt x="319049" y="110490"/>
                </a:lnTo>
                <a:lnTo>
                  <a:pt x="318211" y="109220"/>
                </a:lnTo>
                <a:lnTo>
                  <a:pt x="339760" y="107950"/>
                </a:lnTo>
                <a:lnTo>
                  <a:pt x="382992" y="106680"/>
                </a:lnTo>
                <a:close/>
              </a:path>
              <a:path w="499109" h="502919">
                <a:moveTo>
                  <a:pt x="378815" y="167640"/>
                </a:moveTo>
                <a:lnTo>
                  <a:pt x="378015" y="167640"/>
                </a:lnTo>
                <a:lnTo>
                  <a:pt x="345159" y="168910"/>
                </a:lnTo>
                <a:lnTo>
                  <a:pt x="328743" y="168910"/>
                </a:lnTo>
                <a:lnTo>
                  <a:pt x="312331" y="170180"/>
                </a:lnTo>
                <a:lnTo>
                  <a:pt x="385409" y="170180"/>
                </a:lnTo>
                <a:lnTo>
                  <a:pt x="378815" y="167640"/>
                </a:lnTo>
                <a:close/>
              </a:path>
              <a:path w="499109" h="502919">
                <a:moveTo>
                  <a:pt x="259295" y="109220"/>
                </a:moveTo>
                <a:lnTo>
                  <a:pt x="109016" y="109220"/>
                </a:lnTo>
                <a:lnTo>
                  <a:pt x="132381" y="110490"/>
                </a:lnTo>
                <a:lnTo>
                  <a:pt x="237828" y="110490"/>
                </a:lnTo>
                <a:lnTo>
                  <a:pt x="259295" y="109220"/>
                </a:lnTo>
                <a:close/>
              </a:path>
              <a:path w="499109" h="502919">
                <a:moveTo>
                  <a:pt x="326656" y="83820"/>
                </a:moveTo>
                <a:lnTo>
                  <a:pt x="273406" y="85090"/>
                </a:lnTo>
                <a:lnTo>
                  <a:pt x="347211" y="85090"/>
                </a:lnTo>
                <a:lnTo>
                  <a:pt x="326656" y="83820"/>
                </a:lnTo>
                <a:close/>
              </a:path>
              <a:path w="499109" h="502919">
                <a:moveTo>
                  <a:pt x="494769" y="20320"/>
                </a:moveTo>
                <a:lnTo>
                  <a:pt x="443268" y="20320"/>
                </a:lnTo>
                <a:lnTo>
                  <a:pt x="449554" y="21590"/>
                </a:lnTo>
                <a:lnTo>
                  <a:pt x="461772" y="21590"/>
                </a:lnTo>
                <a:lnTo>
                  <a:pt x="467436" y="22860"/>
                </a:lnTo>
                <a:lnTo>
                  <a:pt x="490816" y="22860"/>
                </a:lnTo>
                <a:lnTo>
                  <a:pt x="494769" y="20320"/>
                </a:lnTo>
                <a:close/>
              </a:path>
              <a:path w="499109" h="502919">
                <a:moveTo>
                  <a:pt x="483692" y="0"/>
                </a:moveTo>
                <a:lnTo>
                  <a:pt x="473849" y="0"/>
                </a:lnTo>
                <a:lnTo>
                  <a:pt x="467614" y="1270"/>
                </a:lnTo>
                <a:lnTo>
                  <a:pt x="487248" y="1270"/>
                </a:lnTo>
                <a:lnTo>
                  <a:pt x="483692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95400" y="285750"/>
            <a:ext cx="68065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-450" dirty="0" smtClean="0">
                <a:latin typeface="Calibri"/>
                <a:cs typeface="Calibri"/>
              </a:rPr>
              <a:t>..</a:t>
            </a:r>
            <a:r>
              <a:rPr lang="ar-SA" sz="5400" b="1" spc="-450" dirty="0" smtClean="0">
                <a:latin typeface="Calibri"/>
                <a:cs typeface="Calibri"/>
              </a:rPr>
              <a:t>أعمل ولا تعمل بعد هذه الفترة </a:t>
            </a:r>
            <a:endParaRPr sz="54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69417" y="1542796"/>
            <a:ext cx="2503170" cy="3035300"/>
          </a:xfrm>
          <a:custGeom>
            <a:avLst/>
            <a:gdLst/>
            <a:ahLst/>
            <a:cxnLst/>
            <a:rect l="l" t="t" r="r" b="b"/>
            <a:pathLst>
              <a:path w="2503170" h="3035300">
                <a:moveTo>
                  <a:pt x="342915" y="1066799"/>
                </a:moveTo>
                <a:lnTo>
                  <a:pt x="337835" y="1066799"/>
                </a:lnTo>
                <a:lnTo>
                  <a:pt x="300095" y="1079499"/>
                </a:lnTo>
                <a:lnTo>
                  <a:pt x="271367" y="1092199"/>
                </a:lnTo>
                <a:lnTo>
                  <a:pt x="249235" y="1130299"/>
                </a:lnTo>
                <a:lnTo>
                  <a:pt x="231282" y="1168399"/>
                </a:lnTo>
                <a:lnTo>
                  <a:pt x="209040" y="1206499"/>
                </a:lnTo>
                <a:lnTo>
                  <a:pt x="188917" y="1257299"/>
                </a:lnTo>
                <a:lnTo>
                  <a:pt x="169824" y="1308099"/>
                </a:lnTo>
                <a:lnTo>
                  <a:pt x="150671" y="1346199"/>
                </a:lnTo>
                <a:lnTo>
                  <a:pt x="130369" y="1396999"/>
                </a:lnTo>
                <a:lnTo>
                  <a:pt x="107829" y="1435099"/>
                </a:lnTo>
                <a:lnTo>
                  <a:pt x="81962" y="1473199"/>
                </a:lnTo>
                <a:lnTo>
                  <a:pt x="51679" y="1511299"/>
                </a:lnTo>
                <a:lnTo>
                  <a:pt x="15890" y="1562099"/>
                </a:lnTo>
                <a:lnTo>
                  <a:pt x="2474" y="1574799"/>
                </a:lnTo>
                <a:lnTo>
                  <a:pt x="0" y="1600199"/>
                </a:lnTo>
                <a:lnTo>
                  <a:pt x="7979" y="1625599"/>
                </a:lnTo>
                <a:lnTo>
                  <a:pt x="25923" y="1650999"/>
                </a:lnTo>
                <a:lnTo>
                  <a:pt x="105672" y="1701799"/>
                </a:lnTo>
                <a:lnTo>
                  <a:pt x="144935" y="1739899"/>
                </a:lnTo>
                <a:lnTo>
                  <a:pt x="183889" y="1765299"/>
                </a:lnTo>
                <a:lnTo>
                  <a:pt x="222610" y="1803399"/>
                </a:lnTo>
                <a:lnTo>
                  <a:pt x="261171" y="1828799"/>
                </a:lnTo>
                <a:lnTo>
                  <a:pt x="299648" y="1866899"/>
                </a:lnTo>
                <a:lnTo>
                  <a:pt x="338115" y="1892299"/>
                </a:lnTo>
                <a:lnTo>
                  <a:pt x="415316" y="1968499"/>
                </a:lnTo>
                <a:lnTo>
                  <a:pt x="454200" y="1993899"/>
                </a:lnTo>
                <a:lnTo>
                  <a:pt x="493372" y="2031999"/>
                </a:lnTo>
                <a:lnTo>
                  <a:pt x="532907" y="2057399"/>
                </a:lnTo>
                <a:lnTo>
                  <a:pt x="437880" y="2171699"/>
                </a:lnTo>
                <a:lnTo>
                  <a:pt x="406841" y="2222499"/>
                </a:lnTo>
                <a:lnTo>
                  <a:pt x="376447" y="2260599"/>
                </a:lnTo>
                <a:lnTo>
                  <a:pt x="346893" y="2298699"/>
                </a:lnTo>
                <a:lnTo>
                  <a:pt x="318375" y="2336799"/>
                </a:lnTo>
                <a:lnTo>
                  <a:pt x="291089" y="2387599"/>
                </a:lnTo>
                <a:lnTo>
                  <a:pt x="265232" y="2425699"/>
                </a:lnTo>
                <a:lnTo>
                  <a:pt x="240997" y="2476499"/>
                </a:lnTo>
                <a:lnTo>
                  <a:pt x="218582" y="2527299"/>
                </a:lnTo>
                <a:lnTo>
                  <a:pt x="215767" y="2527299"/>
                </a:lnTo>
                <a:lnTo>
                  <a:pt x="215106" y="2539999"/>
                </a:lnTo>
                <a:lnTo>
                  <a:pt x="216850" y="2552699"/>
                </a:lnTo>
                <a:lnTo>
                  <a:pt x="221249" y="2565399"/>
                </a:lnTo>
                <a:lnTo>
                  <a:pt x="209978" y="2565399"/>
                </a:lnTo>
                <a:lnTo>
                  <a:pt x="203469" y="2578099"/>
                </a:lnTo>
                <a:lnTo>
                  <a:pt x="202676" y="2590799"/>
                </a:lnTo>
                <a:lnTo>
                  <a:pt x="208549" y="2603499"/>
                </a:lnTo>
                <a:lnTo>
                  <a:pt x="239026" y="2641599"/>
                </a:lnTo>
                <a:lnTo>
                  <a:pt x="270878" y="2679699"/>
                </a:lnTo>
                <a:lnTo>
                  <a:pt x="303990" y="2717799"/>
                </a:lnTo>
                <a:lnTo>
                  <a:pt x="338245" y="2755899"/>
                </a:lnTo>
                <a:lnTo>
                  <a:pt x="373526" y="2793999"/>
                </a:lnTo>
                <a:lnTo>
                  <a:pt x="409717" y="2832099"/>
                </a:lnTo>
                <a:lnTo>
                  <a:pt x="446703" y="2870199"/>
                </a:lnTo>
                <a:lnTo>
                  <a:pt x="484365" y="2908299"/>
                </a:lnTo>
                <a:lnTo>
                  <a:pt x="522589" y="2933699"/>
                </a:lnTo>
                <a:lnTo>
                  <a:pt x="561257" y="2971799"/>
                </a:lnTo>
                <a:lnTo>
                  <a:pt x="600253" y="2997199"/>
                </a:lnTo>
                <a:lnTo>
                  <a:pt x="639460" y="3035299"/>
                </a:lnTo>
                <a:lnTo>
                  <a:pt x="688228" y="3035299"/>
                </a:lnTo>
                <a:lnTo>
                  <a:pt x="699019" y="3022599"/>
                </a:lnTo>
                <a:lnTo>
                  <a:pt x="707786" y="3009899"/>
                </a:lnTo>
                <a:lnTo>
                  <a:pt x="758455" y="2933699"/>
                </a:lnTo>
                <a:lnTo>
                  <a:pt x="771095" y="2908299"/>
                </a:lnTo>
                <a:lnTo>
                  <a:pt x="646953" y="2908299"/>
                </a:lnTo>
                <a:lnTo>
                  <a:pt x="607558" y="2882899"/>
                </a:lnTo>
                <a:lnTo>
                  <a:pt x="568467" y="2844799"/>
                </a:lnTo>
                <a:lnTo>
                  <a:pt x="529682" y="2819399"/>
                </a:lnTo>
                <a:lnTo>
                  <a:pt x="491201" y="2781299"/>
                </a:lnTo>
                <a:lnTo>
                  <a:pt x="453024" y="2755899"/>
                </a:lnTo>
                <a:lnTo>
                  <a:pt x="377586" y="2679699"/>
                </a:lnTo>
                <a:lnTo>
                  <a:pt x="340325" y="2654299"/>
                </a:lnTo>
                <a:lnTo>
                  <a:pt x="266715" y="2578099"/>
                </a:lnTo>
                <a:lnTo>
                  <a:pt x="274335" y="2578099"/>
                </a:lnTo>
                <a:lnTo>
                  <a:pt x="277002" y="2565399"/>
                </a:lnTo>
                <a:lnTo>
                  <a:pt x="306539" y="2527299"/>
                </a:lnTo>
                <a:lnTo>
                  <a:pt x="335675" y="2489199"/>
                </a:lnTo>
                <a:lnTo>
                  <a:pt x="450897" y="2336799"/>
                </a:lnTo>
                <a:lnTo>
                  <a:pt x="480042" y="2285999"/>
                </a:lnTo>
                <a:lnTo>
                  <a:pt x="509591" y="2247899"/>
                </a:lnTo>
                <a:lnTo>
                  <a:pt x="539678" y="2209799"/>
                </a:lnTo>
                <a:lnTo>
                  <a:pt x="570437" y="2171699"/>
                </a:lnTo>
                <a:lnTo>
                  <a:pt x="602002" y="2133599"/>
                </a:lnTo>
                <a:lnTo>
                  <a:pt x="634507" y="2095499"/>
                </a:lnTo>
                <a:lnTo>
                  <a:pt x="646924" y="2070099"/>
                </a:lnTo>
                <a:lnTo>
                  <a:pt x="641921" y="2031999"/>
                </a:lnTo>
                <a:lnTo>
                  <a:pt x="623274" y="2019299"/>
                </a:lnTo>
                <a:lnTo>
                  <a:pt x="594756" y="2006599"/>
                </a:lnTo>
                <a:lnTo>
                  <a:pt x="581040" y="2006599"/>
                </a:lnTo>
                <a:lnTo>
                  <a:pt x="547141" y="1968499"/>
                </a:lnTo>
                <a:lnTo>
                  <a:pt x="512519" y="1930399"/>
                </a:lnTo>
                <a:lnTo>
                  <a:pt x="477200" y="1892299"/>
                </a:lnTo>
                <a:lnTo>
                  <a:pt x="441213" y="1854199"/>
                </a:lnTo>
                <a:lnTo>
                  <a:pt x="404586" y="1816099"/>
                </a:lnTo>
                <a:lnTo>
                  <a:pt x="367347" y="1790699"/>
                </a:lnTo>
                <a:lnTo>
                  <a:pt x="329523" y="1752599"/>
                </a:lnTo>
                <a:lnTo>
                  <a:pt x="291142" y="1714499"/>
                </a:lnTo>
                <a:lnTo>
                  <a:pt x="252231" y="1689099"/>
                </a:lnTo>
                <a:lnTo>
                  <a:pt x="212820" y="1650999"/>
                </a:lnTo>
                <a:lnTo>
                  <a:pt x="172934" y="1625599"/>
                </a:lnTo>
                <a:lnTo>
                  <a:pt x="132603" y="1587499"/>
                </a:lnTo>
                <a:lnTo>
                  <a:pt x="160077" y="1562099"/>
                </a:lnTo>
                <a:lnTo>
                  <a:pt x="185705" y="1523999"/>
                </a:lnTo>
                <a:lnTo>
                  <a:pt x="209452" y="1485899"/>
                </a:lnTo>
                <a:lnTo>
                  <a:pt x="231282" y="1460499"/>
                </a:lnTo>
                <a:lnTo>
                  <a:pt x="248750" y="1422399"/>
                </a:lnTo>
                <a:lnTo>
                  <a:pt x="266372" y="1371599"/>
                </a:lnTo>
                <a:lnTo>
                  <a:pt x="285130" y="1320799"/>
                </a:lnTo>
                <a:lnTo>
                  <a:pt x="306005" y="1282699"/>
                </a:lnTo>
                <a:lnTo>
                  <a:pt x="329978" y="1244599"/>
                </a:lnTo>
                <a:lnTo>
                  <a:pt x="358028" y="1231899"/>
                </a:lnTo>
                <a:lnTo>
                  <a:pt x="567763" y="1231899"/>
                </a:lnTo>
                <a:lnTo>
                  <a:pt x="546033" y="1206499"/>
                </a:lnTo>
                <a:lnTo>
                  <a:pt x="509643" y="1168399"/>
                </a:lnTo>
                <a:lnTo>
                  <a:pt x="470296" y="1130299"/>
                </a:lnTo>
                <a:lnTo>
                  <a:pt x="428833" y="1104899"/>
                </a:lnTo>
                <a:lnTo>
                  <a:pt x="386093" y="1079499"/>
                </a:lnTo>
                <a:lnTo>
                  <a:pt x="342915" y="1066799"/>
                </a:lnTo>
                <a:close/>
              </a:path>
              <a:path w="2503170" h="3035300">
                <a:moveTo>
                  <a:pt x="1083599" y="2273299"/>
                </a:moveTo>
                <a:lnTo>
                  <a:pt x="1012666" y="2273299"/>
                </a:lnTo>
                <a:lnTo>
                  <a:pt x="1006584" y="2285999"/>
                </a:lnTo>
                <a:lnTo>
                  <a:pt x="1001918" y="2285999"/>
                </a:lnTo>
                <a:lnTo>
                  <a:pt x="974974" y="2324099"/>
                </a:lnTo>
                <a:lnTo>
                  <a:pt x="948385" y="2374899"/>
                </a:lnTo>
                <a:lnTo>
                  <a:pt x="922126" y="2412999"/>
                </a:lnTo>
                <a:lnTo>
                  <a:pt x="896168" y="2463799"/>
                </a:lnTo>
                <a:lnTo>
                  <a:pt x="870482" y="2501899"/>
                </a:lnTo>
                <a:lnTo>
                  <a:pt x="845041" y="2552699"/>
                </a:lnTo>
                <a:lnTo>
                  <a:pt x="819816" y="2590799"/>
                </a:lnTo>
                <a:lnTo>
                  <a:pt x="794780" y="2641599"/>
                </a:lnTo>
                <a:lnTo>
                  <a:pt x="769905" y="2692399"/>
                </a:lnTo>
                <a:lnTo>
                  <a:pt x="745162" y="2730499"/>
                </a:lnTo>
                <a:lnTo>
                  <a:pt x="720523" y="2781299"/>
                </a:lnTo>
                <a:lnTo>
                  <a:pt x="695961" y="2819399"/>
                </a:lnTo>
                <a:lnTo>
                  <a:pt x="671447" y="2870199"/>
                </a:lnTo>
                <a:lnTo>
                  <a:pt x="646953" y="2908299"/>
                </a:lnTo>
                <a:lnTo>
                  <a:pt x="771095" y="2908299"/>
                </a:lnTo>
                <a:lnTo>
                  <a:pt x="783734" y="2882899"/>
                </a:lnTo>
                <a:lnTo>
                  <a:pt x="834071" y="2806699"/>
                </a:lnTo>
                <a:lnTo>
                  <a:pt x="859085" y="2755899"/>
                </a:lnTo>
                <a:lnTo>
                  <a:pt x="908692" y="2679699"/>
                </a:lnTo>
                <a:lnTo>
                  <a:pt x="933241" y="2628899"/>
                </a:lnTo>
                <a:lnTo>
                  <a:pt x="957591" y="2590799"/>
                </a:lnTo>
                <a:lnTo>
                  <a:pt x="981719" y="2539999"/>
                </a:lnTo>
                <a:lnTo>
                  <a:pt x="1005604" y="2501899"/>
                </a:lnTo>
                <a:lnTo>
                  <a:pt x="1029224" y="2463799"/>
                </a:lnTo>
                <a:lnTo>
                  <a:pt x="1052556" y="2412999"/>
                </a:lnTo>
                <a:lnTo>
                  <a:pt x="1075578" y="2374899"/>
                </a:lnTo>
                <a:lnTo>
                  <a:pt x="1191062" y="2374899"/>
                </a:lnTo>
                <a:lnTo>
                  <a:pt x="1166732" y="2349499"/>
                </a:lnTo>
                <a:lnTo>
                  <a:pt x="1129201" y="2324099"/>
                </a:lnTo>
                <a:lnTo>
                  <a:pt x="1090564" y="2285999"/>
                </a:lnTo>
                <a:lnTo>
                  <a:pt x="1083599" y="2273299"/>
                </a:lnTo>
                <a:close/>
              </a:path>
              <a:path w="2503170" h="3035300">
                <a:moveTo>
                  <a:pt x="1191062" y="2374899"/>
                </a:moveTo>
                <a:lnTo>
                  <a:pt x="1075578" y="2374899"/>
                </a:lnTo>
                <a:lnTo>
                  <a:pt x="1109363" y="2412999"/>
                </a:lnTo>
                <a:lnTo>
                  <a:pt x="1142909" y="2438399"/>
                </a:lnTo>
                <a:lnTo>
                  <a:pt x="1176147" y="2476499"/>
                </a:lnTo>
                <a:lnTo>
                  <a:pt x="1209004" y="2514599"/>
                </a:lnTo>
                <a:lnTo>
                  <a:pt x="1241410" y="2552699"/>
                </a:lnTo>
                <a:lnTo>
                  <a:pt x="1273294" y="2590799"/>
                </a:lnTo>
                <a:lnTo>
                  <a:pt x="1304584" y="2628899"/>
                </a:lnTo>
                <a:lnTo>
                  <a:pt x="1335210" y="2679699"/>
                </a:lnTo>
                <a:lnTo>
                  <a:pt x="1365100" y="2717799"/>
                </a:lnTo>
                <a:lnTo>
                  <a:pt x="1394184" y="2755899"/>
                </a:lnTo>
                <a:lnTo>
                  <a:pt x="1422389" y="2793999"/>
                </a:lnTo>
                <a:lnTo>
                  <a:pt x="1449646" y="2844799"/>
                </a:lnTo>
                <a:lnTo>
                  <a:pt x="1475882" y="2882899"/>
                </a:lnTo>
                <a:lnTo>
                  <a:pt x="1485020" y="2895599"/>
                </a:lnTo>
                <a:lnTo>
                  <a:pt x="1496504" y="2908299"/>
                </a:lnTo>
                <a:lnTo>
                  <a:pt x="1553440" y="2908299"/>
                </a:lnTo>
                <a:lnTo>
                  <a:pt x="1562115" y="2895599"/>
                </a:lnTo>
                <a:lnTo>
                  <a:pt x="1679115" y="2755899"/>
                </a:lnTo>
                <a:lnTo>
                  <a:pt x="1526682" y="2755899"/>
                </a:lnTo>
                <a:lnTo>
                  <a:pt x="1496675" y="2717799"/>
                </a:lnTo>
                <a:lnTo>
                  <a:pt x="1466336" y="2679699"/>
                </a:lnTo>
                <a:lnTo>
                  <a:pt x="1435595" y="2641599"/>
                </a:lnTo>
                <a:lnTo>
                  <a:pt x="1404381" y="2603499"/>
                </a:lnTo>
                <a:lnTo>
                  <a:pt x="1372624" y="2565399"/>
                </a:lnTo>
                <a:lnTo>
                  <a:pt x="1340253" y="2527299"/>
                </a:lnTo>
                <a:lnTo>
                  <a:pt x="1307199" y="2489199"/>
                </a:lnTo>
                <a:lnTo>
                  <a:pt x="1273389" y="2451099"/>
                </a:lnTo>
                <a:lnTo>
                  <a:pt x="1238756" y="2412999"/>
                </a:lnTo>
                <a:lnTo>
                  <a:pt x="1203227" y="2387599"/>
                </a:lnTo>
                <a:lnTo>
                  <a:pt x="1191062" y="2374899"/>
                </a:lnTo>
                <a:close/>
              </a:path>
              <a:path w="2503170" h="3035300">
                <a:moveTo>
                  <a:pt x="1848687" y="165100"/>
                </a:moveTo>
                <a:lnTo>
                  <a:pt x="1711594" y="165100"/>
                </a:lnTo>
                <a:lnTo>
                  <a:pt x="1741102" y="215900"/>
                </a:lnTo>
                <a:lnTo>
                  <a:pt x="1771148" y="254000"/>
                </a:lnTo>
                <a:lnTo>
                  <a:pt x="1801728" y="292100"/>
                </a:lnTo>
                <a:lnTo>
                  <a:pt x="1832840" y="330200"/>
                </a:lnTo>
                <a:lnTo>
                  <a:pt x="1864478" y="380999"/>
                </a:lnTo>
                <a:lnTo>
                  <a:pt x="1896639" y="419099"/>
                </a:lnTo>
                <a:lnTo>
                  <a:pt x="1929320" y="457199"/>
                </a:lnTo>
                <a:lnTo>
                  <a:pt x="1962516" y="495299"/>
                </a:lnTo>
                <a:lnTo>
                  <a:pt x="1996223" y="533399"/>
                </a:lnTo>
                <a:lnTo>
                  <a:pt x="2030438" y="571499"/>
                </a:lnTo>
                <a:lnTo>
                  <a:pt x="2065156" y="609599"/>
                </a:lnTo>
                <a:lnTo>
                  <a:pt x="2100374" y="647699"/>
                </a:lnTo>
                <a:lnTo>
                  <a:pt x="2136087" y="685799"/>
                </a:lnTo>
                <a:lnTo>
                  <a:pt x="2172293" y="723899"/>
                </a:lnTo>
                <a:lnTo>
                  <a:pt x="2208987" y="749299"/>
                </a:lnTo>
                <a:lnTo>
                  <a:pt x="2246165" y="787399"/>
                </a:lnTo>
                <a:lnTo>
                  <a:pt x="2283823" y="825499"/>
                </a:lnTo>
                <a:lnTo>
                  <a:pt x="2321957" y="863599"/>
                </a:lnTo>
                <a:lnTo>
                  <a:pt x="2360564" y="888999"/>
                </a:lnTo>
                <a:lnTo>
                  <a:pt x="2325996" y="927099"/>
                </a:lnTo>
                <a:lnTo>
                  <a:pt x="2290566" y="952499"/>
                </a:lnTo>
                <a:lnTo>
                  <a:pt x="2254370" y="990599"/>
                </a:lnTo>
                <a:lnTo>
                  <a:pt x="2217503" y="1015999"/>
                </a:lnTo>
                <a:lnTo>
                  <a:pt x="2180061" y="1054099"/>
                </a:lnTo>
                <a:lnTo>
                  <a:pt x="2103831" y="1104899"/>
                </a:lnTo>
                <a:lnTo>
                  <a:pt x="2065235" y="1142999"/>
                </a:lnTo>
                <a:lnTo>
                  <a:pt x="1909864" y="1244599"/>
                </a:lnTo>
                <a:lnTo>
                  <a:pt x="1871252" y="1282699"/>
                </a:lnTo>
                <a:lnTo>
                  <a:pt x="1794970" y="1333499"/>
                </a:lnTo>
                <a:lnTo>
                  <a:pt x="1757492" y="1371599"/>
                </a:lnTo>
                <a:lnTo>
                  <a:pt x="1720583" y="1396999"/>
                </a:lnTo>
                <a:lnTo>
                  <a:pt x="1684338" y="1422399"/>
                </a:lnTo>
                <a:lnTo>
                  <a:pt x="1648853" y="1460499"/>
                </a:lnTo>
                <a:lnTo>
                  <a:pt x="1614223" y="1485899"/>
                </a:lnTo>
                <a:lnTo>
                  <a:pt x="1580543" y="1523999"/>
                </a:lnTo>
                <a:lnTo>
                  <a:pt x="1547908" y="1562099"/>
                </a:lnTo>
                <a:lnTo>
                  <a:pt x="1516415" y="1600199"/>
                </a:lnTo>
                <a:lnTo>
                  <a:pt x="1486158" y="1638299"/>
                </a:lnTo>
                <a:lnTo>
                  <a:pt x="1457233" y="1676399"/>
                </a:lnTo>
                <a:lnTo>
                  <a:pt x="1429735" y="1714499"/>
                </a:lnTo>
                <a:lnTo>
                  <a:pt x="1403759" y="1752599"/>
                </a:lnTo>
                <a:lnTo>
                  <a:pt x="1379401" y="1790699"/>
                </a:lnTo>
                <a:lnTo>
                  <a:pt x="1356756" y="1841499"/>
                </a:lnTo>
                <a:lnTo>
                  <a:pt x="1350087" y="1841499"/>
                </a:lnTo>
                <a:lnTo>
                  <a:pt x="1345025" y="1854199"/>
                </a:lnTo>
                <a:lnTo>
                  <a:pt x="1341415" y="1854199"/>
                </a:lnTo>
                <a:lnTo>
                  <a:pt x="1339103" y="1866899"/>
                </a:lnTo>
                <a:lnTo>
                  <a:pt x="1325155" y="1904999"/>
                </a:lnTo>
                <a:lnTo>
                  <a:pt x="1319299" y="1943099"/>
                </a:lnTo>
                <a:lnTo>
                  <a:pt x="1324181" y="1968499"/>
                </a:lnTo>
                <a:lnTo>
                  <a:pt x="1335254" y="1981199"/>
                </a:lnTo>
                <a:lnTo>
                  <a:pt x="1351803" y="1993899"/>
                </a:lnTo>
                <a:lnTo>
                  <a:pt x="1353272" y="2006599"/>
                </a:lnTo>
                <a:lnTo>
                  <a:pt x="1357836" y="2019299"/>
                </a:lnTo>
                <a:lnTo>
                  <a:pt x="1365734" y="2031999"/>
                </a:lnTo>
                <a:lnTo>
                  <a:pt x="1377203" y="2044699"/>
                </a:lnTo>
                <a:lnTo>
                  <a:pt x="1419390" y="2070099"/>
                </a:lnTo>
                <a:lnTo>
                  <a:pt x="1461715" y="2108199"/>
                </a:lnTo>
                <a:lnTo>
                  <a:pt x="1546771" y="2158999"/>
                </a:lnTo>
                <a:lnTo>
                  <a:pt x="1589500" y="2197099"/>
                </a:lnTo>
                <a:lnTo>
                  <a:pt x="1718482" y="2273299"/>
                </a:lnTo>
                <a:lnTo>
                  <a:pt x="1761736" y="2311399"/>
                </a:lnTo>
                <a:lnTo>
                  <a:pt x="1848627" y="2362199"/>
                </a:lnTo>
                <a:lnTo>
                  <a:pt x="1751124" y="2476499"/>
                </a:lnTo>
                <a:lnTo>
                  <a:pt x="1718844" y="2527299"/>
                </a:lnTo>
                <a:lnTo>
                  <a:pt x="1526682" y="2755899"/>
                </a:lnTo>
                <a:lnTo>
                  <a:pt x="1679115" y="2755899"/>
                </a:lnTo>
                <a:lnTo>
                  <a:pt x="1847801" y="2552699"/>
                </a:lnTo>
                <a:lnTo>
                  <a:pt x="1975373" y="2387599"/>
                </a:lnTo>
                <a:lnTo>
                  <a:pt x="1988605" y="2374899"/>
                </a:lnTo>
                <a:lnTo>
                  <a:pt x="1990740" y="2336799"/>
                </a:lnTo>
                <a:lnTo>
                  <a:pt x="1982017" y="2311399"/>
                </a:lnTo>
                <a:lnTo>
                  <a:pt x="1962673" y="2298699"/>
                </a:lnTo>
                <a:lnTo>
                  <a:pt x="1918952" y="2273299"/>
                </a:lnTo>
                <a:lnTo>
                  <a:pt x="1875222" y="2235199"/>
                </a:lnTo>
                <a:lnTo>
                  <a:pt x="1787696" y="2184399"/>
                </a:lnTo>
                <a:lnTo>
                  <a:pt x="1743882" y="2146299"/>
                </a:lnTo>
                <a:lnTo>
                  <a:pt x="1656106" y="2095499"/>
                </a:lnTo>
                <a:lnTo>
                  <a:pt x="1612125" y="2057399"/>
                </a:lnTo>
                <a:lnTo>
                  <a:pt x="1523932" y="2006599"/>
                </a:lnTo>
                <a:lnTo>
                  <a:pt x="1479702" y="1968499"/>
                </a:lnTo>
                <a:lnTo>
                  <a:pt x="1435369" y="1943099"/>
                </a:lnTo>
                <a:lnTo>
                  <a:pt x="1458302" y="1892299"/>
                </a:lnTo>
                <a:lnTo>
                  <a:pt x="1482966" y="1854199"/>
                </a:lnTo>
                <a:lnTo>
                  <a:pt x="1509267" y="1816099"/>
                </a:lnTo>
                <a:lnTo>
                  <a:pt x="1537108" y="1765299"/>
                </a:lnTo>
                <a:lnTo>
                  <a:pt x="1566393" y="1727199"/>
                </a:lnTo>
                <a:lnTo>
                  <a:pt x="1597026" y="1689099"/>
                </a:lnTo>
                <a:lnTo>
                  <a:pt x="1628912" y="1650999"/>
                </a:lnTo>
                <a:lnTo>
                  <a:pt x="1661954" y="1612899"/>
                </a:lnTo>
                <a:lnTo>
                  <a:pt x="1696057" y="1587499"/>
                </a:lnTo>
                <a:lnTo>
                  <a:pt x="1731124" y="1549399"/>
                </a:lnTo>
                <a:lnTo>
                  <a:pt x="1767060" y="1523999"/>
                </a:lnTo>
                <a:lnTo>
                  <a:pt x="1803769" y="1485899"/>
                </a:lnTo>
                <a:lnTo>
                  <a:pt x="1841155" y="1460499"/>
                </a:lnTo>
                <a:lnTo>
                  <a:pt x="1879121" y="1422399"/>
                </a:lnTo>
                <a:lnTo>
                  <a:pt x="1956413" y="1371599"/>
                </a:lnTo>
                <a:lnTo>
                  <a:pt x="1995547" y="1333499"/>
                </a:lnTo>
                <a:lnTo>
                  <a:pt x="2074310" y="1282699"/>
                </a:lnTo>
                <a:lnTo>
                  <a:pt x="2113747" y="1244599"/>
                </a:lnTo>
                <a:lnTo>
                  <a:pt x="2192254" y="1193799"/>
                </a:lnTo>
                <a:lnTo>
                  <a:pt x="2231132" y="1155699"/>
                </a:lnTo>
                <a:lnTo>
                  <a:pt x="2307657" y="1104899"/>
                </a:lnTo>
                <a:lnTo>
                  <a:pt x="2345111" y="1066799"/>
                </a:lnTo>
                <a:lnTo>
                  <a:pt x="2381900" y="1041399"/>
                </a:lnTo>
                <a:lnTo>
                  <a:pt x="2417927" y="1003299"/>
                </a:lnTo>
                <a:lnTo>
                  <a:pt x="2453096" y="965199"/>
                </a:lnTo>
                <a:lnTo>
                  <a:pt x="2487310" y="927099"/>
                </a:lnTo>
                <a:lnTo>
                  <a:pt x="2503074" y="876299"/>
                </a:lnTo>
                <a:lnTo>
                  <a:pt x="2495008" y="850899"/>
                </a:lnTo>
                <a:lnTo>
                  <a:pt x="2477023" y="838199"/>
                </a:lnTo>
                <a:lnTo>
                  <a:pt x="2439246" y="800099"/>
                </a:lnTo>
                <a:lnTo>
                  <a:pt x="2401909" y="774699"/>
                </a:lnTo>
                <a:lnTo>
                  <a:pt x="2365018" y="736599"/>
                </a:lnTo>
                <a:lnTo>
                  <a:pt x="2328576" y="711199"/>
                </a:lnTo>
                <a:lnTo>
                  <a:pt x="2292588" y="673099"/>
                </a:lnTo>
                <a:lnTo>
                  <a:pt x="2257059" y="634999"/>
                </a:lnTo>
                <a:lnTo>
                  <a:pt x="2221993" y="609599"/>
                </a:lnTo>
                <a:lnTo>
                  <a:pt x="2187395" y="571499"/>
                </a:lnTo>
                <a:lnTo>
                  <a:pt x="2153269" y="533399"/>
                </a:lnTo>
                <a:lnTo>
                  <a:pt x="2119619" y="495299"/>
                </a:lnTo>
                <a:lnTo>
                  <a:pt x="2086451" y="457199"/>
                </a:lnTo>
                <a:lnTo>
                  <a:pt x="2053768" y="419099"/>
                </a:lnTo>
                <a:lnTo>
                  <a:pt x="2021576" y="380999"/>
                </a:lnTo>
                <a:lnTo>
                  <a:pt x="1989878" y="342900"/>
                </a:lnTo>
                <a:lnTo>
                  <a:pt x="1958680" y="304800"/>
                </a:lnTo>
                <a:lnTo>
                  <a:pt x="1927985" y="266700"/>
                </a:lnTo>
                <a:lnTo>
                  <a:pt x="1897798" y="228600"/>
                </a:lnTo>
                <a:lnTo>
                  <a:pt x="1868125" y="190500"/>
                </a:lnTo>
                <a:lnTo>
                  <a:pt x="1848687" y="165100"/>
                </a:lnTo>
                <a:close/>
              </a:path>
              <a:path w="2503170" h="3035300">
                <a:moveTo>
                  <a:pt x="1064954" y="2260599"/>
                </a:moveTo>
                <a:lnTo>
                  <a:pt x="1032144" y="2260599"/>
                </a:lnTo>
                <a:lnTo>
                  <a:pt x="1027318" y="2273299"/>
                </a:lnTo>
                <a:lnTo>
                  <a:pt x="1074753" y="2273299"/>
                </a:lnTo>
                <a:lnTo>
                  <a:pt x="1064954" y="2260599"/>
                </a:lnTo>
                <a:close/>
              </a:path>
              <a:path w="2503170" h="3035300">
                <a:moveTo>
                  <a:pt x="567763" y="1231899"/>
                </a:moveTo>
                <a:lnTo>
                  <a:pt x="368823" y="1231899"/>
                </a:lnTo>
                <a:lnTo>
                  <a:pt x="407134" y="1244599"/>
                </a:lnTo>
                <a:lnTo>
                  <a:pt x="447810" y="1257299"/>
                </a:lnTo>
                <a:lnTo>
                  <a:pt x="489362" y="1295399"/>
                </a:lnTo>
                <a:lnTo>
                  <a:pt x="530298" y="1333499"/>
                </a:lnTo>
                <a:lnTo>
                  <a:pt x="569128" y="1371599"/>
                </a:lnTo>
                <a:lnTo>
                  <a:pt x="604361" y="1409699"/>
                </a:lnTo>
                <a:lnTo>
                  <a:pt x="634507" y="1435099"/>
                </a:lnTo>
                <a:lnTo>
                  <a:pt x="669964" y="1460499"/>
                </a:lnTo>
                <a:lnTo>
                  <a:pt x="705562" y="1498599"/>
                </a:lnTo>
                <a:lnTo>
                  <a:pt x="741441" y="1523999"/>
                </a:lnTo>
                <a:lnTo>
                  <a:pt x="777745" y="1562099"/>
                </a:lnTo>
                <a:lnTo>
                  <a:pt x="814612" y="1587499"/>
                </a:lnTo>
                <a:lnTo>
                  <a:pt x="852185" y="1612899"/>
                </a:lnTo>
                <a:lnTo>
                  <a:pt x="852517" y="1638299"/>
                </a:lnTo>
                <a:lnTo>
                  <a:pt x="859885" y="1650999"/>
                </a:lnTo>
                <a:lnTo>
                  <a:pt x="872134" y="1663699"/>
                </a:lnTo>
                <a:lnTo>
                  <a:pt x="905148" y="1663699"/>
                </a:lnTo>
                <a:lnTo>
                  <a:pt x="910732" y="1650999"/>
                </a:lnTo>
                <a:lnTo>
                  <a:pt x="932693" y="1650999"/>
                </a:lnTo>
                <a:lnTo>
                  <a:pt x="948308" y="1625599"/>
                </a:lnTo>
                <a:lnTo>
                  <a:pt x="955899" y="1600199"/>
                </a:lnTo>
                <a:lnTo>
                  <a:pt x="953785" y="1574799"/>
                </a:lnTo>
                <a:lnTo>
                  <a:pt x="978198" y="1536699"/>
                </a:lnTo>
                <a:lnTo>
                  <a:pt x="984281" y="1523999"/>
                </a:lnTo>
                <a:lnTo>
                  <a:pt x="898032" y="1523999"/>
                </a:lnTo>
                <a:lnTo>
                  <a:pt x="819211" y="1447799"/>
                </a:lnTo>
                <a:lnTo>
                  <a:pt x="779323" y="1409699"/>
                </a:lnTo>
                <a:lnTo>
                  <a:pt x="739235" y="1384299"/>
                </a:lnTo>
                <a:lnTo>
                  <a:pt x="658806" y="1308099"/>
                </a:lnTo>
                <a:lnTo>
                  <a:pt x="618642" y="1282699"/>
                </a:lnTo>
                <a:lnTo>
                  <a:pt x="578627" y="1244599"/>
                </a:lnTo>
                <a:lnTo>
                  <a:pt x="567763" y="1231899"/>
                </a:lnTo>
                <a:close/>
              </a:path>
              <a:path w="2503170" h="3035300">
                <a:moveTo>
                  <a:pt x="1733200" y="0"/>
                </a:moveTo>
                <a:lnTo>
                  <a:pt x="1679876" y="0"/>
                </a:lnTo>
                <a:lnTo>
                  <a:pt x="1668152" y="12700"/>
                </a:lnTo>
                <a:lnTo>
                  <a:pt x="1658381" y="25400"/>
                </a:lnTo>
                <a:lnTo>
                  <a:pt x="1565065" y="203200"/>
                </a:lnTo>
                <a:lnTo>
                  <a:pt x="1424834" y="482599"/>
                </a:lnTo>
                <a:lnTo>
                  <a:pt x="1378140" y="571499"/>
                </a:lnTo>
                <a:lnTo>
                  <a:pt x="1354819" y="609599"/>
                </a:lnTo>
                <a:lnTo>
                  <a:pt x="1331521" y="660399"/>
                </a:lnTo>
                <a:lnTo>
                  <a:pt x="1308248" y="698499"/>
                </a:lnTo>
                <a:lnTo>
                  <a:pt x="1285006" y="749299"/>
                </a:lnTo>
                <a:lnTo>
                  <a:pt x="1261797" y="787399"/>
                </a:lnTo>
                <a:lnTo>
                  <a:pt x="1215494" y="888999"/>
                </a:lnTo>
                <a:lnTo>
                  <a:pt x="1192407" y="927099"/>
                </a:lnTo>
                <a:lnTo>
                  <a:pt x="1169369" y="977899"/>
                </a:lnTo>
                <a:lnTo>
                  <a:pt x="1146383" y="1015999"/>
                </a:lnTo>
                <a:lnTo>
                  <a:pt x="1123453" y="1066799"/>
                </a:lnTo>
                <a:lnTo>
                  <a:pt x="1100582" y="1104899"/>
                </a:lnTo>
                <a:lnTo>
                  <a:pt x="1055034" y="1206499"/>
                </a:lnTo>
                <a:lnTo>
                  <a:pt x="1032363" y="1244599"/>
                </a:lnTo>
                <a:lnTo>
                  <a:pt x="1009768" y="1295399"/>
                </a:lnTo>
                <a:lnTo>
                  <a:pt x="987250" y="1333499"/>
                </a:lnTo>
                <a:lnTo>
                  <a:pt x="942463" y="1435099"/>
                </a:lnTo>
                <a:lnTo>
                  <a:pt x="920201" y="1473199"/>
                </a:lnTo>
                <a:lnTo>
                  <a:pt x="898032" y="1523999"/>
                </a:lnTo>
                <a:lnTo>
                  <a:pt x="984281" y="1523999"/>
                </a:lnTo>
                <a:lnTo>
                  <a:pt x="1002528" y="1485899"/>
                </a:lnTo>
                <a:lnTo>
                  <a:pt x="1050955" y="1409699"/>
                </a:lnTo>
                <a:lnTo>
                  <a:pt x="1075058" y="1358899"/>
                </a:lnTo>
                <a:lnTo>
                  <a:pt x="1099092" y="1320799"/>
                </a:lnTo>
                <a:lnTo>
                  <a:pt x="1123062" y="1269999"/>
                </a:lnTo>
                <a:lnTo>
                  <a:pt x="1146970" y="1231899"/>
                </a:lnTo>
                <a:lnTo>
                  <a:pt x="1170821" y="1181099"/>
                </a:lnTo>
                <a:lnTo>
                  <a:pt x="1194617" y="1142999"/>
                </a:lnTo>
                <a:lnTo>
                  <a:pt x="1218362" y="1092199"/>
                </a:lnTo>
                <a:lnTo>
                  <a:pt x="1242060" y="1054099"/>
                </a:lnTo>
                <a:lnTo>
                  <a:pt x="1265715" y="1003299"/>
                </a:lnTo>
                <a:lnTo>
                  <a:pt x="1289329" y="965199"/>
                </a:lnTo>
                <a:lnTo>
                  <a:pt x="1312907" y="914399"/>
                </a:lnTo>
                <a:lnTo>
                  <a:pt x="1359968" y="838199"/>
                </a:lnTo>
                <a:lnTo>
                  <a:pt x="1383458" y="787399"/>
                </a:lnTo>
                <a:lnTo>
                  <a:pt x="1664615" y="254000"/>
                </a:lnTo>
                <a:lnTo>
                  <a:pt x="1688093" y="215900"/>
                </a:lnTo>
                <a:lnTo>
                  <a:pt x="1711594" y="165100"/>
                </a:lnTo>
                <a:lnTo>
                  <a:pt x="1848687" y="165100"/>
                </a:lnTo>
                <a:lnTo>
                  <a:pt x="1838968" y="152400"/>
                </a:lnTo>
                <a:lnTo>
                  <a:pt x="1810333" y="114300"/>
                </a:lnTo>
                <a:lnTo>
                  <a:pt x="1782225" y="63500"/>
                </a:lnTo>
                <a:lnTo>
                  <a:pt x="1754647" y="25400"/>
                </a:lnTo>
                <a:lnTo>
                  <a:pt x="1744930" y="12700"/>
                </a:lnTo>
                <a:lnTo>
                  <a:pt x="1733200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01894" y="1703832"/>
            <a:ext cx="2226310" cy="2746375"/>
          </a:xfrm>
          <a:custGeom>
            <a:avLst/>
            <a:gdLst/>
            <a:ahLst/>
            <a:cxnLst/>
            <a:rect l="l" t="t" r="r" b="b"/>
            <a:pathLst>
              <a:path w="2226309" h="2746375">
                <a:moveTo>
                  <a:pt x="1219888" y="1837943"/>
                </a:moveTo>
                <a:lnTo>
                  <a:pt x="459739" y="1837943"/>
                </a:lnTo>
                <a:lnTo>
                  <a:pt x="488809" y="1847449"/>
                </a:lnTo>
                <a:lnTo>
                  <a:pt x="507984" y="1871122"/>
                </a:lnTo>
                <a:lnTo>
                  <a:pt x="512943" y="1901701"/>
                </a:lnTo>
                <a:lnTo>
                  <a:pt x="499363" y="1931923"/>
                </a:lnTo>
                <a:lnTo>
                  <a:pt x="466991" y="1969506"/>
                </a:lnTo>
                <a:lnTo>
                  <a:pt x="435623" y="2007601"/>
                </a:lnTo>
                <a:lnTo>
                  <a:pt x="405112" y="2046152"/>
                </a:lnTo>
                <a:lnTo>
                  <a:pt x="375308" y="2085101"/>
                </a:lnTo>
                <a:lnTo>
                  <a:pt x="346064" y="2124390"/>
                </a:lnTo>
                <a:lnTo>
                  <a:pt x="317230" y="2163962"/>
                </a:lnTo>
                <a:lnTo>
                  <a:pt x="288658" y="2203759"/>
                </a:lnTo>
                <a:lnTo>
                  <a:pt x="231602" y="2283941"/>
                </a:lnTo>
                <a:lnTo>
                  <a:pt x="203027" y="2323921"/>
                </a:lnTo>
                <a:lnTo>
                  <a:pt x="174017" y="2364041"/>
                </a:lnTo>
                <a:lnTo>
                  <a:pt x="144525" y="2404097"/>
                </a:lnTo>
                <a:lnTo>
                  <a:pt x="136778" y="2412314"/>
                </a:lnTo>
                <a:lnTo>
                  <a:pt x="131825" y="2415146"/>
                </a:lnTo>
                <a:lnTo>
                  <a:pt x="168545" y="2449980"/>
                </a:lnTo>
                <a:lnTo>
                  <a:pt x="205686" y="2484462"/>
                </a:lnTo>
                <a:lnTo>
                  <a:pt x="243218" y="2518577"/>
                </a:lnTo>
                <a:lnTo>
                  <a:pt x="281112" y="2552312"/>
                </a:lnTo>
                <a:lnTo>
                  <a:pt x="319341" y="2585653"/>
                </a:lnTo>
                <a:lnTo>
                  <a:pt x="357874" y="2618586"/>
                </a:lnTo>
                <a:lnTo>
                  <a:pt x="396683" y="2651098"/>
                </a:lnTo>
                <a:lnTo>
                  <a:pt x="435740" y="2683175"/>
                </a:lnTo>
                <a:lnTo>
                  <a:pt x="475014" y="2714803"/>
                </a:lnTo>
                <a:lnTo>
                  <a:pt x="514476" y="2745968"/>
                </a:lnTo>
                <a:lnTo>
                  <a:pt x="538503" y="2700632"/>
                </a:lnTo>
                <a:lnTo>
                  <a:pt x="562692" y="2655314"/>
                </a:lnTo>
                <a:lnTo>
                  <a:pt x="587055" y="2610030"/>
                </a:lnTo>
                <a:lnTo>
                  <a:pt x="611602" y="2564799"/>
                </a:lnTo>
                <a:lnTo>
                  <a:pt x="636346" y="2519636"/>
                </a:lnTo>
                <a:lnTo>
                  <a:pt x="661380" y="2474411"/>
                </a:lnTo>
                <a:lnTo>
                  <a:pt x="686466" y="2429587"/>
                </a:lnTo>
                <a:lnTo>
                  <a:pt x="711865" y="2384735"/>
                </a:lnTo>
                <a:lnTo>
                  <a:pt x="737504" y="2340021"/>
                </a:lnTo>
                <a:lnTo>
                  <a:pt x="763395" y="2295462"/>
                </a:lnTo>
                <a:lnTo>
                  <a:pt x="789548" y="2251076"/>
                </a:lnTo>
                <a:lnTo>
                  <a:pt x="815975" y="2206879"/>
                </a:lnTo>
                <a:lnTo>
                  <a:pt x="842687" y="2162888"/>
                </a:lnTo>
                <a:lnTo>
                  <a:pt x="869695" y="2119121"/>
                </a:lnTo>
                <a:lnTo>
                  <a:pt x="892428" y="2100198"/>
                </a:lnTo>
                <a:lnTo>
                  <a:pt x="897254" y="2095118"/>
                </a:lnTo>
                <a:lnTo>
                  <a:pt x="904366" y="2091943"/>
                </a:lnTo>
                <a:lnTo>
                  <a:pt x="1559704" y="2091943"/>
                </a:lnTo>
                <a:lnTo>
                  <a:pt x="1371979" y="1965535"/>
                </a:lnTo>
                <a:lnTo>
                  <a:pt x="1287197" y="1907275"/>
                </a:lnTo>
                <a:lnTo>
                  <a:pt x="1244980" y="1877821"/>
                </a:lnTo>
                <a:lnTo>
                  <a:pt x="1219995" y="1839848"/>
                </a:lnTo>
                <a:lnTo>
                  <a:pt x="1219888" y="1837943"/>
                </a:lnTo>
                <a:close/>
              </a:path>
              <a:path w="2226309" h="2746375">
                <a:moveTo>
                  <a:pt x="1559704" y="2091943"/>
                </a:moveTo>
                <a:lnTo>
                  <a:pt x="914400" y="2091943"/>
                </a:lnTo>
                <a:lnTo>
                  <a:pt x="917575" y="2092832"/>
                </a:lnTo>
                <a:lnTo>
                  <a:pt x="920241" y="2094864"/>
                </a:lnTo>
                <a:lnTo>
                  <a:pt x="931225" y="2098333"/>
                </a:lnTo>
                <a:lnTo>
                  <a:pt x="940958" y="2104040"/>
                </a:lnTo>
                <a:lnTo>
                  <a:pt x="949192" y="2111224"/>
                </a:lnTo>
                <a:lnTo>
                  <a:pt x="955675" y="2119121"/>
                </a:lnTo>
                <a:lnTo>
                  <a:pt x="994880" y="2149815"/>
                </a:lnTo>
                <a:lnTo>
                  <a:pt x="1032884" y="2181704"/>
                </a:lnTo>
                <a:lnTo>
                  <a:pt x="1069757" y="2214728"/>
                </a:lnTo>
                <a:lnTo>
                  <a:pt x="1105570" y="2248827"/>
                </a:lnTo>
                <a:lnTo>
                  <a:pt x="1140393" y="2283941"/>
                </a:lnTo>
                <a:lnTo>
                  <a:pt x="1174297" y="2320009"/>
                </a:lnTo>
                <a:lnTo>
                  <a:pt x="1207352" y="2356972"/>
                </a:lnTo>
                <a:lnTo>
                  <a:pt x="1239628" y="2394768"/>
                </a:lnTo>
                <a:lnTo>
                  <a:pt x="1271196" y="2433338"/>
                </a:lnTo>
                <a:lnTo>
                  <a:pt x="1302126" y="2472622"/>
                </a:lnTo>
                <a:lnTo>
                  <a:pt x="1332488" y="2512559"/>
                </a:lnTo>
                <a:lnTo>
                  <a:pt x="1362354" y="2553089"/>
                </a:lnTo>
                <a:lnTo>
                  <a:pt x="1391792" y="2594152"/>
                </a:lnTo>
                <a:lnTo>
                  <a:pt x="1488319" y="2474411"/>
                </a:lnTo>
                <a:lnTo>
                  <a:pt x="1642792" y="2283796"/>
                </a:lnTo>
                <a:lnTo>
                  <a:pt x="1713991" y="2195360"/>
                </a:lnTo>
                <a:lnTo>
                  <a:pt x="1559704" y="2091943"/>
                </a:lnTo>
                <a:close/>
              </a:path>
              <a:path w="2226309" h="2746375">
                <a:moveTo>
                  <a:pt x="233933" y="1065529"/>
                </a:moveTo>
                <a:lnTo>
                  <a:pt x="230250" y="1065529"/>
                </a:lnTo>
                <a:lnTo>
                  <a:pt x="226567" y="1065783"/>
                </a:lnTo>
                <a:lnTo>
                  <a:pt x="172668" y="1113272"/>
                </a:lnTo>
                <a:lnTo>
                  <a:pt x="152003" y="1156350"/>
                </a:lnTo>
                <a:lnTo>
                  <a:pt x="133063" y="1204181"/>
                </a:lnTo>
                <a:lnTo>
                  <a:pt x="114856" y="1250501"/>
                </a:lnTo>
                <a:lnTo>
                  <a:pt x="96392" y="1289049"/>
                </a:lnTo>
                <a:lnTo>
                  <a:pt x="74473" y="1324619"/>
                </a:lnTo>
                <a:lnTo>
                  <a:pt x="50958" y="1358725"/>
                </a:lnTo>
                <a:lnTo>
                  <a:pt x="26062" y="1391902"/>
                </a:lnTo>
                <a:lnTo>
                  <a:pt x="0" y="1424685"/>
                </a:lnTo>
                <a:lnTo>
                  <a:pt x="40308" y="1454898"/>
                </a:lnTo>
                <a:lnTo>
                  <a:pt x="80074" y="1485909"/>
                </a:lnTo>
                <a:lnTo>
                  <a:pt x="119290" y="1517719"/>
                </a:lnTo>
                <a:lnTo>
                  <a:pt x="157950" y="1550326"/>
                </a:lnTo>
                <a:lnTo>
                  <a:pt x="196045" y="1583731"/>
                </a:lnTo>
                <a:lnTo>
                  <a:pt x="233568" y="1617932"/>
                </a:lnTo>
                <a:lnTo>
                  <a:pt x="270512" y="1652930"/>
                </a:lnTo>
                <a:lnTo>
                  <a:pt x="306869" y="1688723"/>
                </a:lnTo>
                <a:lnTo>
                  <a:pt x="342632" y="1725312"/>
                </a:lnTo>
                <a:lnTo>
                  <a:pt x="377792" y="1762697"/>
                </a:lnTo>
                <a:lnTo>
                  <a:pt x="412343" y="1800875"/>
                </a:lnTo>
                <a:lnTo>
                  <a:pt x="446277" y="1839848"/>
                </a:lnTo>
                <a:lnTo>
                  <a:pt x="450722" y="1838452"/>
                </a:lnTo>
                <a:lnTo>
                  <a:pt x="455548" y="1837943"/>
                </a:lnTo>
                <a:lnTo>
                  <a:pt x="1219888" y="1837943"/>
                </a:lnTo>
                <a:lnTo>
                  <a:pt x="1219580" y="1823465"/>
                </a:lnTo>
                <a:lnTo>
                  <a:pt x="1202650" y="1812121"/>
                </a:lnTo>
                <a:lnTo>
                  <a:pt x="1190720" y="1795668"/>
                </a:lnTo>
                <a:lnTo>
                  <a:pt x="1184933" y="1776192"/>
                </a:lnTo>
                <a:lnTo>
                  <a:pt x="1186433" y="1755774"/>
                </a:lnTo>
                <a:lnTo>
                  <a:pt x="1190640" y="1741360"/>
                </a:lnTo>
                <a:lnTo>
                  <a:pt x="1200007" y="1712769"/>
                </a:lnTo>
                <a:lnTo>
                  <a:pt x="1204213" y="1698497"/>
                </a:lnTo>
                <a:lnTo>
                  <a:pt x="1207103" y="1690917"/>
                </a:lnTo>
                <a:lnTo>
                  <a:pt x="1211611" y="1684051"/>
                </a:lnTo>
                <a:lnTo>
                  <a:pt x="1217501" y="1677709"/>
                </a:lnTo>
                <a:lnTo>
                  <a:pt x="1224533" y="1671700"/>
                </a:lnTo>
                <a:lnTo>
                  <a:pt x="1246950" y="1627121"/>
                </a:lnTo>
                <a:lnTo>
                  <a:pt x="1271097" y="1584282"/>
                </a:lnTo>
                <a:lnTo>
                  <a:pt x="1296877" y="1543086"/>
                </a:lnTo>
                <a:lnTo>
                  <a:pt x="1324195" y="1503433"/>
                </a:lnTo>
                <a:lnTo>
                  <a:pt x="1329076" y="1496948"/>
                </a:lnTo>
                <a:lnTo>
                  <a:pt x="752728" y="1496948"/>
                </a:lnTo>
                <a:lnTo>
                  <a:pt x="738177" y="1493440"/>
                </a:lnTo>
                <a:lnTo>
                  <a:pt x="726138" y="1483836"/>
                </a:lnTo>
                <a:lnTo>
                  <a:pt x="718599" y="1469516"/>
                </a:lnTo>
                <a:lnTo>
                  <a:pt x="717550" y="1451863"/>
                </a:lnTo>
                <a:lnTo>
                  <a:pt x="680926" y="1422628"/>
                </a:lnTo>
                <a:lnTo>
                  <a:pt x="644614" y="1392390"/>
                </a:lnTo>
                <a:lnTo>
                  <a:pt x="608456" y="1361439"/>
                </a:lnTo>
                <a:lnTo>
                  <a:pt x="535987" y="1298558"/>
                </a:lnTo>
                <a:lnTo>
                  <a:pt x="499363" y="1267205"/>
                </a:lnTo>
                <a:lnTo>
                  <a:pt x="469232" y="1238799"/>
                </a:lnTo>
                <a:lnTo>
                  <a:pt x="434034" y="1203286"/>
                </a:lnTo>
                <a:lnTo>
                  <a:pt x="395254" y="1164849"/>
                </a:lnTo>
                <a:lnTo>
                  <a:pt x="354372" y="1127671"/>
                </a:lnTo>
                <a:lnTo>
                  <a:pt x="312870" y="1095937"/>
                </a:lnTo>
                <a:lnTo>
                  <a:pt x="272230" y="1073829"/>
                </a:lnTo>
                <a:lnTo>
                  <a:pt x="233933" y="1065529"/>
                </a:lnTo>
                <a:close/>
              </a:path>
              <a:path w="2226309" h="2746375">
                <a:moveTo>
                  <a:pt x="1577085" y="0"/>
                </a:moveTo>
                <a:lnTo>
                  <a:pt x="1553568" y="44275"/>
                </a:lnTo>
                <a:lnTo>
                  <a:pt x="1249550" y="620189"/>
                </a:lnTo>
                <a:lnTo>
                  <a:pt x="1132034" y="841138"/>
                </a:lnTo>
                <a:lnTo>
                  <a:pt x="1060946" y="973347"/>
                </a:lnTo>
                <a:lnTo>
                  <a:pt x="1013229" y="1061293"/>
                </a:lnTo>
                <a:lnTo>
                  <a:pt x="965206" y="1149061"/>
                </a:lnTo>
                <a:lnTo>
                  <a:pt x="916836" y="1236631"/>
                </a:lnTo>
                <a:lnTo>
                  <a:pt x="868079" y="1323983"/>
                </a:lnTo>
                <a:lnTo>
                  <a:pt x="843543" y="1367571"/>
                </a:lnTo>
                <a:lnTo>
                  <a:pt x="818895" y="1411096"/>
                </a:lnTo>
                <a:lnTo>
                  <a:pt x="821043" y="1436983"/>
                </a:lnTo>
                <a:lnTo>
                  <a:pt x="813498" y="1460166"/>
                </a:lnTo>
                <a:lnTo>
                  <a:pt x="797857" y="1477801"/>
                </a:lnTo>
                <a:lnTo>
                  <a:pt x="775715" y="1487042"/>
                </a:lnTo>
                <a:lnTo>
                  <a:pt x="768603" y="1493773"/>
                </a:lnTo>
                <a:lnTo>
                  <a:pt x="760602" y="1496948"/>
                </a:lnTo>
                <a:lnTo>
                  <a:pt x="1329076" y="1496948"/>
                </a:lnTo>
                <a:lnTo>
                  <a:pt x="1352954" y="1465225"/>
                </a:lnTo>
                <a:lnTo>
                  <a:pt x="1383060" y="1428363"/>
                </a:lnTo>
                <a:lnTo>
                  <a:pt x="1414414" y="1392748"/>
                </a:lnTo>
                <a:lnTo>
                  <a:pt x="1446923" y="1358281"/>
                </a:lnTo>
                <a:lnTo>
                  <a:pt x="1480489" y="1324863"/>
                </a:lnTo>
                <a:lnTo>
                  <a:pt x="1515017" y="1292395"/>
                </a:lnTo>
                <a:lnTo>
                  <a:pt x="1550410" y="1260779"/>
                </a:lnTo>
                <a:lnTo>
                  <a:pt x="1586573" y="1229915"/>
                </a:lnTo>
                <a:lnTo>
                  <a:pt x="1623410" y="1199704"/>
                </a:lnTo>
                <a:lnTo>
                  <a:pt x="1660824" y="1170049"/>
                </a:lnTo>
                <a:lnTo>
                  <a:pt x="1698719" y="1140849"/>
                </a:lnTo>
                <a:lnTo>
                  <a:pt x="1737001" y="1112006"/>
                </a:lnTo>
                <a:lnTo>
                  <a:pt x="1930829" y="969684"/>
                </a:lnTo>
                <a:lnTo>
                  <a:pt x="1969408" y="940906"/>
                </a:lnTo>
                <a:lnTo>
                  <a:pt x="2007699" y="911793"/>
                </a:lnTo>
                <a:lnTo>
                  <a:pt x="2045608" y="882245"/>
                </a:lnTo>
                <a:lnTo>
                  <a:pt x="2083039" y="852165"/>
                </a:lnTo>
                <a:lnTo>
                  <a:pt x="2119895" y="821452"/>
                </a:lnTo>
                <a:lnTo>
                  <a:pt x="2156080" y="790009"/>
                </a:lnTo>
                <a:lnTo>
                  <a:pt x="2191499" y="757736"/>
                </a:lnTo>
                <a:lnTo>
                  <a:pt x="2226055" y="724534"/>
                </a:lnTo>
                <a:lnTo>
                  <a:pt x="2187807" y="690878"/>
                </a:lnTo>
                <a:lnTo>
                  <a:pt x="2149952" y="656723"/>
                </a:lnTo>
                <a:lnTo>
                  <a:pt x="2112501" y="622070"/>
                </a:lnTo>
                <a:lnTo>
                  <a:pt x="2075464" y="586920"/>
                </a:lnTo>
                <a:lnTo>
                  <a:pt x="2038854" y="551272"/>
                </a:lnTo>
                <a:lnTo>
                  <a:pt x="2002679" y="515126"/>
                </a:lnTo>
                <a:lnTo>
                  <a:pt x="1966952" y="478482"/>
                </a:lnTo>
                <a:lnTo>
                  <a:pt x="1931683" y="441342"/>
                </a:lnTo>
                <a:lnTo>
                  <a:pt x="1896883" y="403704"/>
                </a:lnTo>
                <a:lnTo>
                  <a:pt x="1862564" y="365569"/>
                </a:lnTo>
                <a:lnTo>
                  <a:pt x="1828735" y="326937"/>
                </a:lnTo>
                <a:lnTo>
                  <a:pt x="1795408" y="287808"/>
                </a:lnTo>
                <a:lnTo>
                  <a:pt x="1762594" y="248182"/>
                </a:lnTo>
                <a:lnTo>
                  <a:pt x="1730304" y="208059"/>
                </a:lnTo>
                <a:lnTo>
                  <a:pt x="1698547" y="167440"/>
                </a:lnTo>
                <a:lnTo>
                  <a:pt x="1667337" y="126324"/>
                </a:lnTo>
                <a:lnTo>
                  <a:pt x="1636682" y="84712"/>
                </a:lnTo>
                <a:lnTo>
                  <a:pt x="1606595" y="42604"/>
                </a:lnTo>
                <a:lnTo>
                  <a:pt x="1577085" y="0"/>
                </a:lnTo>
                <a:close/>
              </a:path>
            </a:pathLst>
          </a:custGeom>
          <a:solidFill>
            <a:srgbClr val="FDDD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47304" y="1936495"/>
            <a:ext cx="1816735" cy="2641600"/>
          </a:xfrm>
          <a:custGeom>
            <a:avLst/>
            <a:gdLst/>
            <a:ahLst/>
            <a:cxnLst/>
            <a:rect l="l" t="t" r="r" b="b"/>
            <a:pathLst>
              <a:path w="1816735" h="2641600">
                <a:moveTo>
                  <a:pt x="77025" y="1308100"/>
                </a:moveTo>
                <a:lnTo>
                  <a:pt x="19827" y="1308100"/>
                </a:lnTo>
                <a:lnTo>
                  <a:pt x="18901" y="1320800"/>
                </a:lnTo>
                <a:lnTo>
                  <a:pt x="19748" y="1320800"/>
                </a:lnTo>
                <a:lnTo>
                  <a:pt x="30523" y="1371600"/>
                </a:lnTo>
                <a:lnTo>
                  <a:pt x="41584" y="1422400"/>
                </a:lnTo>
                <a:lnTo>
                  <a:pt x="52913" y="1473200"/>
                </a:lnTo>
                <a:lnTo>
                  <a:pt x="64488" y="1524000"/>
                </a:lnTo>
                <a:lnTo>
                  <a:pt x="76289" y="1574800"/>
                </a:lnTo>
                <a:lnTo>
                  <a:pt x="88296" y="1625600"/>
                </a:lnTo>
                <a:lnTo>
                  <a:pt x="100488" y="1676400"/>
                </a:lnTo>
                <a:lnTo>
                  <a:pt x="112845" y="1727200"/>
                </a:lnTo>
                <a:lnTo>
                  <a:pt x="125346" y="1765300"/>
                </a:lnTo>
                <a:lnTo>
                  <a:pt x="137972" y="1816100"/>
                </a:lnTo>
                <a:lnTo>
                  <a:pt x="150700" y="1866900"/>
                </a:lnTo>
                <a:lnTo>
                  <a:pt x="163512" y="1917700"/>
                </a:lnTo>
                <a:lnTo>
                  <a:pt x="176387" y="1968500"/>
                </a:lnTo>
                <a:lnTo>
                  <a:pt x="228103" y="2159000"/>
                </a:lnTo>
                <a:lnTo>
                  <a:pt x="240985" y="2209800"/>
                </a:lnTo>
                <a:lnTo>
                  <a:pt x="253807" y="2260600"/>
                </a:lnTo>
                <a:lnTo>
                  <a:pt x="266548" y="2311400"/>
                </a:lnTo>
                <a:lnTo>
                  <a:pt x="279189" y="2362200"/>
                </a:lnTo>
                <a:lnTo>
                  <a:pt x="291709" y="2413000"/>
                </a:lnTo>
                <a:lnTo>
                  <a:pt x="304087" y="2451100"/>
                </a:lnTo>
                <a:lnTo>
                  <a:pt x="316304" y="2501900"/>
                </a:lnTo>
                <a:lnTo>
                  <a:pt x="328338" y="2552700"/>
                </a:lnTo>
                <a:lnTo>
                  <a:pt x="340169" y="2603500"/>
                </a:lnTo>
                <a:lnTo>
                  <a:pt x="347731" y="2616200"/>
                </a:lnTo>
                <a:lnTo>
                  <a:pt x="359902" y="2641600"/>
                </a:lnTo>
                <a:lnTo>
                  <a:pt x="407225" y="2641600"/>
                </a:lnTo>
                <a:lnTo>
                  <a:pt x="506960" y="2616200"/>
                </a:lnTo>
                <a:lnTo>
                  <a:pt x="557161" y="2616200"/>
                </a:lnTo>
                <a:lnTo>
                  <a:pt x="607575" y="2603500"/>
                </a:lnTo>
                <a:lnTo>
                  <a:pt x="709017" y="2603500"/>
                </a:lnTo>
                <a:lnTo>
                  <a:pt x="760031" y="2590800"/>
                </a:lnTo>
                <a:lnTo>
                  <a:pt x="868743" y="2590800"/>
                </a:lnTo>
                <a:lnTo>
                  <a:pt x="879026" y="2565400"/>
                </a:lnTo>
                <a:lnTo>
                  <a:pt x="883856" y="2552700"/>
                </a:lnTo>
                <a:lnTo>
                  <a:pt x="903055" y="2552700"/>
                </a:lnTo>
                <a:lnTo>
                  <a:pt x="913114" y="2540000"/>
                </a:lnTo>
                <a:lnTo>
                  <a:pt x="921148" y="2540000"/>
                </a:lnTo>
                <a:lnTo>
                  <a:pt x="926147" y="2527300"/>
                </a:lnTo>
                <a:lnTo>
                  <a:pt x="429577" y="2527300"/>
                </a:lnTo>
                <a:lnTo>
                  <a:pt x="414788" y="2476500"/>
                </a:lnTo>
                <a:lnTo>
                  <a:pt x="400218" y="2425700"/>
                </a:lnTo>
                <a:lnTo>
                  <a:pt x="385844" y="2374900"/>
                </a:lnTo>
                <a:lnTo>
                  <a:pt x="371646" y="2324100"/>
                </a:lnTo>
                <a:lnTo>
                  <a:pt x="357604" y="2286000"/>
                </a:lnTo>
                <a:lnTo>
                  <a:pt x="343695" y="2235200"/>
                </a:lnTo>
                <a:lnTo>
                  <a:pt x="329900" y="2184400"/>
                </a:lnTo>
                <a:lnTo>
                  <a:pt x="316197" y="2133600"/>
                </a:lnTo>
                <a:lnTo>
                  <a:pt x="302565" y="2082800"/>
                </a:lnTo>
                <a:lnTo>
                  <a:pt x="288983" y="2032000"/>
                </a:lnTo>
                <a:lnTo>
                  <a:pt x="248329" y="1892300"/>
                </a:lnTo>
                <a:lnTo>
                  <a:pt x="234739" y="1841500"/>
                </a:lnTo>
                <a:lnTo>
                  <a:pt x="221094" y="1790700"/>
                </a:lnTo>
                <a:lnTo>
                  <a:pt x="207373" y="1752600"/>
                </a:lnTo>
                <a:lnTo>
                  <a:pt x="193556" y="1701800"/>
                </a:lnTo>
                <a:lnTo>
                  <a:pt x="179621" y="1651000"/>
                </a:lnTo>
                <a:lnTo>
                  <a:pt x="165548" y="1600200"/>
                </a:lnTo>
                <a:lnTo>
                  <a:pt x="151315" y="1549400"/>
                </a:lnTo>
                <a:lnTo>
                  <a:pt x="136902" y="1511300"/>
                </a:lnTo>
                <a:lnTo>
                  <a:pt x="122287" y="1460500"/>
                </a:lnTo>
                <a:lnTo>
                  <a:pt x="107450" y="1409700"/>
                </a:lnTo>
                <a:lnTo>
                  <a:pt x="92370" y="1358900"/>
                </a:lnTo>
                <a:lnTo>
                  <a:pt x="77025" y="1308100"/>
                </a:lnTo>
                <a:close/>
              </a:path>
              <a:path w="1816735" h="2641600">
                <a:moveTo>
                  <a:pt x="854174" y="2590800"/>
                </a:moveTo>
                <a:lnTo>
                  <a:pt x="777958" y="2590800"/>
                </a:lnTo>
                <a:lnTo>
                  <a:pt x="795909" y="2603500"/>
                </a:lnTo>
                <a:lnTo>
                  <a:pt x="836485" y="2603500"/>
                </a:lnTo>
                <a:lnTo>
                  <a:pt x="854174" y="2590800"/>
                </a:lnTo>
                <a:close/>
              </a:path>
              <a:path w="1816735" h="2641600">
                <a:moveTo>
                  <a:pt x="1816127" y="88900"/>
                </a:moveTo>
                <a:lnTo>
                  <a:pt x="1129855" y="88900"/>
                </a:lnTo>
                <a:lnTo>
                  <a:pt x="1223608" y="114300"/>
                </a:lnTo>
                <a:lnTo>
                  <a:pt x="1705800" y="114300"/>
                </a:lnTo>
                <a:lnTo>
                  <a:pt x="1686704" y="152400"/>
                </a:lnTo>
                <a:lnTo>
                  <a:pt x="1667823" y="203200"/>
                </a:lnTo>
                <a:lnTo>
                  <a:pt x="1649146" y="254000"/>
                </a:lnTo>
                <a:lnTo>
                  <a:pt x="1630660" y="304800"/>
                </a:lnTo>
                <a:lnTo>
                  <a:pt x="1612351" y="342900"/>
                </a:lnTo>
                <a:lnTo>
                  <a:pt x="1594207" y="393700"/>
                </a:lnTo>
                <a:lnTo>
                  <a:pt x="1576215" y="444500"/>
                </a:lnTo>
                <a:lnTo>
                  <a:pt x="1558362" y="495300"/>
                </a:lnTo>
                <a:lnTo>
                  <a:pt x="1540637" y="533400"/>
                </a:lnTo>
                <a:lnTo>
                  <a:pt x="1523024" y="584200"/>
                </a:lnTo>
                <a:lnTo>
                  <a:pt x="1505513" y="635000"/>
                </a:lnTo>
                <a:lnTo>
                  <a:pt x="1488090" y="685800"/>
                </a:lnTo>
                <a:lnTo>
                  <a:pt x="1470743" y="736600"/>
                </a:lnTo>
                <a:lnTo>
                  <a:pt x="1453458" y="774700"/>
                </a:lnTo>
                <a:lnTo>
                  <a:pt x="1419025" y="876300"/>
                </a:lnTo>
                <a:lnTo>
                  <a:pt x="1350347" y="1066800"/>
                </a:lnTo>
                <a:lnTo>
                  <a:pt x="1333142" y="1117600"/>
                </a:lnTo>
                <a:lnTo>
                  <a:pt x="1298601" y="1219200"/>
                </a:lnTo>
                <a:lnTo>
                  <a:pt x="1281239" y="1257300"/>
                </a:lnTo>
                <a:lnTo>
                  <a:pt x="1264163" y="1308100"/>
                </a:lnTo>
                <a:lnTo>
                  <a:pt x="1246759" y="1358900"/>
                </a:lnTo>
                <a:lnTo>
                  <a:pt x="1229072" y="1397000"/>
                </a:lnTo>
                <a:lnTo>
                  <a:pt x="1211150" y="1447800"/>
                </a:lnTo>
                <a:lnTo>
                  <a:pt x="1193039" y="1498600"/>
                </a:lnTo>
                <a:lnTo>
                  <a:pt x="1174787" y="1536700"/>
                </a:lnTo>
                <a:lnTo>
                  <a:pt x="1119642" y="1676400"/>
                </a:lnTo>
                <a:lnTo>
                  <a:pt x="1101287" y="1727200"/>
                </a:lnTo>
                <a:lnTo>
                  <a:pt x="1083023" y="1778000"/>
                </a:lnTo>
                <a:lnTo>
                  <a:pt x="1064897" y="1828800"/>
                </a:lnTo>
                <a:lnTo>
                  <a:pt x="1046956" y="1866900"/>
                </a:lnTo>
                <a:lnTo>
                  <a:pt x="1029245" y="1917700"/>
                </a:lnTo>
                <a:lnTo>
                  <a:pt x="1011813" y="1968500"/>
                </a:lnTo>
                <a:lnTo>
                  <a:pt x="994704" y="2006600"/>
                </a:lnTo>
                <a:lnTo>
                  <a:pt x="977967" y="2057400"/>
                </a:lnTo>
                <a:lnTo>
                  <a:pt x="961647" y="2108200"/>
                </a:lnTo>
                <a:lnTo>
                  <a:pt x="945792" y="2159000"/>
                </a:lnTo>
                <a:lnTo>
                  <a:pt x="930448" y="2197100"/>
                </a:lnTo>
                <a:lnTo>
                  <a:pt x="915661" y="2247900"/>
                </a:lnTo>
                <a:lnTo>
                  <a:pt x="901479" y="2298700"/>
                </a:lnTo>
                <a:lnTo>
                  <a:pt x="887947" y="2349500"/>
                </a:lnTo>
                <a:lnTo>
                  <a:pt x="875113" y="2387600"/>
                </a:lnTo>
                <a:lnTo>
                  <a:pt x="863024" y="2438400"/>
                </a:lnTo>
                <a:lnTo>
                  <a:pt x="851725" y="2489200"/>
                </a:lnTo>
                <a:lnTo>
                  <a:pt x="584438" y="2489200"/>
                </a:lnTo>
                <a:lnTo>
                  <a:pt x="429577" y="2527300"/>
                </a:lnTo>
                <a:lnTo>
                  <a:pt x="926147" y="2527300"/>
                </a:lnTo>
                <a:lnTo>
                  <a:pt x="940896" y="2476500"/>
                </a:lnTo>
                <a:lnTo>
                  <a:pt x="955928" y="2425700"/>
                </a:lnTo>
                <a:lnTo>
                  <a:pt x="971230" y="2374900"/>
                </a:lnTo>
                <a:lnTo>
                  <a:pt x="986792" y="2324100"/>
                </a:lnTo>
                <a:lnTo>
                  <a:pt x="1002604" y="2286000"/>
                </a:lnTo>
                <a:lnTo>
                  <a:pt x="1018655" y="2235200"/>
                </a:lnTo>
                <a:lnTo>
                  <a:pt x="1034935" y="2184400"/>
                </a:lnTo>
                <a:lnTo>
                  <a:pt x="1051432" y="2146300"/>
                </a:lnTo>
                <a:lnTo>
                  <a:pt x="1068136" y="2095500"/>
                </a:lnTo>
                <a:lnTo>
                  <a:pt x="1085036" y="2044700"/>
                </a:lnTo>
                <a:lnTo>
                  <a:pt x="1102122" y="1993900"/>
                </a:lnTo>
                <a:lnTo>
                  <a:pt x="1119383" y="1955800"/>
                </a:lnTo>
                <a:lnTo>
                  <a:pt x="1136808" y="1905000"/>
                </a:lnTo>
                <a:lnTo>
                  <a:pt x="1154386" y="1854200"/>
                </a:lnTo>
                <a:lnTo>
                  <a:pt x="1172108" y="1803400"/>
                </a:lnTo>
                <a:lnTo>
                  <a:pt x="1189961" y="1765300"/>
                </a:lnTo>
                <a:lnTo>
                  <a:pt x="1207936" y="1714500"/>
                </a:lnTo>
                <a:lnTo>
                  <a:pt x="1226022" y="1663700"/>
                </a:lnTo>
                <a:lnTo>
                  <a:pt x="1244209" y="1625600"/>
                </a:lnTo>
                <a:lnTo>
                  <a:pt x="1262484" y="1574800"/>
                </a:lnTo>
                <a:lnTo>
                  <a:pt x="1280839" y="1524000"/>
                </a:lnTo>
                <a:lnTo>
                  <a:pt x="1299261" y="1485900"/>
                </a:lnTo>
                <a:lnTo>
                  <a:pt x="1336268" y="1384300"/>
                </a:lnTo>
                <a:lnTo>
                  <a:pt x="1354831" y="1346200"/>
                </a:lnTo>
                <a:lnTo>
                  <a:pt x="1429229" y="1155700"/>
                </a:lnTo>
                <a:lnTo>
                  <a:pt x="1447812" y="1104900"/>
                </a:lnTo>
                <a:lnTo>
                  <a:pt x="1466368" y="1066800"/>
                </a:lnTo>
                <a:lnTo>
                  <a:pt x="1503351" y="965200"/>
                </a:lnTo>
                <a:lnTo>
                  <a:pt x="1521758" y="914400"/>
                </a:lnTo>
                <a:lnTo>
                  <a:pt x="1540095" y="876300"/>
                </a:lnTo>
                <a:lnTo>
                  <a:pt x="1558350" y="825500"/>
                </a:lnTo>
                <a:lnTo>
                  <a:pt x="1576512" y="774700"/>
                </a:lnTo>
                <a:lnTo>
                  <a:pt x="1594573" y="736600"/>
                </a:lnTo>
                <a:lnTo>
                  <a:pt x="1612519" y="685800"/>
                </a:lnTo>
                <a:lnTo>
                  <a:pt x="1630342" y="635000"/>
                </a:lnTo>
                <a:lnTo>
                  <a:pt x="1648030" y="596900"/>
                </a:lnTo>
                <a:lnTo>
                  <a:pt x="1665572" y="546100"/>
                </a:lnTo>
                <a:lnTo>
                  <a:pt x="1682959" y="495300"/>
                </a:lnTo>
                <a:lnTo>
                  <a:pt x="1700178" y="444500"/>
                </a:lnTo>
                <a:lnTo>
                  <a:pt x="1717220" y="406400"/>
                </a:lnTo>
                <a:lnTo>
                  <a:pt x="1734074" y="355600"/>
                </a:lnTo>
                <a:lnTo>
                  <a:pt x="1750729" y="304800"/>
                </a:lnTo>
                <a:lnTo>
                  <a:pt x="1767175" y="266700"/>
                </a:lnTo>
                <a:lnTo>
                  <a:pt x="1783400" y="215900"/>
                </a:lnTo>
                <a:lnTo>
                  <a:pt x="1799394" y="165100"/>
                </a:lnTo>
                <a:lnTo>
                  <a:pt x="1815147" y="114300"/>
                </a:lnTo>
                <a:lnTo>
                  <a:pt x="1816127" y="88900"/>
                </a:lnTo>
                <a:close/>
              </a:path>
              <a:path w="1816735" h="2641600">
                <a:moveTo>
                  <a:pt x="786542" y="2476500"/>
                </a:moveTo>
                <a:lnTo>
                  <a:pt x="688830" y="2476500"/>
                </a:lnTo>
                <a:lnTo>
                  <a:pt x="636578" y="2489200"/>
                </a:lnTo>
                <a:lnTo>
                  <a:pt x="809188" y="2489200"/>
                </a:lnTo>
                <a:lnTo>
                  <a:pt x="786542" y="2476500"/>
                </a:lnTo>
                <a:close/>
              </a:path>
              <a:path w="1816735" h="2641600">
                <a:moveTo>
                  <a:pt x="515891" y="1219200"/>
                </a:moveTo>
                <a:lnTo>
                  <a:pt x="136222" y="1219200"/>
                </a:lnTo>
                <a:lnTo>
                  <a:pt x="84296" y="1231900"/>
                </a:lnTo>
                <a:lnTo>
                  <a:pt x="32194" y="1231900"/>
                </a:lnTo>
                <a:lnTo>
                  <a:pt x="9132" y="1244600"/>
                </a:lnTo>
                <a:lnTo>
                  <a:pt x="0" y="1257300"/>
                </a:lnTo>
                <a:lnTo>
                  <a:pt x="5726" y="1282700"/>
                </a:lnTo>
                <a:lnTo>
                  <a:pt x="27241" y="1295400"/>
                </a:lnTo>
                <a:lnTo>
                  <a:pt x="22588" y="1308100"/>
                </a:lnTo>
                <a:lnTo>
                  <a:pt x="234805" y="1308100"/>
                </a:lnTo>
                <a:lnTo>
                  <a:pt x="289069" y="1320800"/>
                </a:lnTo>
                <a:lnTo>
                  <a:pt x="451802" y="1320800"/>
                </a:lnTo>
                <a:lnTo>
                  <a:pt x="456673" y="1371600"/>
                </a:lnTo>
                <a:lnTo>
                  <a:pt x="462461" y="1422400"/>
                </a:lnTo>
                <a:lnTo>
                  <a:pt x="469167" y="1473200"/>
                </a:lnTo>
                <a:lnTo>
                  <a:pt x="476793" y="1524000"/>
                </a:lnTo>
                <a:lnTo>
                  <a:pt x="485339" y="1574800"/>
                </a:lnTo>
                <a:lnTo>
                  <a:pt x="494807" y="1612900"/>
                </a:lnTo>
                <a:lnTo>
                  <a:pt x="505199" y="1663700"/>
                </a:lnTo>
                <a:lnTo>
                  <a:pt x="516516" y="1714500"/>
                </a:lnTo>
                <a:lnTo>
                  <a:pt x="528758" y="1765300"/>
                </a:lnTo>
                <a:lnTo>
                  <a:pt x="541928" y="1816100"/>
                </a:lnTo>
                <a:lnTo>
                  <a:pt x="556026" y="1854200"/>
                </a:lnTo>
                <a:lnTo>
                  <a:pt x="571055" y="1905000"/>
                </a:lnTo>
                <a:lnTo>
                  <a:pt x="578548" y="1917700"/>
                </a:lnTo>
                <a:lnTo>
                  <a:pt x="589470" y="1930400"/>
                </a:lnTo>
                <a:lnTo>
                  <a:pt x="602773" y="1943100"/>
                </a:lnTo>
                <a:lnTo>
                  <a:pt x="638889" y="1943100"/>
                </a:lnTo>
                <a:lnTo>
                  <a:pt x="649003" y="1930400"/>
                </a:lnTo>
                <a:lnTo>
                  <a:pt x="658177" y="1917700"/>
                </a:lnTo>
                <a:lnTo>
                  <a:pt x="679037" y="1917700"/>
                </a:lnTo>
                <a:lnTo>
                  <a:pt x="684351" y="1905000"/>
                </a:lnTo>
                <a:lnTo>
                  <a:pt x="685355" y="1892300"/>
                </a:lnTo>
                <a:lnTo>
                  <a:pt x="683283" y="1841500"/>
                </a:lnTo>
                <a:lnTo>
                  <a:pt x="687753" y="1803400"/>
                </a:lnTo>
                <a:lnTo>
                  <a:pt x="697396" y="1752600"/>
                </a:lnTo>
                <a:lnTo>
                  <a:pt x="700758" y="1739900"/>
                </a:lnTo>
                <a:lnTo>
                  <a:pt x="630618" y="1739900"/>
                </a:lnTo>
                <a:lnTo>
                  <a:pt x="617867" y="1689100"/>
                </a:lnTo>
                <a:lnTo>
                  <a:pt x="606014" y="1638300"/>
                </a:lnTo>
                <a:lnTo>
                  <a:pt x="595034" y="1587500"/>
                </a:lnTo>
                <a:lnTo>
                  <a:pt x="584905" y="1536700"/>
                </a:lnTo>
                <a:lnTo>
                  <a:pt x="575601" y="1485900"/>
                </a:lnTo>
                <a:lnTo>
                  <a:pt x="567099" y="1435100"/>
                </a:lnTo>
                <a:lnTo>
                  <a:pt x="559375" y="1371600"/>
                </a:lnTo>
                <a:lnTo>
                  <a:pt x="552404" y="1320800"/>
                </a:lnTo>
                <a:lnTo>
                  <a:pt x="546163" y="1270000"/>
                </a:lnTo>
                <a:lnTo>
                  <a:pt x="542264" y="1244600"/>
                </a:lnTo>
                <a:lnTo>
                  <a:pt x="531637" y="1231900"/>
                </a:lnTo>
                <a:lnTo>
                  <a:pt x="515891" y="1219200"/>
                </a:lnTo>
                <a:close/>
              </a:path>
              <a:path w="1816735" h="2641600">
                <a:moveTo>
                  <a:pt x="1723167" y="0"/>
                </a:moveTo>
                <a:lnTo>
                  <a:pt x="1547844" y="0"/>
                </a:lnTo>
                <a:lnTo>
                  <a:pt x="1496669" y="12700"/>
                </a:lnTo>
                <a:lnTo>
                  <a:pt x="1045702" y="12700"/>
                </a:lnTo>
                <a:lnTo>
                  <a:pt x="1022610" y="88900"/>
                </a:lnTo>
                <a:lnTo>
                  <a:pt x="1009830" y="139700"/>
                </a:lnTo>
                <a:lnTo>
                  <a:pt x="997148" y="190500"/>
                </a:lnTo>
                <a:lnTo>
                  <a:pt x="984557" y="241300"/>
                </a:lnTo>
                <a:lnTo>
                  <a:pt x="972051" y="292100"/>
                </a:lnTo>
                <a:lnTo>
                  <a:pt x="959626" y="342900"/>
                </a:lnTo>
                <a:lnTo>
                  <a:pt x="947274" y="393700"/>
                </a:lnTo>
                <a:lnTo>
                  <a:pt x="934990" y="444500"/>
                </a:lnTo>
                <a:lnTo>
                  <a:pt x="922768" y="495300"/>
                </a:lnTo>
                <a:lnTo>
                  <a:pt x="910602" y="546100"/>
                </a:lnTo>
                <a:lnTo>
                  <a:pt x="898486" y="596900"/>
                </a:lnTo>
                <a:lnTo>
                  <a:pt x="886413" y="647700"/>
                </a:lnTo>
                <a:lnTo>
                  <a:pt x="874379" y="698500"/>
                </a:lnTo>
                <a:lnTo>
                  <a:pt x="862377" y="736600"/>
                </a:lnTo>
                <a:lnTo>
                  <a:pt x="838446" y="838200"/>
                </a:lnTo>
                <a:lnTo>
                  <a:pt x="778764" y="1092200"/>
                </a:lnTo>
                <a:lnTo>
                  <a:pt x="754824" y="1193800"/>
                </a:lnTo>
                <a:lnTo>
                  <a:pt x="743733" y="1244600"/>
                </a:lnTo>
                <a:lnTo>
                  <a:pt x="732169" y="1295400"/>
                </a:lnTo>
                <a:lnTo>
                  <a:pt x="720276" y="1346200"/>
                </a:lnTo>
                <a:lnTo>
                  <a:pt x="708199" y="1397000"/>
                </a:lnTo>
                <a:lnTo>
                  <a:pt x="696082" y="1447800"/>
                </a:lnTo>
                <a:lnTo>
                  <a:pt x="684070" y="1498600"/>
                </a:lnTo>
                <a:lnTo>
                  <a:pt x="672305" y="1536700"/>
                </a:lnTo>
                <a:lnTo>
                  <a:pt x="660934" y="1587500"/>
                </a:lnTo>
                <a:lnTo>
                  <a:pt x="650099" y="1638300"/>
                </a:lnTo>
                <a:lnTo>
                  <a:pt x="639946" y="1689100"/>
                </a:lnTo>
                <a:lnTo>
                  <a:pt x="630618" y="1739900"/>
                </a:lnTo>
                <a:lnTo>
                  <a:pt x="700758" y="1739900"/>
                </a:lnTo>
                <a:lnTo>
                  <a:pt x="710843" y="1701800"/>
                </a:lnTo>
                <a:lnTo>
                  <a:pt x="726725" y="1638300"/>
                </a:lnTo>
                <a:lnTo>
                  <a:pt x="743672" y="1587500"/>
                </a:lnTo>
                <a:lnTo>
                  <a:pt x="760314" y="1536700"/>
                </a:lnTo>
                <a:lnTo>
                  <a:pt x="775283" y="1498600"/>
                </a:lnTo>
                <a:lnTo>
                  <a:pt x="787209" y="1447800"/>
                </a:lnTo>
                <a:lnTo>
                  <a:pt x="866626" y="1143000"/>
                </a:lnTo>
                <a:lnTo>
                  <a:pt x="906462" y="990600"/>
                </a:lnTo>
                <a:lnTo>
                  <a:pt x="918910" y="939800"/>
                </a:lnTo>
                <a:lnTo>
                  <a:pt x="931437" y="889000"/>
                </a:lnTo>
                <a:lnTo>
                  <a:pt x="944026" y="838200"/>
                </a:lnTo>
                <a:lnTo>
                  <a:pt x="956663" y="787400"/>
                </a:lnTo>
                <a:lnTo>
                  <a:pt x="994704" y="647700"/>
                </a:lnTo>
                <a:lnTo>
                  <a:pt x="1020016" y="546100"/>
                </a:lnTo>
                <a:lnTo>
                  <a:pt x="1032611" y="495300"/>
                </a:lnTo>
                <a:lnTo>
                  <a:pt x="1045145" y="444500"/>
                </a:lnTo>
                <a:lnTo>
                  <a:pt x="1057601" y="393700"/>
                </a:lnTo>
                <a:lnTo>
                  <a:pt x="1069966" y="342900"/>
                </a:lnTo>
                <a:lnTo>
                  <a:pt x="1082222" y="292100"/>
                </a:lnTo>
                <a:lnTo>
                  <a:pt x="1094354" y="241300"/>
                </a:lnTo>
                <a:lnTo>
                  <a:pt x="1106348" y="190500"/>
                </a:lnTo>
                <a:lnTo>
                  <a:pt x="1118187" y="139700"/>
                </a:lnTo>
                <a:lnTo>
                  <a:pt x="1129855" y="88900"/>
                </a:lnTo>
                <a:lnTo>
                  <a:pt x="1816127" y="88900"/>
                </a:lnTo>
                <a:lnTo>
                  <a:pt x="1804415" y="63500"/>
                </a:lnTo>
                <a:lnTo>
                  <a:pt x="1784322" y="50800"/>
                </a:lnTo>
                <a:lnTo>
                  <a:pt x="1753171" y="50800"/>
                </a:lnTo>
                <a:lnTo>
                  <a:pt x="1749218" y="25400"/>
                </a:lnTo>
                <a:lnTo>
                  <a:pt x="1738598" y="12700"/>
                </a:lnTo>
                <a:lnTo>
                  <a:pt x="1723167" y="0"/>
                </a:lnTo>
                <a:close/>
              </a:path>
              <a:path w="1816735" h="2641600">
                <a:moveTo>
                  <a:pt x="1656594" y="114300"/>
                </a:moveTo>
                <a:lnTo>
                  <a:pt x="1270627" y="114300"/>
                </a:lnTo>
                <a:lnTo>
                  <a:pt x="1317707" y="127000"/>
                </a:lnTo>
                <a:lnTo>
                  <a:pt x="1607291" y="127000"/>
                </a:lnTo>
                <a:lnTo>
                  <a:pt x="1656594" y="114300"/>
                </a:lnTo>
                <a:close/>
              </a:path>
              <a:path w="1816735" h="2641600">
                <a:moveTo>
                  <a:pt x="1240774" y="0"/>
                </a:moveTo>
                <a:lnTo>
                  <a:pt x="1065339" y="0"/>
                </a:lnTo>
                <a:lnTo>
                  <a:pt x="1054693" y="12700"/>
                </a:lnTo>
                <a:lnTo>
                  <a:pt x="1291921" y="12700"/>
                </a:lnTo>
                <a:lnTo>
                  <a:pt x="1240774" y="0"/>
                </a:lnTo>
                <a:close/>
              </a:path>
            </a:pathLst>
          </a:custGeom>
          <a:solidFill>
            <a:srgbClr val="1E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6963" y="2023872"/>
            <a:ext cx="1637030" cy="2429510"/>
          </a:xfrm>
          <a:custGeom>
            <a:avLst/>
            <a:gdLst/>
            <a:ahLst/>
            <a:cxnLst/>
            <a:rect l="l" t="t" r="r" b="b"/>
            <a:pathLst>
              <a:path w="1637029" h="2429510">
                <a:moveTo>
                  <a:pt x="0" y="1209420"/>
                </a:moveTo>
                <a:lnTo>
                  <a:pt x="20604" y="1265295"/>
                </a:lnTo>
                <a:lnTo>
                  <a:pt x="35964" y="1313266"/>
                </a:lnTo>
                <a:lnTo>
                  <a:pt x="51055" y="1361327"/>
                </a:lnTo>
                <a:lnTo>
                  <a:pt x="65897" y="1409473"/>
                </a:lnTo>
                <a:lnTo>
                  <a:pt x="80512" y="1457697"/>
                </a:lnTo>
                <a:lnTo>
                  <a:pt x="94921" y="1505994"/>
                </a:lnTo>
                <a:lnTo>
                  <a:pt x="109146" y="1554358"/>
                </a:lnTo>
                <a:lnTo>
                  <a:pt x="123206" y="1602781"/>
                </a:lnTo>
                <a:lnTo>
                  <a:pt x="137124" y="1651258"/>
                </a:lnTo>
                <a:lnTo>
                  <a:pt x="150921" y="1699784"/>
                </a:lnTo>
                <a:lnTo>
                  <a:pt x="164618" y="1748351"/>
                </a:lnTo>
                <a:lnTo>
                  <a:pt x="178236" y="1796954"/>
                </a:lnTo>
                <a:lnTo>
                  <a:pt x="191797" y="1845586"/>
                </a:lnTo>
                <a:lnTo>
                  <a:pt x="245889" y="2040290"/>
                </a:lnTo>
                <a:lnTo>
                  <a:pt x="259480" y="2088978"/>
                </a:lnTo>
                <a:lnTo>
                  <a:pt x="273141" y="2137660"/>
                </a:lnTo>
                <a:lnTo>
                  <a:pt x="286893" y="2186328"/>
                </a:lnTo>
                <a:lnTo>
                  <a:pt x="300757" y="2234977"/>
                </a:lnTo>
                <a:lnTo>
                  <a:pt x="314754" y="2283600"/>
                </a:lnTo>
                <a:lnTo>
                  <a:pt x="328906" y="2332192"/>
                </a:lnTo>
                <a:lnTo>
                  <a:pt x="343234" y="2380745"/>
                </a:lnTo>
                <a:lnTo>
                  <a:pt x="357759" y="2429255"/>
                </a:lnTo>
                <a:lnTo>
                  <a:pt x="403728" y="2418169"/>
                </a:lnTo>
                <a:lnTo>
                  <a:pt x="450060" y="2408775"/>
                </a:lnTo>
                <a:lnTo>
                  <a:pt x="496711" y="2401078"/>
                </a:lnTo>
                <a:lnTo>
                  <a:pt x="543641" y="2395083"/>
                </a:lnTo>
                <a:lnTo>
                  <a:pt x="590805" y="2390795"/>
                </a:lnTo>
                <a:lnTo>
                  <a:pt x="638163" y="2388218"/>
                </a:lnTo>
                <a:lnTo>
                  <a:pt x="685673" y="2387358"/>
                </a:lnTo>
                <a:lnTo>
                  <a:pt x="784069" y="2387358"/>
                </a:lnTo>
                <a:lnTo>
                  <a:pt x="793618" y="2346729"/>
                </a:lnTo>
                <a:lnTo>
                  <a:pt x="805708" y="2298747"/>
                </a:lnTo>
                <a:lnTo>
                  <a:pt x="818542" y="2250853"/>
                </a:lnTo>
                <a:lnTo>
                  <a:pt x="832074" y="2203044"/>
                </a:lnTo>
                <a:lnTo>
                  <a:pt x="846257" y="2155319"/>
                </a:lnTo>
                <a:lnTo>
                  <a:pt x="861044" y="2107676"/>
                </a:lnTo>
                <a:lnTo>
                  <a:pt x="876389" y="2060115"/>
                </a:lnTo>
                <a:lnTo>
                  <a:pt x="892246" y="2012632"/>
                </a:lnTo>
                <a:lnTo>
                  <a:pt x="908567" y="1965228"/>
                </a:lnTo>
                <a:lnTo>
                  <a:pt x="925306" y="1917899"/>
                </a:lnTo>
                <a:lnTo>
                  <a:pt x="942417" y="1870645"/>
                </a:lnTo>
                <a:lnTo>
                  <a:pt x="950794" y="1847977"/>
                </a:lnTo>
                <a:lnTo>
                  <a:pt x="546988" y="1847977"/>
                </a:lnTo>
                <a:lnTo>
                  <a:pt x="506912" y="1826920"/>
                </a:lnTo>
                <a:lnTo>
                  <a:pt x="484151" y="1764221"/>
                </a:lnTo>
                <a:lnTo>
                  <a:pt x="470015" y="1716753"/>
                </a:lnTo>
                <a:lnTo>
                  <a:pt x="456834" y="1668908"/>
                </a:lnTo>
                <a:lnTo>
                  <a:pt x="444617" y="1620726"/>
                </a:lnTo>
                <a:lnTo>
                  <a:pt x="433370" y="1572246"/>
                </a:lnTo>
                <a:lnTo>
                  <a:pt x="423100" y="1523507"/>
                </a:lnTo>
                <a:lnTo>
                  <a:pt x="413814" y="1474549"/>
                </a:lnTo>
                <a:lnTo>
                  <a:pt x="405520" y="1425410"/>
                </a:lnTo>
                <a:lnTo>
                  <a:pt x="398224" y="1376130"/>
                </a:lnTo>
                <a:lnTo>
                  <a:pt x="391933" y="1326748"/>
                </a:lnTo>
                <a:lnTo>
                  <a:pt x="386655" y="1277303"/>
                </a:lnTo>
                <a:lnTo>
                  <a:pt x="382397" y="1227835"/>
                </a:lnTo>
                <a:lnTo>
                  <a:pt x="334081" y="1225174"/>
                </a:lnTo>
                <a:lnTo>
                  <a:pt x="95057" y="1215566"/>
                </a:lnTo>
                <a:lnTo>
                  <a:pt x="47523" y="1212874"/>
                </a:lnTo>
                <a:lnTo>
                  <a:pt x="0" y="1209420"/>
                </a:lnTo>
                <a:close/>
              </a:path>
              <a:path w="1637029" h="2429510">
                <a:moveTo>
                  <a:pt x="784069" y="2387358"/>
                </a:moveTo>
                <a:lnTo>
                  <a:pt x="685673" y="2387358"/>
                </a:lnTo>
                <a:lnTo>
                  <a:pt x="704873" y="2387509"/>
                </a:lnTo>
                <a:lnTo>
                  <a:pt x="724027" y="2387944"/>
                </a:lnTo>
                <a:lnTo>
                  <a:pt x="743180" y="2388639"/>
                </a:lnTo>
                <a:lnTo>
                  <a:pt x="762381" y="2389568"/>
                </a:lnTo>
                <a:lnTo>
                  <a:pt x="769874" y="2389568"/>
                </a:lnTo>
                <a:lnTo>
                  <a:pt x="774827" y="2392324"/>
                </a:lnTo>
                <a:lnTo>
                  <a:pt x="782319" y="2394800"/>
                </a:lnTo>
                <a:lnTo>
                  <a:pt x="784069" y="2387358"/>
                </a:lnTo>
                <a:close/>
              </a:path>
              <a:path w="1637029" h="2429510">
                <a:moveTo>
                  <a:pt x="586105" y="1827276"/>
                </a:moveTo>
                <a:lnTo>
                  <a:pt x="577742" y="1836457"/>
                </a:lnTo>
                <a:lnTo>
                  <a:pt x="568166" y="1842912"/>
                </a:lnTo>
                <a:lnTo>
                  <a:pt x="557780" y="1846724"/>
                </a:lnTo>
                <a:lnTo>
                  <a:pt x="546988" y="1847977"/>
                </a:lnTo>
                <a:lnTo>
                  <a:pt x="950794" y="1847977"/>
                </a:lnTo>
                <a:lnTo>
                  <a:pt x="958115" y="1828164"/>
                </a:lnTo>
                <a:lnTo>
                  <a:pt x="589788" y="1828164"/>
                </a:lnTo>
                <a:lnTo>
                  <a:pt x="587883" y="1827911"/>
                </a:lnTo>
                <a:lnTo>
                  <a:pt x="586105" y="1827276"/>
                </a:lnTo>
                <a:close/>
              </a:path>
              <a:path w="1637029" h="2429510">
                <a:moveTo>
                  <a:pt x="1060450" y="0"/>
                </a:moveTo>
                <a:lnTo>
                  <a:pt x="1048781" y="50141"/>
                </a:lnTo>
                <a:lnTo>
                  <a:pt x="1036939" y="100235"/>
                </a:lnTo>
                <a:lnTo>
                  <a:pt x="1024937" y="150282"/>
                </a:lnTo>
                <a:lnTo>
                  <a:pt x="1012788" y="200282"/>
                </a:lnTo>
                <a:lnTo>
                  <a:pt x="1000506" y="250234"/>
                </a:lnTo>
                <a:lnTo>
                  <a:pt x="988102" y="300138"/>
                </a:lnTo>
                <a:lnTo>
                  <a:pt x="975590" y="349995"/>
                </a:lnTo>
                <a:lnTo>
                  <a:pt x="962982" y="399803"/>
                </a:lnTo>
                <a:lnTo>
                  <a:pt x="950293" y="449564"/>
                </a:lnTo>
                <a:lnTo>
                  <a:pt x="937534" y="499276"/>
                </a:lnTo>
                <a:lnTo>
                  <a:pt x="924718" y="548940"/>
                </a:lnTo>
                <a:lnTo>
                  <a:pt x="911860" y="598555"/>
                </a:lnTo>
                <a:lnTo>
                  <a:pt x="898970" y="648122"/>
                </a:lnTo>
                <a:lnTo>
                  <a:pt x="834517" y="895222"/>
                </a:lnTo>
                <a:lnTo>
                  <a:pt x="821985" y="947037"/>
                </a:lnTo>
                <a:lnTo>
                  <a:pt x="809295" y="998689"/>
                </a:lnTo>
                <a:lnTo>
                  <a:pt x="796468" y="1050195"/>
                </a:lnTo>
                <a:lnTo>
                  <a:pt x="783526" y="1101574"/>
                </a:lnTo>
                <a:lnTo>
                  <a:pt x="770488" y="1152840"/>
                </a:lnTo>
                <a:lnTo>
                  <a:pt x="757376" y="1204011"/>
                </a:lnTo>
                <a:lnTo>
                  <a:pt x="744210" y="1255104"/>
                </a:lnTo>
                <a:lnTo>
                  <a:pt x="717804" y="1357121"/>
                </a:lnTo>
                <a:lnTo>
                  <a:pt x="705121" y="1400733"/>
                </a:lnTo>
                <a:lnTo>
                  <a:pt x="689562" y="1448014"/>
                </a:lnTo>
                <a:lnTo>
                  <a:pt x="672474" y="1497969"/>
                </a:lnTo>
                <a:lnTo>
                  <a:pt x="655204" y="1549602"/>
                </a:lnTo>
                <a:lnTo>
                  <a:pt x="639099" y="1601916"/>
                </a:lnTo>
                <a:lnTo>
                  <a:pt x="625507" y="1653916"/>
                </a:lnTo>
                <a:lnTo>
                  <a:pt x="615776" y="1704605"/>
                </a:lnTo>
                <a:lnTo>
                  <a:pt x="611252" y="1752987"/>
                </a:lnTo>
                <a:lnTo>
                  <a:pt x="613283" y="1798065"/>
                </a:lnTo>
                <a:lnTo>
                  <a:pt x="613622" y="1808716"/>
                </a:lnTo>
                <a:lnTo>
                  <a:pt x="609044" y="1818401"/>
                </a:lnTo>
                <a:lnTo>
                  <a:pt x="601156" y="1825444"/>
                </a:lnTo>
                <a:lnTo>
                  <a:pt x="591566" y="1828164"/>
                </a:lnTo>
                <a:lnTo>
                  <a:pt x="958115" y="1828164"/>
                </a:lnTo>
                <a:lnTo>
                  <a:pt x="977566" y="1776353"/>
                </a:lnTo>
                <a:lnTo>
                  <a:pt x="995512" y="1729313"/>
                </a:lnTo>
                <a:lnTo>
                  <a:pt x="1013642" y="1682340"/>
                </a:lnTo>
                <a:lnTo>
                  <a:pt x="1031911" y="1635434"/>
                </a:lnTo>
                <a:lnTo>
                  <a:pt x="1050272" y="1588592"/>
                </a:lnTo>
                <a:lnTo>
                  <a:pt x="1105439" y="1448441"/>
                </a:lnTo>
                <a:lnTo>
                  <a:pt x="1123701" y="1401842"/>
                </a:lnTo>
                <a:lnTo>
                  <a:pt x="1141822" y="1355301"/>
                </a:lnTo>
                <a:lnTo>
                  <a:pt x="1159755" y="1308814"/>
                </a:lnTo>
                <a:lnTo>
                  <a:pt x="1177453" y="1262381"/>
                </a:lnTo>
                <a:lnTo>
                  <a:pt x="1194871" y="1216000"/>
                </a:lnTo>
                <a:lnTo>
                  <a:pt x="1211961" y="1169670"/>
                </a:lnTo>
                <a:lnTo>
                  <a:pt x="1229323" y="1121447"/>
                </a:lnTo>
                <a:lnTo>
                  <a:pt x="1246619" y="1073179"/>
                </a:lnTo>
                <a:lnTo>
                  <a:pt x="1281068" y="976536"/>
                </a:lnTo>
                <a:lnTo>
                  <a:pt x="1366944" y="734689"/>
                </a:lnTo>
                <a:lnTo>
                  <a:pt x="1401464" y="638024"/>
                </a:lnTo>
                <a:lnTo>
                  <a:pt x="1418812" y="589740"/>
                </a:lnTo>
                <a:lnTo>
                  <a:pt x="1436235" y="541499"/>
                </a:lnTo>
                <a:lnTo>
                  <a:pt x="1453746" y="493309"/>
                </a:lnTo>
                <a:lnTo>
                  <a:pt x="1471358" y="445178"/>
                </a:lnTo>
                <a:lnTo>
                  <a:pt x="1489084" y="397114"/>
                </a:lnTo>
                <a:lnTo>
                  <a:pt x="1506936" y="349126"/>
                </a:lnTo>
                <a:lnTo>
                  <a:pt x="1524928" y="301222"/>
                </a:lnTo>
                <a:lnTo>
                  <a:pt x="1543072" y="253409"/>
                </a:lnTo>
                <a:lnTo>
                  <a:pt x="1561381" y="205695"/>
                </a:lnTo>
                <a:lnTo>
                  <a:pt x="1579868" y="158090"/>
                </a:lnTo>
                <a:lnTo>
                  <a:pt x="1598545" y="110600"/>
                </a:lnTo>
                <a:lnTo>
                  <a:pt x="1617425" y="63235"/>
                </a:lnTo>
                <a:lnTo>
                  <a:pt x="1628409" y="36067"/>
                </a:lnTo>
                <a:lnTo>
                  <a:pt x="1389761" y="36067"/>
                </a:lnTo>
                <a:lnTo>
                  <a:pt x="1342621" y="35343"/>
                </a:lnTo>
                <a:lnTo>
                  <a:pt x="1295483" y="33160"/>
                </a:lnTo>
                <a:lnTo>
                  <a:pt x="1248365" y="29509"/>
                </a:lnTo>
                <a:lnTo>
                  <a:pt x="1201285" y="24379"/>
                </a:lnTo>
                <a:lnTo>
                  <a:pt x="1154261" y="17758"/>
                </a:lnTo>
                <a:lnTo>
                  <a:pt x="1107310" y="9635"/>
                </a:lnTo>
                <a:lnTo>
                  <a:pt x="1060450" y="0"/>
                </a:lnTo>
                <a:close/>
              </a:path>
              <a:path w="1637029" h="2429510">
                <a:moveTo>
                  <a:pt x="1636522" y="16001"/>
                </a:moveTo>
                <a:lnTo>
                  <a:pt x="1587316" y="23258"/>
                </a:lnTo>
                <a:lnTo>
                  <a:pt x="1538012" y="28880"/>
                </a:lnTo>
                <a:lnTo>
                  <a:pt x="1488636" y="32881"/>
                </a:lnTo>
                <a:lnTo>
                  <a:pt x="1439210" y="35273"/>
                </a:lnTo>
                <a:lnTo>
                  <a:pt x="1389761" y="36067"/>
                </a:lnTo>
                <a:lnTo>
                  <a:pt x="1628409" y="36067"/>
                </a:lnTo>
                <a:lnTo>
                  <a:pt x="1636522" y="16001"/>
                </a:lnTo>
                <a:close/>
              </a:path>
            </a:pathLst>
          </a:custGeom>
          <a:solidFill>
            <a:srgbClr val="67C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75809" y="1856232"/>
            <a:ext cx="0" cy="2486025"/>
          </a:xfrm>
          <a:custGeom>
            <a:avLst/>
            <a:gdLst/>
            <a:ahLst/>
            <a:cxnLst/>
            <a:rect l="l" t="t" r="r" b="b"/>
            <a:pathLst>
              <a:path h="2486025">
                <a:moveTo>
                  <a:pt x="0" y="0"/>
                </a:moveTo>
                <a:lnTo>
                  <a:pt x="0" y="2485618"/>
                </a:lnTo>
              </a:path>
            </a:pathLst>
          </a:custGeom>
          <a:ln w="28955">
            <a:solidFill>
              <a:srgbClr val="1E1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32376" y="1837944"/>
            <a:ext cx="79248" cy="883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36947" y="4290059"/>
            <a:ext cx="74675" cy="776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E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232</Words>
  <Application>Microsoft Office PowerPoint</Application>
  <PresentationFormat>‫הצגה על המסך (16:9)</PresentationFormat>
  <Paragraphs>52</Paragraphs>
  <Slides>19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7" baseType="lpstr">
      <vt:lpstr>Algerian</vt:lpstr>
      <vt:lpstr>Arial</vt:lpstr>
      <vt:lpstr>Calibri</vt:lpstr>
      <vt:lpstr>Simplified Arabic Fixed</vt:lpstr>
      <vt:lpstr>Tahoma</vt:lpstr>
      <vt:lpstr>Times New Roman</vt:lpstr>
      <vt:lpstr>Trebuchet MS</vt:lpstr>
      <vt:lpstr>Office Theme</vt:lpstr>
      <vt:lpstr>מצגת של PowerPoint‏</vt:lpstr>
      <vt:lpstr>,المركزون الاعزاء</vt:lpstr>
      <vt:lpstr>"ماذا تريد أن نتعلم من ذلك" ؟؟؟ </vt:lpstr>
      <vt:lpstr>..أحفظ في ذاكرتي </vt:lpstr>
      <vt:lpstr>شكرًا </vt:lpstr>
      <vt:lpstr>..أترك من  ورائي </vt:lpstr>
      <vt:lpstr>بعد هذه الفترة  ..أتبنى لنفسي  </vt:lpstr>
      <vt:lpstr>מצגת של PowerPoint‏</vt:lpstr>
      <vt:lpstr>..أعمل ولا تعمل بعد هذه الفترة </vt:lpstr>
      <vt:lpstr>بعد قليل سينتهي كل شيء أطلب في صباح اليوم التالي   </vt:lpstr>
      <vt:lpstr>أعتقد أنني ما زلت  بحاجة للمزيد من هذه الفترة لـِ</vt:lpstr>
      <vt:lpstr>"وماذا أختار أن أكون  في عالم متغير  بدون استراحات"</vt:lpstr>
      <vt:lpstr>מצגת של PowerPoint‏</vt:lpstr>
      <vt:lpstr>מצגת של PowerPoint‏</vt:lpstr>
      <vt:lpstr>מצגת של PowerPoint‏</vt:lpstr>
      <vt:lpstr>بالنسبة لي هذه الفترة كانت..... </vt:lpstr>
      <vt:lpstr>الخطوات الصحيحة  لبداية جديدة بالنسبة لي.. </vt:lpstr>
      <vt:lpstr>جميع النقاط متصلة  في بعضها البعض  شيء جديد سأبدا  به الآن  ....</vt:lpstr>
      <vt:lpstr>بالنجاح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</dc:title>
  <dc:creator>הדר אלוש</dc:creator>
  <cp:lastModifiedBy>‏‏משתמש Windows</cp:lastModifiedBy>
  <cp:revision>13</cp:revision>
  <dcterms:created xsi:type="dcterms:W3CDTF">2020-05-15T13:22:27Z</dcterms:created>
  <dcterms:modified xsi:type="dcterms:W3CDTF">2020-12-16T00:36:57Z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2020-05-15T00:00:00Z</vt:filetime>
  </property>
</Properties>
</file>