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handoutMasterIdLst>
    <p:handoutMasterId r:id="rId43"/>
  </p:handoutMasterIdLst>
  <p:sldIdLst>
    <p:sldId id="258" r:id="rId2"/>
    <p:sldId id="259" r:id="rId3"/>
    <p:sldId id="263" r:id="rId4"/>
    <p:sldId id="260" r:id="rId5"/>
    <p:sldId id="261" r:id="rId6"/>
    <p:sldId id="262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98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0" autoAdjust="0"/>
    <p:restoredTop sz="94660"/>
  </p:normalViewPr>
  <p:slideViewPr>
    <p:cSldViewPr snapToGrid="0">
      <p:cViewPr varScale="1">
        <p:scale>
          <a:sx n="51" d="100"/>
          <a:sy n="51" d="100"/>
        </p:scale>
        <p:origin x="116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707E42E4-D825-4B30-B208-14011E6A9C03}" type="datetimeFigureOut">
              <a:rPr lang="he-IL" smtClean="0"/>
              <a:t>א'/טבת/תשפ"א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E835807F-58C9-4634-8B2A-9A6A5FA0FB3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18102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E5E4C-EFCF-4974-9B25-1D6DF6EEEDA9}" type="datetimeFigureOut">
              <a:rPr lang="he-IL" smtClean="0"/>
              <a:t>א'/טבת/תשפ"א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86361-CD95-46F3-A825-C9F15872D69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15083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E5E4C-EFCF-4974-9B25-1D6DF6EEEDA9}" type="datetimeFigureOut">
              <a:rPr lang="he-IL" smtClean="0"/>
              <a:t>א'/טבת/תשפ"א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86361-CD95-46F3-A825-C9F15872D69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092563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E5E4C-EFCF-4974-9B25-1D6DF6EEEDA9}" type="datetimeFigureOut">
              <a:rPr lang="he-IL" smtClean="0"/>
              <a:t>א'/טבת/תשפ"א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86361-CD95-46F3-A825-C9F15872D69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77994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E5E4C-EFCF-4974-9B25-1D6DF6EEEDA9}" type="datetimeFigureOut">
              <a:rPr lang="he-IL" smtClean="0"/>
              <a:t>א'/טבת/תשפ"א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86361-CD95-46F3-A825-C9F15872D69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77908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E5E4C-EFCF-4974-9B25-1D6DF6EEEDA9}" type="datetimeFigureOut">
              <a:rPr lang="he-IL" smtClean="0"/>
              <a:t>א'/טבת/תשפ"א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86361-CD95-46F3-A825-C9F15872D69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521025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E5E4C-EFCF-4974-9B25-1D6DF6EEEDA9}" type="datetimeFigureOut">
              <a:rPr lang="he-IL" smtClean="0"/>
              <a:t>א'/טבת/תשפ"א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86361-CD95-46F3-A825-C9F15872D69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5795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E5E4C-EFCF-4974-9B25-1D6DF6EEEDA9}" type="datetimeFigureOut">
              <a:rPr lang="he-IL" smtClean="0"/>
              <a:t>א'/טבת/תשפ"א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86361-CD95-46F3-A825-C9F15872D69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874876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E5E4C-EFCF-4974-9B25-1D6DF6EEEDA9}" type="datetimeFigureOut">
              <a:rPr lang="he-IL" smtClean="0"/>
              <a:t>א'/טבת/תשפ"א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86361-CD95-46F3-A825-C9F15872D69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356364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e-IL" smtClean="0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E5E4C-EFCF-4974-9B25-1D6DF6EEEDA9}" type="datetimeFigureOut">
              <a:rPr lang="he-IL" smtClean="0"/>
              <a:t>א'/טבת/תשפ"א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86361-CD95-46F3-A825-C9F15872D69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8740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E5E4C-EFCF-4974-9B25-1D6DF6EEEDA9}" type="datetimeFigureOut">
              <a:rPr lang="he-IL" smtClean="0"/>
              <a:t>א'/טבת/תשפ"א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86361-CD95-46F3-A825-C9F15872D69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916014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E5E4C-EFCF-4974-9B25-1D6DF6EEEDA9}" type="datetimeFigureOut">
              <a:rPr lang="he-IL" smtClean="0"/>
              <a:t>א'/טבת/תשפ"א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86361-CD95-46F3-A825-C9F15872D69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31615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6E5E4C-EFCF-4974-9B25-1D6DF6EEEDA9}" type="datetimeFigureOut">
              <a:rPr lang="he-IL" smtClean="0"/>
              <a:t>א'/טבת/תשפ"א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86361-CD95-46F3-A825-C9F15872D69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46340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065" y="0"/>
            <a:ext cx="2320119" cy="1637731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84" b="23945"/>
          <a:stretch/>
        </p:blipFill>
        <p:spPr>
          <a:xfrm>
            <a:off x="0" y="5390866"/>
            <a:ext cx="9143999" cy="146713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7420" y="1969449"/>
            <a:ext cx="8789158" cy="280076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8800" b="1" dirty="0" smtClean="0">
                <a:solidFill>
                  <a:srgbClr val="0070C0"/>
                </a:solidFill>
                <a:cs typeface="+mj-cs"/>
              </a:rPr>
              <a:t>أكثر شيء جميل </a:t>
            </a:r>
          </a:p>
          <a:p>
            <a:r>
              <a:rPr lang="ar-SA" sz="8800" b="1" dirty="0" smtClean="0">
                <a:solidFill>
                  <a:srgbClr val="0070C0"/>
                </a:solidFill>
                <a:cs typeface="+mj-cs"/>
              </a:rPr>
              <a:t>قاله عنك يومًا أحدهم! </a:t>
            </a:r>
            <a:endParaRPr lang="he-IL" sz="8800" b="1" dirty="0">
              <a:solidFill>
                <a:srgbClr val="0070C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856487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065" y="0"/>
            <a:ext cx="2320119" cy="1637731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84" b="23945"/>
          <a:stretch/>
        </p:blipFill>
        <p:spPr>
          <a:xfrm>
            <a:off x="0" y="5390866"/>
            <a:ext cx="9143999" cy="146713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177421" y="2018380"/>
            <a:ext cx="8789158" cy="280076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8800" b="1" dirty="0" smtClean="0">
                <a:solidFill>
                  <a:srgbClr val="0070C0"/>
                </a:solidFill>
                <a:cs typeface="+mj-cs"/>
              </a:rPr>
              <a:t>ما هو أكثر شيء </a:t>
            </a:r>
          </a:p>
          <a:p>
            <a:r>
              <a:rPr lang="ar-SA" sz="8800" b="1" dirty="0" smtClean="0">
                <a:solidFill>
                  <a:srgbClr val="0070C0"/>
                </a:solidFill>
                <a:cs typeface="+mj-cs"/>
              </a:rPr>
              <a:t>تفتخر به؟</a:t>
            </a:r>
            <a:endParaRPr lang="he-IL" sz="8800" b="1" dirty="0">
              <a:solidFill>
                <a:srgbClr val="0070C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134479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065" y="0"/>
            <a:ext cx="2320119" cy="1637731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84" b="23945"/>
          <a:stretch/>
        </p:blipFill>
        <p:spPr>
          <a:xfrm>
            <a:off x="0" y="5390866"/>
            <a:ext cx="9143999" cy="146713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2564291"/>
            <a:ext cx="8789158" cy="144655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8800" b="1" dirty="0" smtClean="0">
                <a:solidFill>
                  <a:srgbClr val="0070C0"/>
                </a:solidFill>
                <a:cs typeface="+mj-cs"/>
              </a:rPr>
              <a:t>ما هو أكثر لون تحبه؟</a:t>
            </a:r>
            <a:endParaRPr lang="he-IL" sz="8800" b="1" dirty="0">
              <a:solidFill>
                <a:srgbClr val="0070C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46731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065" y="0"/>
            <a:ext cx="2320119" cy="1637731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84" b="23945"/>
          <a:stretch/>
        </p:blipFill>
        <p:spPr>
          <a:xfrm>
            <a:off x="0" y="5390866"/>
            <a:ext cx="9143999" cy="146713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163772" y="1436807"/>
            <a:ext cx="8789158" cy="415498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8800" b="1" dirty="0" smtClean="0">
                <a:solidFill>
                  <a:srgbClr val="0070C0"/>
                </a:solidFill>
                <a:cs typeface="+mj-cs"/>
              </a:rPr>
              <a:t>عليك وصف نفسك بثلاث كلمات.</a:t>
            </a:r>
          </a:p>
          <a:p>
            <a:r>
              <a:rPr lang="ar-SA" sz="8800" b="1" dirty="0" smtClean="0">
                <a:solidFill>
                  <a:srgbClr val="0070C0"/>
                </a:solidFill>
                <a:cs typeface="+mj-cs"/>
              </a:rPr>
              <a:t>ما هي هذه الكلمات ؟</a:t>
            </a:r>
            <a:endParaRPr lang="he-IL" sz="8800" b="1" dirty="0">
              <a:solidFill>
                <a:srgbClr val="0070C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864352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065" y="0"/>
            <a:ext cx="2320119" cy="1637731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84" b="23945"/>
          <a:stretch/>
        </p:blipFill>
        <p:spPr>
          <a:xfrm>
            <a:off x="0" y="5390866"/>
            <a:ext cx="9143999" cy="146713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163772" y="1436807"/>
            <a:ext cx="8789158" cy="415498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8800" b="1" dirty="0" smtClean="0">
                <a:solidFill>
                  <a:srgbClr val="0070C0"/>
                </a:solidFill>
                <a:cs typeface="+mj-cs"/>
              </a:rPr>
              <a:t>ما هو أول شيء فكرت به عندما استيقظت</a:t>
            </a:r>
          </a:p>
          <a:p>
            <a:r>
              <a:rPr lang="ar-SA" sz="8800" b="1" dirty="0" smtClean="0">
                <a:solidFill>
                  <a:srgbClr val="0070C0"/>
                </a:solidFill>
                <a:cs typeface="+mj-cs"/>
              </a:rPr>
              <a:t> من النوم ؟</a:t>
            </a:r>
            <a:endParaRPr lang="he-IL" sz="8800" b="1" dirty="0">
              <a:solidFill>
                <a:srgbClr val="0070C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494312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065" y="0"/>
            <a:ext cx="2320119" cy="1637731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84" b="23945"/>
          <a:stretch/>
        </p:blipFill>
        <p:spPr>
          <a:xfrm>
            <a:off x="0" y="5390866"/>
            <a:ext cx="9143999" cy="146713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723331" y="1436807"/>
            <a:ext cx="8789158" cy="415498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8800" b="1" dirty="0" smtClean="0">
                <a:solidFill>
                  <a:srgbClr val="0070C0"/>
                </a:solidFill>
                <a:cs typeface="+mj-cs"/>
              </a:rPr>
              <a:t>لو كانت لك أجنحة</a:t>
            </a:r>
          </a:p>
          <a:p>
            <a:r>
              <a:rPr lang="ar-SA" sz="8800" b="1" dirty="0" smtClean="0">
                <a:solidFill>
                  <a:srgbClr val="0070C0"/>
                </a:solidFill>
                <a:cs typeface="+mj-cs"/>
              </a:rPr>
              <a:t>إلى أي مكان كنت ستطير ؟</a:t>
            </a:r>
            <a:endParaRPr lang="he-IL" sz="8800" b="1" dirty="0">
              <a:solidFill>
                <a:srgbClr val="0070C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946767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065" y="0"/>
            <a:ext cx="2320119" cy="1637731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84" b="23945"/>
          <a:stretch/>
        </p:blipFill>
        <p:spPr>
          <a:xfrm>
            <a:off x="0" y="5390866"/>
            <a:ext cx="9143999" cy="146713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150126" y="1518693"/>
            <a:ext cx="9143999" cy="415498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8500" b="1" dirty="0" smtClean="0">
                <a:solidFill>
                  <a:srgbClr val="0070C0"/>
                </a:solidFill>
                <a:cs typeface="+mj-cs"/>
              </a:rPr>
              <a:t>لو كنت مجبرًا على أكل نوع واحد طيلة أيام حياتك.. ما هو هذا النوع؟</a:t>
            </a:r>
            <a:endParaRPr lang="he-IL" sz="8500" b="1" dirty="0">
              <a:solidFill>
                <a:srgbClr val="0070C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663537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065" y="0"/>
            <a:ext cx="2320119" cy="1637731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84" b="23945"/>
          <a:stretch/>
        </p:blipFill>
        <p:spPr>
          <a:xfrm>
            <a:off x="0" y="5390866"/>
            <a:ext cx="9143999" cy="146713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300251" y="1806138"/>
            <a:ext cx="9143999" cy="34163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7200" b="1" dirty="0" smtClean="0">
                <a:solidFill>
                  <a:srgbClr val="0070C0"/>
                </a:solidFill>
                <a:cs typeface="+mj-cs"/>
              </a:rPr>
              <a:t>لو أتيحت لك إمكانية </a:t>
            </a:r>
            <a:r>
              <a:rPr lang="ar-SA" sz="7200" b="1" dirty="0" err="1" smtClean="0">
                <a:solidFill>
                  <a:srgbClr val="0070C0"/>
                </a:solidFill>
                <a:cs typeface="+mj-cs"/>
              </a:rPr>
              <a:t>الاختيار،أي</a:t>
            </a:r>
            <a:r>
              <a:rPr lang="ar-SA" sz="7200" b="1" dirty="0" smtClean="0">
                <a:solidFill>
                  <a:srgbClr val="0070C0"/>
                </a:solidFill>
                <a:cs typeface="+mj-cs"/>
              </a:rPr>
              <a:t> نوع حيوان </a:t>
            </a:r>
          </a:p>
          <a:p>
            <a:r>
              <a:rPr lang="ar-SA" sz="7200" b="1" dirty="0" smtClean="0">
                <a:solidFill>
                  <a:srgbClr val="0070C0"/>
                </a:solidFill>
                <a:cs typeface="+mj-cs"/>
              </a:rPr>
              <a:t>كنت تود أن تكون؟</a:t>
            </a:r>
            <a:endParaRPr lang="he-IL" sz="7200" b="1" dirty="0">
              <a:solidFill>
                <a:srgbClr val="0070C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924187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065" y="0"/>
            <a:ext cx="2320119" cy="1637731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84" b="23945"/>
          <a:stretch/>
        </p:blipFill>
        <p:spPr>
          <a:xfrm>
            <a:off x="0" y="5390866"/>
            <a:ext cx="9143999" cy="146713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232012" y="1605214"/>
            <a:ext cx="9143999" cy="378565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8000" b="1" dirty="0" smtClean="0">
                <a:solidFill>
                  <a:srgbClr val="0070C0"/>
                </a:solidFill>
                <a:cs typeface="+mj-cs"/>
              </a:rPr>
              <a:t>عليك وصف أحد الجالسين حولك بثلاث كلمات</a:t>
            </a:r>
          </a:p>
          <a:p>
            <a:r>
              <a:rPr lang="ar-SA" sz="8000" b="1" dirty="0" smtClean="0">
                <a:solidFill>
                  <a:srgbClr val="0070C0"/>
                </a:solidFill>
                <a:cs typeface="+mj-cs"/>
              </a:rPr>
              <a:t>ما هي هذه الكلمات؟</a:t>
            </a:r>
            <a:endParaRPr lang="he-IL" sz="8000" b="1" dirty="0">
              <a:solidFill>
                <a:srgbClr val="0070C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64709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065" y="0"/>
            <a:ext cx="2320119" cy="1637731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84" b="23945"/>
          <a:stretch/>
        </p:blipFill>
        <p:spPr>
          <a:xfrm>
            <a:off x="0" y="5390866"/>
            <a:ext cx="9143999" cy="146713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204716" y="1806138"/>
            <a:ext cx="9143999" cy="34163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7200" b="1" dirty="0" smtClean="0">
                <a:solidFill>
                  <a:srgbClr val="0070C0"/>
                </a:solidFill>
                <a:cs typeface="+mj-cs"/>
              </a:rPr>
              <a:t>أردت السفر لجزيرة نائية</a:t>
            </a:r>
          </a:p>
          <a:p>
            <a:r>
              <a:rPr lang="ar-SA" sz="7200" b="1" dirty="0" smtClean="0">
                <a:solidFill>
                  <a:srgbClr val="0070C0"/>
                </a:solidFill>
                <a:cs typeface="+mj-cs"/>
              </a:rPr>
              <a:t>عليك أخذ ثلاثة أغراض فقط!</a:t>
            </a:r>
          </a:p>
          <a:p>
            <a:r>
              <a:rPr lang="ar-SA" sz="7200" b="1" dirty="0" smtClean="0">
                <a:solidFill>
                  <a:srgbClr val="0070C0"/>
                </a:solidFill>
                <a:cs typeface="+mj-cs"/>
              </a:rPr>
              <a:t>ما هي تلك الاغراض؟</a:t>
            </a:r>
            <a:endParaRPr lang="he-IL" sz="7200" b="1" dirty="0">
              <a:solidFill>
                <a:srgbClr val="0070C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102732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065" y="0"/>
            <a:ext cx="2320119" cy="1637731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84" b="23945"/>
          <a:stretch/>
        </p:blipFill>
        <p:spPr>
          <a:xfrm>
            <a:off x="0" y="5390866"/>
            <a:ext cx="9143999" cy="146713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409433" y="1956263"/>
            <a:ext cx="9143999" cy="280076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8800" b="1" dirty="0" smtClean="0">
                <a:solidFill>
                  <a:srgbClr val="0070C0"/>
                </a:solidFill>
                <a:cs typeface="+mj-cs"/>
              </a:rPr>
              <a:t>ما الذي يشعرك </a:t>
            </a:r>
          </a:p>
          <a:p>
            <a:r>
              <a:rPr lang="ar-SA" sz="8800" b="1" dirty="0" smtClean="0">
                <a:solidFill>
                  <a:srgbClr val="0070C0"/>
                </a:solidFill>
                <a:cs typeface="+mj-cs"/>
              </a:rPr>
              <a:t>بأنك شخص محبوب؟</a:t>
            </a:r>
            <a:endParaRPr lang="he-IL" sz="8800" b="1" dirty="0">
              <a:solidFill>
                <a:srgbClr val="0070C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193125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065" y="0"/>
            <a:ext cx="2320119" cy="1637731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84" b="23945"/>
          <a:stretch/>
        </p:blipFill>
        <p:spPr>
          <a:xfrm>
            <a:off x="0" y="5390866"/>
            <a:ext cx="9143999" cy="146713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218365" y="1605214"/>
            <a:ext cx="9143999" cy="378565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8000" b="1" dirty="0" smtClean="0">
                <a:solidFill>
                  <a:srgbClr val="0070C0"/>
                </a:solidFill>
                <a:cs typeface="+mj-cs"/>
              </a:rPr>
              <a:t>لو أتيحت لك الفرصة للتمثيل في فيلم!</a:t>
            </a:r>
          </a:p>
          <a:p>
            <a:r>
              <a:rPr lang="ar-SA" sz="8000" b="1" dirty="0" smtClean="0">
                <a:solidFill>
                  <a:srgbClr val="0070C0"/>
                </a:solidFill>
                <a:cs typeface="+mj-cs"/>
              </a:rPr>
              <a:t>ما هو الفيلم الذي ستختاره؟</a:t>
            </a:r>
            <a:endParaRPr lang="he-IL" sz="8000" b="1" dirty="0">
              <a:solidFill>
                <a:srgbClr val="0070C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754768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065" y="0"/>
            <a:ext cx="2320119" cy="1637731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84" b="23945"/>
          <a:stretch/>
        </p:blipFill>
        <p:spPr>
          <a:xfrm>
            <a:off x="0" y="5390866"/>
            <a:ext cx="9143999" cy="146713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91571" y="1910686"/>
            <a:ext cx="7178720" cy="280076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8800" b="1" dirty="0" smtClean="0">
                <a:solidFill>
                  <a:srgbClr val="0070C0"/>
                </a:solidFill>
                <a:cs typeface="+mj-cs"/>
              </a:rPr>
              <a:t>ما هي الأغنية </a:t>
            </a:r>
          </a:p>
          <a:p>
            <a:r>
              <a:rPr lang="ar-SA" sz="8800" b="1" dirty="0" smtClean="0">
                <a:solidFill>
                  <a:srgbClr val="0070C0"/>
                </a:solidFill>
                <a:cs typeface="+mj-cs"/>
              </a:rPr>
              <a:t>التي تحبها ولماذا ؟</a:t>
            </a:r>
            <a:endParaRPr lang="he-IL" sz="8800" b="1" dirty="0">
              <a:solidFill>
                <a:srgbClr val="0070C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947069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065" y="0"/>
            <a:ext cx="2320119" cy="1637731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84" b="23945"/>
          <a:stretch/>
        </p:blipFill>
        <p:spPr>
          <a:xfrm>
            <a:off x="0" y="5390866"/>
            <a:ext cx="9143999" cy="146713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23832" y="1436807"/>
            <a:ext cx="6496333" cy="415498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8800" b="1" dirty="0" smtClean="0">
                <a:solidFill>
                  <a:srgbClr val="0070C0"/>
                </a:solidFill>
                <a:cs typeface="+mj-cs"/>
              </a:rPr>
              <a:t>ما هو الفصل المفضل لديك في السنة ولماذا ؟</a:t>
            </a:r>
            <a:endParaRPr lang="he-IL" sz="8800" b="1" dirty="0">
              <a:solidFill>
                <a:srgbClr val="0070C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311179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065" y="0"/>
            <a:ext cx="2320119" cy="1637731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84" b="23945"/>
          <a:stretch/>
        </p:blipFill>
        <p:spPr>
          <a:xfrm>
            <a:off x="0" y="5390866"/>
            <a:ext cx="9143999" cy="146713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55093" y="1436807"/>
            <a:ext cx="7765575" cy="415498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8800" b="1" dirty="0" smtClean="0">
                <a:solidFill>
                  <a:srgbClr val="0070C0"/>
                </a:solidFill>
                <a:cs typeface="+mj-cs"/>
              </a:rPr>
              <a:t>لديك الفرصة لتحقيق أمنية،</a:t>
            </a:r>
          </a:p>
          <a:p>
            <a:r>
              <a:rPr lang="ar-SA" sz="8800" b="1" dirty="0" smtClean="0">
                <a:solidFill>
                  <a:srgbClr val="0070C0"/>
                </a:solidFill>
                <a:cs typeface="+mj-cs"/>
              </a:rPr>
              <a:t>ما هي هذه  الأمنية ؟</a:t>
            </a:r>
            <a:endParaRPr lang="he-IL" sz="8800" b="1" dirty="0">
              <a:solidFill>
                <a:srgbClr val="0070C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535911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065" y="0"/>
            <a:ext cx="2320119" cy="1637731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84" b="23945"/>
          <a:stretch/>
        </p:blipFill>
        <p:spPr>
          <a:xfrm>
            <a:off x="0" y="5390866"/>
            <a:ext cx="9143999" cy="146713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8960" y="1750706"/>
            <a:ext cx="8366077" cy="378565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8000" b="1" dirty="0" smtClean="0">
                <a:solidFill>
                  <a:srgbClr val="0070C0"/>
                </a:solidFill>
                <a:cs typeface="+mj-cs"/>
              </a:rPr>
              <a:t>طُلِب منكم تخطيط رحلة عائلية ،إلى أين ستذهبون ما هو مسار الرحلة؟</a:t>
            </a:r>
            <a:endParaRPr lang="he-IL" sz="8000" b="1" dirty="0">
              <a:solidFill>
                <a:srgbClr val="0070C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934949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065" y="0"/>
            <a:ext cx="2320119" cy="1637731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84" b="23945"/>
          <a:stretch/>
        </p:blipFill>
        <p:spPr>
          <a:xfrm>
            <a:off x="0" y="5390866"/>
            <a:ext cx="9143999" cy="146713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1436807"/>
            <a:ext cx="8366077" cy="415498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8800" b="1" dirty="0" smtClean="0">
                <a:solidFill>
                  <a:srgbClr val="0070C0"/>
                </a:solidFill>
                <a:cs typeface="+mj-cs"/>
              </a:rPr>
              <a:t>ما اكثر شيء تحب</a:t>
            </a:r>
          </a:p>
          <a:p>
            <a:r>
              <a:rPr lang="ar-SA" sz="8800" b="1" dirty="0" smtClean="0">
                <a:solidFill>
                  <a:srgbClr val="0070C0"/>
                </a:solidFill>
                <a:cs typeface="+mj-cs"/>
              </a:rPr>
              <a:t> أن تعمله في أوقات فراغك ؟</a:t>
            </a:r>
            <a:endParaRPr lang="he-IL" sz="8800" b="1" dirty="0">
              <a:solidFill>
                <a:srgbClr val="0070C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158220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065" y="0"/>
            <a:ext cx="2320119" cy="1637731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84" b="23945"/>
          <a:stretch/>
        </p:blipFill>
        <p:spPr>
          <a:xfrm>
            <a:off x="0" y="5390866"/>
            <a:ext cx="9143999" cy="146713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109182" y="2113915"/>
            <a:ext cx="8366077" cy="280076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8800" b="1" dirty="0" smtClean="0">
                <a:solidFill>
                  <a:srgbClr val="0070C0"/>
                </a:solidFill>
                <a:cs typeface="+mj-cs"/>
              </a:rPr>
              <a:t>أي حيوان أليف </a:t>
            </a:r>
          </a:p>
          <a:p>
            <a:r>
              <a:rPr lang="ar-SA" sz="8800" b="1" dirty="0" smtClean="0">
                <a:solidFill>
                  <a:srgbClr val="0070C0"/>
                </a:solidFill>
                <a:cs typeface="+mj-cs"/>
              </a:rPr>
              <a:t>كنت تريد تربيته ؟</a:t>
            </a:r>
            <a:endParaRPr lang="he-IL" sz="8800" b="1" dirty="0">
              <a:solidFill>
                <a:srgbClr val="0070C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793491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065" y="0"/>
            <a:ext cx="2320119" cy="1637731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84" b="23945"/>
          <a:stretch/>
        </p:blipFill>
        <p:spPr>
          <a:xfrm>
            <a:off x="0" y="5390866"/>
            <a:ext cx="9143999" cy="146713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2113915"/>
            <a:ext cx="8366077" cy="280076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8800" b="1" dirty="0" smtClean="0">
                <a:solidFill>
                  <a:srgbClr val="0070C0"/>
                </a:solidFill>
                <a:cs typeface="+mj-cs"/>
              </a:rPr>
              <a:t>أي فترة من اليوم مفضلة لديك ؟</a:t>
            </a:r>
            <a:endParaRPr lang="he-IL" sz="8800" b="1" dirty="0">
              <a:solidFill>
                <a:srgbClr val="0070C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396571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065" y="0"/>
            <a:ext cx="2320119" cy="1637731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84" b="23945"/>
          <a:stretch/>
        </p:blipFill>
        <p:spPr>
          <a:xfrm>
            <a:off x="0" y="5390866"/>
            <a:ext cx="9143999" cy="146713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0125" y="2113915"/>
            <a:ext cx="8366077" cy="280076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8800" b="1" dirty="0" smtClean="0">
                <a:solidFill>
                  <a:srgbClr val="0070C0"/>
                </a:solidFill>
                <a:cs typeface="+mj-cs"/>
              </a:rPr>
              <a:t>ما هو العيد </a:t>
            </a:r>
          </a:p>
          <a:p>
            <a:r>
              <a:rPr lang="ar-SA" sz="8800" b="1" dirty="0" smtClean="0">
                <a:solidFill>
                  <a:srgbClr val="0070C0"/>
                </a:solidFill>
                <a:cs typeface="+mj-cs"/>
              </a:rPr>
              <a:t>المفضل لديك ولماذا ؟</a:t>
            </a:r>
            <a:endParaRPr lang="he-IL" sz="8800" b="1" dirty="0">
              <a:solidFill>
                <a:srgbClr val="0070C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005243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065" y="0"/>
            <a:ext cx="2320119" cy="1637731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84" b="23945"/>
          <a:stretch/>
        </p:blipFill>
        <p:spPr>
          <a:xfrm>
            <a:off x="0" y="5390866"/>
            <a:ext cx="9143999" cy="146713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2113915"/>
            <a:ext cx="8366077" cy="280076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8800" b="1" dirty="0" smtClean="0">
                <a:solidFill>
                  <a:srgbClr val="0070C0"/>
                </a:solidFill>
                <a:cs typeface="+mj-cs"/>
              </a:rPr>
              <a:t>ما هو أهم شيء</a:t>
            </a:r>
          </a:p>
          <a:p>
            <a:r>
              <a:rPr lang="ar-SA" sz="8800" b="1" dirty="0" smtClean="0">
                <a:solidFill>
                  <a:srgbClr val="0070C0"/>
                </a:solidFill>
                <a:cs typeface="+mj-cs"/>
              </a:rPr>
              <a:t>في العالم ولماذا ؟</a:t>
            </a:r>
            <a:endParaRPr lang="he-IL" sz="8800" b="1" dirty="0">
              <a:solidFill>
                <a:srgbClr val="0070C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89768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065" y="0"/>
            <a:ext cx="2320119" cy="1637731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84" b="23945"/>
          <a:stretch/>
        </p:blipFill>
        <p:spPr>
          <a:xfrm>
            <a:off x="0" y="5390866"/>
            <a:ext cx="9143999" cy="146713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8960" y="1436807"/>
            <a:ext cx="8366077" cy="415498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8800" b="1" dirty="0" smtClean="0">
                <a:solidFill>
                  <a:srgbClr val="0070C0"/>
                </a:solidFill>
                <a:cs typeface="+mj-cs"/>
              </a:rPr>
              <a:t>لو كان بإمكانك اختيار مكان سكن آخر </a:t>
            </a:r>
          </a:p>
          <a:p>
            <a:r>
              <a:rPr lang="ar-SA" sz="8800" b="1" dirty="0" smtClean="0">
                <a:solidFill>
                  <a:srgbClr val="0070C0"/>
                </a:solidFill>
                <a:cs typeface="+mj-cs"/>
              </a:rPr>
              <a:t>أي مكان كنت ستختار؟</a:t>
            </a:r>
            <a:endParaRPr lang="he-IL" sz="8800" b="1" dirty="0">
              <a:solidFill>
                <a:srgbClr val="0070C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74800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065" y="0"/>
            <a:ext cx="2320119" cy="1637731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84" b="23945"/>
          <a:stretch/>
        </p:blipFill>
        <p:spPr>
          <a:xfrm>
            <a:off x="0" y="5390866"/>
            <a:ext cx="9143999" cy="146713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8960" y="1996365"/>
            <a:ext cx="8366077" cy="280076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8800" b="1" dirty="0" smtClean="0">
                <a:solidFill>
                  <a:srgbClr val="0070C0"/>
                </a:solidFill>
                <a:cs typeface="+mj-cs"/>
              </a:rPr>
              <a:t>ماذا تتمنى لنفسك</a:t>
            </a:r>
          </a:p>
          <a:p>
            <a:r>
              <a:rPr lang="ar-SA" sz="8800" b="1" dirty="0" smtClean="0">
                <a:solidFill>
                  <a:srgbClr val="0070C0"/>
                </a:solidFill>
                <a:cs typeface="+mj-cs"/>
              </a:rPr>
              <a:t> في السنة القادمة ؟</a:t>
            </a:r>
            <a:endParaRPr lang="he-IL" sz="8800" b="1" dirty="0">
              <a:solidFill>
                <a:srgbClr val="0070C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09924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065" y="0"/>
            <a:ext cx="2320119" cy="1637731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84" b="23945"/>
          <a:stretch/>
        </p:blipFill>
        <p:spPr>
          <a:xfrm>
            <a:off x="0" y="5390866"/>
            <a:ext cx="9143999" cy="146713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2482" y="1436807"/>
            <a:ext cx="8366077" cy="415498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8800" b="1" dirty="0" smtClean="0">
                <a:solidFill>
                  <a:srgbClr val="0070C0"/>
                </a:solidFill>
                <a:cs typeface="+mj-cs"/>
              </a:rPr>
              <a:t>عمل قمت به </a:t>
            </a:r>
          </a:p>
          <a:p>
            <a:r>
              <a:rPr lang="ar-SA" sz="8800" b="1" dirty="0" smtClean="0">
                <a:solidFill>
                  <a:srgbClr val="0070C0"/>
                </a:solidFill>
                <a:cs typeface="+mj-cs"/>
              </a:rPr>
              <a:t>وندمت على ذلك ،</a:t>
            </a:r>
          </a:p>
          <a:p>
            <a:r>
              <a:rPr lang="ar-SA" sz="8800" b="1" dirty="0" smtClean="0">
                <a:solidFill>
                  <a:srgbClr val="0070C0"/>
                </a:solidFill>
                <a:cs typeface="+mj-cs"/>
              </a:rPr>
              <a:t>ما هو هذا العمل ؟</a:t>
            </a:r>
            <a:endParaRPr lang="he-IL" sz="8800" b="1" dirty="0">
              <a:solidFill>
                <a:srgbClr val="0070C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437013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065" y="0"/>
            <a:ext cx="2320119" cy="1637731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84" b="23945"/>
          <a:stretch/>
        </p:blipFill>
        <p:spPr>
          <a:xfrm>
            <a:off x="0" y="5390866"/>
            <a:ext cx="9143999" cy="146713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2482" y="1436807"/>
            <a:ext cx="8366077" cy="415498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8800" b="1" dirty="0" smtClean="0">
                <a:solidFill>
                  <a:srgbClr val="0070C0"/>
                </a:solidFill>
                <a:cs typeface="+mj-cs"/>
              </a:rPr>
              <a:t>لو أتيحت لك فرصة شراء سيارة،</a:t>
            </a:r>
          </a:p>
          <a:p>
            <a:r>
              <a:rPr lang="ar-SA" sz="8800" b="1" dirty="0" smtClean="0">
                <a:solidFill>
                  <a:srgbClr val="0070C0"/>
                </a:solidFill>
                <a:cs typeface="+mj-cs"/>
              </a:rPr>
              <a:t>أي نوع سيارة تختار؟</a:t>
            </a:r>
            <a:endParaRPr lang="he-IL" sz="8800" b="1" dirty="0">
              <a:solidFill>
                <a:srgbClr val="0070C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99211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065" y="0"/>
            <a:ext cx="2320119" cy="1637731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84" b="23945"/>
          <a:stretch/>
        </p:blipFill>
        <p:spPr>
          <a:xfrm>
            <a:off x="0" y="5390866"/>
            <a:ext cx="9143999" cy="146713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2482" y="1436807"/>
            <a:ext cx="8366077" cy="415498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8800" b="1" dirty="0" smtClean="0">
                <a:solidFill>
                  <a:srgbClr val="0070C0"/>
                </a:solidFill>
                <a:cs typeface="+mj-cs"/>
              </a:rPr>
              <a:t>لو أتيحت لك فرصة اختيار عملك،</a:t>
            </a:r>
          </a:p>
          <a:p>
            <a:r>
              <a:rPr lang="ar-SA" sz="8800" b="1" dirty="0" smtClean="0">
                <a:solidFill>
                  <a:srgbClr val="0070C0"/>
                </a:solidFill>
                <a:cs typeface="+mj-cs"/>
              </a:rPr>
              <a:t>أي عمل كنت ستختار؟</a:t>
            </a:r>
            <a:endParaRPr lang="he-IL" sz="8800" b="1" dirty="0">
              <a:solidFill>
                <a:srgbClr val="0070C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871422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065" y="0"/>
            <a:ext cx="2320119" cy="1637731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84" b="23945"/>
          <a:stretch/>
        </p:blipFill>
        <p:spPr>
          <a:xfrm>
            <a:off x="0" y="5390866"/>
            <a:ext cx="9143999" cy="146713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0595" y="1914479"/>
            <a:ext cx="8366077" cy="280076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8800" b="1" dirty="0" smtClean="0">
                <a:solidFill>
                  <a:srgbClr val="0070C0"/>
                </a:solidFill>
                <a:cs typeface="+mj-cs"/>
              </a:rPr>
              <a:t>ما هو أفضل شيء</a:t>
            </a:r>
          </a:p>
          <a:p>
            <a:r>
              <a:rPr lang="ar-SA" sz="8800" b="1" dirty="0" smtClean="0">
                <a:solidFill>
                  <a:srgbClr val="0070C0"/>
                </a:solidFill>
                <a:cs typeface="+mj-cs"/>
              </a:rPr>
              <a:t>حدث معك في الحياة؟</a:t>
            </a:r>
            <a:endParaRPr lang="he-IL" sz="8800" b="1" dirty="0">
              <a:solidFill>
                <a:srgbClr val="0070C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984964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065" y="0"/>
            <a:ext cx="2320119" cy="1637731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84" b="23945"/>
          <a:stretch/>
        </p:blipFill>
        <p:spPr>
          <a:xfrm>
            <a:off x="0" y="5390866"/>
            <a:ext cx="9143999" cy="146713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79778" y="1436807"/>
            <a:ext cx="8366077" cy="415498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8800" b="1" dirty="0" smtClean="0">
                <a:solidFill>
                  <a:srgbClr val="0070C0"/>
                </a:solidFill>
                <a:cs typeface="+mj-cs"/>
              </a:rPr>
              <a:t>اختر شخصية ذكرت في</a:t>
            </a:r>
            <a:r>
              <a:rPr lang="ar-SA" sz="8800" b="1" dirty="0">
                <a:solidFill>
                  <a:srgbClr val="0070C0"/>
                </a:solidFill>
                <a:cs typeface="+mj-cs"/>
              </a:rPr>
              <a:t> </a:t>
            </a:r>
            <a:r>
              <a:rPr lang="ar-SA" sz="8800" b="1" dirty="0" smtClean="0">
                <a:solidFill>
                  <a:srgbClr val="0070C0"/>
                </a:solidFill>
                <a:cs typeface="+mj-cs"/>
              </a:rPr>
              <a:t>القرآن الكريم،</a:t>
            </a:r>
          </a:p>
          <a:p>
            <a:r>
              <a:rPr lang="ar-SA" sz="8800" b="1" dirty="0" smtClean="0">
                <a:solidFill>
                  <a:srgbClr val="0070C0"/>
                </a:solidFill>
                <a:cs typeface="+mj-cs"/>
              </a:rPr>
              <a:t>اذكر لماذا تحبها؟</a:t>
            </a:r>
            <a:endParaRPr lang="he-IL" sz="8800" b="1" dirty="0">
              <a:solidFill>
                <a:srgbClr val="0070C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26748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065" y="0"/>
            <a:ext cx="2320119" cy="1637731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84" b="23945"/>
          <a:stretch/>
        </p:blipFill>
        <p:spPr>
          <a:xfrm>
            <a:off x="0" y="5390866"/>
            <a:ext cx="9143999" cy="146713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122829" y="1436807"/>
            <a:ext cx="8366077" cy="415498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8800" b="1" dirty="0" smtClean="0">
                <a:solidFill>
                  <a:srgbClr val="0070C0"/>
                </a:solidFill>
                <a:cs typeface="+mj-cs"/>
              </a:rPr>
              <a:t>لو كان بإمكانك</a:t>
            </a:r>
          </a:p>
          <a:p>
            <a:r>
              <a:rPr lang="ar-SA" sz="8800" b="1" dirty="0" smtClean="0">
                <a:solidFill>
                  <a:srgbClr val="0070C0"/>
                </a:solidFill>
                <a:cs typeface="+mj-cs"/>
              </a:rPr>
              <a:t> تغيير اسمّك ! </a:t>
            </a:r>
          </a:p>
          <a:p>
            <a:r>
              <a:rPr lang="ar-SA" sz="8800" b="1" dirty="0" smtClean="0">
                <a:solidFill>
                  <a:srgbClr val="0070C0"/>
                </a:solidFill>
                <a:cs typeface="+mj-cs"/>
              </a:rPr>
              <a:t>أي اسم تختار ؟</a:t>
            </a:r>
            <a:endParaRPr lang="he-IL" sz="8800" b="1" dirty="0">
              <a:solidFill>
                <a:srgbClr val="0070C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573166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065" y="0"/>
            <a:ext cx="2320119" cy="1637731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84" b="23945"/>
          <a:stretch/>
        </p:blipFill>
        <p:spPr>
          <a:xfrm>
            <a:off x="0" y="5390866"/>
            <a:ext cx="9143999" cy="146713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1832592"/>
            <a:ext cx="8366077" cy="280076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8800" b="1" dirty="0" smtClean="0">
                <a:solidFill>
                  <a:srgbClr val="0070C0"/>
                </a:solidFill>
                <a:cs typeface="+mj-cs"/>
              </a:rPr>
              <a:t>ما هي القوة الخاصة</a:t>
            </a:r>
          </a:p>
          <a:p>
            <a:r>
              <a:rPr lang="ar-SA" sz="8800" b="1" dirty="0" smtClean="0">
                <a:solidFill>
                  <a:srgbClr val="0070C0"/>
                </a:solidFill>
                <a:cs typeface="+mj-cs"/>
              </a:rPr>
              <a:t>الموجودة بك ؟</a:t>
            </a:r>
            <a:endParaRPr lang="he-IL" sz="8800" b="1" dirty="0">
              <a:solidFill>
                <a:srgbClr val="0070C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147285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065" y="0"/>
            <a:ext cx="2320119" cy="1637731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84" b="23945"/>
          <a:stretch/>
        </p:blipFill>
        <p:spPr>
          <a:xfrm>
            <a:off x="0" y="5390866"/>
            <a:ext cx="9143999" cy="146713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941697" y="1728325"/>
            <a:ext cx="9935571" cy="36625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8000" b="1" dirty="0" smtClean="0">
                <a:solidFill>
                  <a:srgbClr val="0070C0"/>
                </a:solidFill>
                <a:cs typeface="+mj-cs"/>
              </a:rPr>
              <a:t>اختر  فيلمًا من </a:t>
            </a:r>
          </a:p>
          <a:p>
            <a:r>
              <a:rPr lang="ar-SA" sz="8000" b="1" dirty="0" smtClean="0">
                <a:solidFill>
                  <a:srgbClr val="0070C0"/>
                </a:solidFill>
                <a:cs typeface="+mj-cs"/>
              </a:rPr>
              <a:t>"أفلام كرتون" تحبه، </a:t>
            </a:r>
          </a:p>
          <a:p>
            <a:r>
              <a:rPr lang="ar-SA" sz="7200" b="1" dirty="0" smtClean="0">
                <a:solidFill>
                  <a:srgbClr val="0070C0"/>
                </a:solidFill>
                <a:cs typeface="+mj-cs"/>
              </a:rPr>
              <a:t>لماذا اخترت هذا الفيلم بالذات؟</a:t>
            </a:r>
            <a:endParaRPr lang="he-IL" sz="7200" b="1" dirty="0">
              <a:solidFill>
                <a:srgbClr val="0070C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767569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065" y="0"/>
            <a:ext cx="2320119" cy="1637731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84" b="23945"/>
          <a:stretch/>
        </p:blipFill>
        <p:spPr>
          <a:xfrm>
            <a:off x="0" y="5390866"/>
            <a:ext cx="9143999" cy="146713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968993" y="1637731"/>
            <a:ext cx="9935571" cy="415498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8800" b="1" dirty="0" smtClean="0">
                <a:solidFill>
                  <a:srgbClr val="0070C0"/>
                </a:solidFill>
                <a:cs typeface="+mj-cs"/>
              </a:rPr>
              <a:t>ما هو الحدث السلبي</a:t>
            </a:r>
          </a:p>
          <a:p>
            <a:r>
              <a:rPr lang="ar-SA" sz="8800" b="1" dirty="0" smtClean="0">
                <a:solidFill>
                  <a:srgbClr val="0070C0"/>
                </a:solidFill>
                <a:cs typeface="+mj-cs"/>
              </a:rPr>
              <a:t> الذي ترك أثرًا في نفسك  </a:t>
            </a:r>
          </a:p>
          <a:p>
            <a:r>
              <a:rPr lang="ar-SA" sz="8800" b="1" dirty="0" smtClean="0">
                <a:solidFill>
                  <a:srgbClr val="0070C0"/>
                </a:solidFill>
                <a:cs typeface="+mj-cs"/>
              </a:rPr>
              <a:t>ولا تستطيع نسيانه</a:t>
            </a:r>
            <a:r>
              <a:rPr lang="ar-SA" sz="8000" b="1" dirty="0" smtClean="0">
                <a:solidFill>
                  <a:srgbClr val="0070C0"/>
                </a:solidFill>
                <a:cs typeface="+mj-cs"/>
              </a:rPr>
              <a:t>؟</a:t>
            </a:r>
            <a:endParaRPr lang="he-IL" sz="8000" b="1" dirty="0">
              <a:solidFill>
                <a:srgbClr val="0070C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71024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065" y="0"/>
            <a:ext cx="2320119" cy="1637731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84" b="23945"/>
          <a:stretch/>
        </p:blipFill>
        <p:spPr>
          <a:xfrm>
            <a:off x="0" y="5390866"/>
            <a:ext cx="9143999" cy="146713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928050" y="1409511"/>
            <a:ext cx="9935571" cy="415498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8800" b="1" dirty="0" smtClean="0">
                <a:solidFill>
                  <a:srgbClr val="0070C0"/>
                </a:solidFill>
                <a:cs typeface="+mj-cs"/>
              </a:rPr>
              <a:t>ما هو الحدث الإيجابي</a:t>
            </a:r>
          </a:p>
          <a:p>
            <a:r>
              <a:rPr lang="ar-SA" sz="8800" b="1" dirty="0" smtClean="0">
                <a:solidFill>
                  <a:srgbClr val="0070C0"/>
                </a:solidFill>
                <a:cs typeface="+mj-cs"/>
              </a:rPr>
              <a:t> الذي ترك أثرًا في نفسك  </a:t>
            </a:r>
          </a:p>
          <a:p>
            <a:r>
              <a:rPr lang="ar-SA" sz="8800" b="1" dirty="0" smtClean="0">
                <a:solidFill>
                  <a:srgbClr val="0070C0"/>
                </a:solidFill>
                <a:cs typeface="+mj-cs"/>
              </a:rPr>
              <a:t>ولا تستطيع نسيانه</a:t>
            </a:r>
            <a:r>
              <a:rPr lang="ar-SA" sz="8000" b="1" dirty="0" smtClean="0">
                <a:solidFill>
                  <a:srgbClr val="0070C0"/>
                </a:solidFill>
                <a:cs typeface="+mj-cs"/>
              </a:rPr>
              <a:t>؟</a:t>
            </a:r>
            <a:endParaRPr lang="he-IL" sz="8000" b="1" dirty="0">
              <a:solidFill>
                <a:srgbClr val="0070C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843413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065" y="0"/>
            <a:ext cx="2320119" cy="1637731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84" b="23945"/>
          <a:stretch/>
        </p:blipFill>
        <p:spPr>
          <a:xfrm>
            <a:off x="0" y="5390866"/>
            <a:ext cx="9143999" cy="146713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887106" y="1806138"/>
            <a:ext cx="9935571" cy="34163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7200" b="1" dirty="0" smtClean="0">
                <a:solidFill>
                  <a:srgbClr val="0070C0"/>
                </a:solidFill>
                <a:cs typeface="+mj-cs"/>
              </a:rPr>
              <a:t>لو فزت بمبلغ </a:t>
            </a:r>
          </a:p>
          <a:p>
            <a:r>
              <a:rPr lang="ar-SA" sz="7200" b="1" dirty="0" smtClean="0">
                <a:solidFill>
                  <a:srgbClr val="0070C0"/>
                </a:solidFill>
                <a:cs typeface="+mj-cs"/>
              </a:rPr>
              <a:t>100000 شيكل،</a:t>
            </a:r>
          </a:p>
          <a:p>
            <a:r>
              <a:rPr lang="ar-SA" sz="7200" b="1" dirty="0" smtClean="0">
                <a:solidFill>
                  <a:srgbClr val="0070C0"/>
                </a:solidFill>
                <a:cs typeface="+mj-cs"/>
              </a:rPr>
              <a:t>ماذا كنت ستفعل في هذا المبلغ</a:t>
            </a:r>
            <a:r>
              <a:rPr lang="ar-SA" sz="6600" b="1" dirty="0" smtClean="0">
                <a:solidFill>
                  <a:srgbClr val="0070C0"/>
                </a:solidFill>
                <a:cs typeface="+mj-cs"/>
              </a:rPr>
              <a:t>؟</a:t>
            </a:r>
            <a:endParaRPr lang="he-IL" sz="6600" b="1" dirty="0">
              <a:solidFill>
                <a:srgbClr val="0070C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792498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065" y="0"/>
            <a:ext cx="2320119" cy="1637731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84" b="23945"/>
          <a:stretch/>
        </p:blipFill>
        <p:spPr>
          <a:xfrm>
            <a:off x="0" y="5390866"/>
            <a:ext cx="9143999" cy="146713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1160062" y="1436807"/>
            <a:ext cx="9935571" cy="415498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8800" b="1" dirty="0" smtClean="0">
                <a:solidFill>
                  <a:srgbClr val="0070C0"/>
                </a:solidFill>
                <a:cs typeface="+mj-cs"/>
              </a:rPr>
              <a:t>ما هو الشيء  </a:t>
            </a:r>
          </a:p>
          <a:p>
            <a:r>
              <a:rPr lang="ar-SA" sz="8800" b="1" dirty="0" smtClean="0">
                <a:solidFill>
                  <a:srgbClr val="0070C0"/>
                </a:solidFill>
                <a:cs typeface="+mj-cs"/>
              </a:rPr>
              <a:t>الذي يفرحك</a:t>
            </a:r>
          </a:p>
          <a:p>
            <a:r>
              <a:rPr lang="ar-SA" sz="8800" b="1" dirty="0" smtClean="0">
                <a:solidFill>
                  <a:srgbClr val="0070C0"/>
                </a:solidFill>
                <a:cs typeface="+mj-cs"/>
              </a:rPr>
              <a:t> عندما تكون حزينًا </a:t>
            </a:r>
            <a:r>
              <a:rPr lang="ar-SA" sz="8000" b="1" dirty="0" smtClean="0">
                <a:solidFill>
                  <a:srgbClr val="0070C0"/>
                </a:solidFill>
                <a:cs typeface="+mj-cs"/>
              </a:rPr>
              <a:t>؟</a:t>
            </a:r>
            <a:endParaRPr lang="he-IL" sz="8000" b="1" dirty="0">
              <a:solidFill>
                <a:srgbClr val="0070C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998330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065" y="0"/>
            <a:ext cx="2320119" cy="1637731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84" b="23945"/>
          <a:stretch/>
        </p:blipFill>
        <p:spPr>
          <a:xfrm>
            <a:off x="0" y="5390866"/>
            <a:ext cx="9143999" cy="146713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1160062" y="1436807"/>
            <a:ext cx="9935571" cy="415498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8800" b="1" dirty="0" smtClean="0">
                <a:solidFill>
                  <a:srgbClr val="0070C0"/>
                </a:solidFill>
                <a:cs typeface="+mj-cs"/>
              </a:rPr>
              <a:t>لو أُتيحت لك الفرصة لاختيار قوة خارقة!</a:t>
            </a:r>
          </a:p>
          <a:p>
            <a:r>
              <a:rPr lang="ar-SA" sz="8800" b="1" dirty="0" smtClean="0">
                <a:solidFill>
                  <a:srgbClr val="0070C0"/>
                </a:solidFill>
                <a:cs typeface="+mj-cs"/>
              </a:rPr>
              <a:t>أية قوة كنت ستختار</a:t>
            </a:r>
            <a:r>
              <a:rPr lang="ar-SA" sz="8000" b="1" dirty="0" smtClean="0">
                <a:solidFill>
                  <a:srgbClr val="0070C0"/>
                </a:solidFill>
                <a:cs typeface="+mj-cs"/>
              </a:rPr>
              <a:t>؟</a:t>
            </a:r>
            <a:endParaRPr lang="he-IL" sz="8000" b="1" dirty="0">
              <a:solidFill>
                <a:srgbClr val="0070C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83020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065" y="0"/>
            <a:ext cx="2320119" cy="1637731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84" b="23945"/>
          <a:stretch/>
        </p:blipFill>
        <p:spPr>
          <a:xfrm>
            <a:off x="0" y="5390866"/>
            <a:ext cx="9143999" cy="146713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1119119" y="1996366"/>
            <a:ext cx="9935571" cy="280076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8800" b="1" dirty="0" smtClean="0">
                <a:solidFill>
                  <a:srgbClr val="0070C0"/>
                </a:solidFill>
                <a:cs typeface="+mj-cs"/>
              </a:rPr>
              <a:t>ما هي أكثر عادة عائلية </a:t>
            </a:r>
          </a:p>
          <a:p>
            <a:r>
              <a:rPr lang="ar-SA" sz="8800" b="1" dirty="0" smtClean="0">
                <a:solidFill>
                  <a:srgbClr val="0070C0"/>
                </a:solidFill>
                <a:cs typeface="+mj-cs"/>
              </a:rPr>
              <a:t>تحبها ولماذا </a:t>
            </a:r>
            <a:r>
              <a:rPr lang="ar-SA" sz="8000" b="1" dirty="0" smtClean="0">
                <a:solidFill>
                  <a:srgbClr val="0070C0"/>
                </a:solidFill>
                <a:cs typeface="+mj-cs"/>
              </a:rPr>
              <a:t>؟</a:t>
            </a:r>
            <a:endParaRPr lang="he-IL" sz="8000" b="1" dirty="0">
              <a:solidFill>
                <a:srgbClr val="0070C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951476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065" y="0"/>
            <a:ext cx="2320119" cy="1637731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84" b="23945"/>
          <a:stretch/>
        </p:blipFill>
        <p:spPr>
          <a:xfrm>
            <a:off x="0" y="5390866"/>
            <a:ext cx="9143999" cy="146713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1310187" y="1491398"/>
            <a:ext cx="9935571" cy="415498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8800" b="1" dirty="0" smtClean="0">
                <a:solidFill>
                  <a:srgbClr val="0070C0"/>
                </a:solidFill>
                <a:cs typeface="+mj-cs"/>
              </a:rPr>
              <a:t>لو كنت تستطيع تغيير</a:t>
            </a:r>
          </a:p>
          <a:p>
            <a:r>
              <a:rPr lang="ar-SA" sz="8800" b="1" dirty="0" smtClean="0">
                <a:solidFill>
                  <a:srgbClr val="0070C0"/>
                </a:solidFill>
                <a:cs typeface="+mj-cs"/>
              </a:rPr>
              <a:t> شيء ما في العالم ، </a:t>
            </a:r>
          </a:p>
          <a:p>
            <a:r>
              <a:rPr lang="ar-SA" sz="8800" b="1" dirty="0" smtClean="0">
                <a:solidFill>
                  <a:srgbClr val="0070C0"/>
                </a:solidFill>
                <a:cs typeface="+mj-cs"/>
              </a:rPr>
              <a:t>ماذا كنت ستغير</a:t>
            </a:r>
            <a:r>
              <a:rPr lang="ar-SA" sz="8000" b="1" dirty="0" smtClean="0">
                <a:solidFill>
                  <a:srgbClr val="0070C0"/>
                </a:solidFill>
                <a:cs typeface="+mj-cs"/>
              </a:rPr>
              <a:t>؟</a:t>
            </a:r>
            <a:endParaRPr lang="he-IL" sz="8000" b="1" dirty="0">
              <a:solidFill>
                <a:srgbClr val="0070C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947866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065" y="0"/>
            <a:ext cx="2320119" cy="1637731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84" b="23945"/>
          <a:stretch/>
        </p:blipFill>
        <p:spPr>
          <a:xfrm>
            <a:off x="0" y="5390866"/>
            <a:ext cx="9143999" cy="146713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1255596" y="1637731"/>
            <a:ext cx="9935571" cy="415498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8800" b="1" dirty="0" smtClean="0">
                <a:solidFill>
                  <a:srgbClr val="0070C0"/>
                </a:solidFill>
                <a:cs typeface="+mj-cs"/>
              </a:rPr>
              <a:t>هل هناك شخص </a:t>
            </a:r>
          </a:p>
          <a:p>
            <a:r>
              <a:rPr lang="ar-SA" sz="8800" b="1" dirty="0" smtClean="0">
                <a:solidFill>
                  <a:srgbClr val="0070C0"/>
                </a:solidFill>
                <a:cs typeface="+mj-cs"/>
              </a:rPr>
              <a:t>تخاف منه! </a:t>
            </a:r>
          </a:p>
          <a:p>
            <a:r>
              <a:rPr lang="ar-SA" sz="8800" b="1" dirty="0" smtClean="0">
                <a:solidFill>
                  <a:srgbClr val="0070C0"/>
                </a:solidFill>
                <a:cs typeface="+mj-cs"/>
              </a:rPr>
              <a:t>لماذا </a:t>
            </a:r>
            <a:r>
              <a:rPr lang="ar-SA" sz="8000" b="1" dirty="0" smtClean="0">
                <a:solidFill>
                  <a:srgbClr val="0070C0"/>
                </a:solidFill>
                <a:cs typeface="+mj-cs"/>
              </a:rPr>
              <a:t>؟</a:t>
            </a:r>
            <a:endParaRPr lang="he-IL" sz="8000" b="1" dirty="0">
              <a:solidFill>
                <a:srgbClr val="0070C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042679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065" y="0"/>
            <a:ext cx="2320119" cy="1637731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84" b="23945"/>
          <a:stretch/>
        </p:blipFill>
        <p:spPr>
          <a:xfrm>
            <a:off x="0" y="5390866"/>
            <a:ext cx="9143999" cy="146713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1105470" y="1436807"/>
            <a:ext cx="9935571" cy="415498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8800" b="1" dirty="0" smtClean="0">
                <a:solidFill>
                  <a:srgbClr val="0070C0"/>
                </a:solidFill>
                <a:cs typeface="+mj-cs"/>
              </a:rPr>
              <a:t>لو كنت شخصية </a:t>
            </a:r>
          </a:p>
          <a:p>
            <a:r>
              <a:rPr lang="ar-SA" sz="8800" b="1" dirty="0" smtClean="0">
                <a:solidFill>
                  <a:srgbClr val="0070C0"/>
                </a:solidFill>
                <a:cs typeface="+mj-cs"/>
              </a:rPr>
              <a:t>في رواية!</a:t>
            </a:r>
          </a:p>
          <a:p>
            <a:r>
              <a:rPr lang="ar-SA" sz="8000" b="1" dirty="0" smtClean="0">
                <a:solidFill>
                  <a:srgbClr val="0070C0"/>
                </a:solidFill>
                <a:cs typeface="+mj-cs"/>
              </a:rPr>
              <a:t>أي شخصية كنت ستختار ؟</a:t>
            </a:r>
            <a:endParaRPr lang="he-IL" sz="8000" b="1" dirty="0">
              <a:solidFill>
                <a:srgbClr val="0070C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28066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065" y="0"/>
            <a:ext cx="2320119" cy="1637731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84" b="23945"/>
          <a:stretch/>
        </p:blipFill>
        <p:spPr>
          <a:xfrm>
            <a:off x="0" y="5390866"/>
            <a:ext cx="9143999" cy="146713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887107" y="1344474"/>
            <a:ext cx="9935571" cy="433965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7200" b="1" dirty="0" smtClean="0">
                <a:solidFill>
                  <a:srgbClr val="0070C0"/>
                </a:solidFill>
                <a:cs typeface="+mj-cs"/>
              </a:rPr>
              <a:t>لو أُتيحت لك الفرصة </a:t>
            </a:r>
          </a:p>
          <a:p>
            <a:r>
              <a:rPr lang="ar-SA" sz="7200" b="1" dirty="0" smtClean="0">
                <a:solidFill>
                  <a:srgbClr val="0070C0"/>
                </a:solidFill>
                <a:cs typeface="+mj-cs"/>
              </a:rPr>
              <a:t>لتناول وجبة عشاء</a:t>
            </a:r>
          </a:p>
          <a:p>
            <a:r>
              <a:rPr lang="ar-SA" sz="7200" b="1" dirty="0" smtClean="0">
                <a:solidFill>
                  <a:srgbClr val="0070C0"/>
                </a:solidFill>
                <a:cs typeface="+mj-cs"/>
              </a:rPr>
              <a:t> مع شخصية مشهورة !</a:t>
            </a:r>
          </a:p>
          <a:p>
            <a:r>
              <a:rPr lang="ar-SA" sz="6000" b="1" dirty="0" smtClean="0">
                <a:solidFill>
                  <a:srgbClr val="0070C0"/>
                </a:solidFill>
                <a:cs typeface="+mj-cs"/>
              </a:rPr>
              <a:t>من هي  الشخصية التي ستختارها؟</a:t>
            </a:r>
            <a:endParaRPr lang="he-IL" sz="6000" b="1" dirty="0">
              <a:solidFill>
                <a:srgbClr val="0070C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096216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ערכת נושא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ערכת נושא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ערכת נושא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169</TotalTime>
  <Words>442</Words>
  <Application>Microsoft Office PowerPoint</Application>
  <PresentationFormat>‫הצגה על המסך (4:3)</PresentationFormat>
  <Paragraphs>90</Paragraphs>
  <Slides>41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41</vt:i4>
      </vt:variant>
    </vt:vector>
  </HeadingPairs>
  <TitlesOfParts>
    <vt:vector size="46" baseType="lpstr">
      <vt:lpstr>Arial</vt:lpstr>
      <vt:lpstr>Calibri</vt:lpstr>
      <vt:lpstr>Calibri Light</vt:lpstr>
      <vt:lpstr>Times New Roman</vt:lpstr>
      <vt:lpstr>ערכת נושא Office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‏‏משתמש Windows</dc:creator>
  <cp:lastModifiedBy>‏‏משתמש Windows</cp:lastModifiedBy>
  <cp:revision>19</cp:revision>
  <dcterms:created xsi:type="dcterms:W3CDTF">2020-03-16T13:16:55Z</dcterms:created>
  <dcterms:modified xsi:type="dcterms:W3CDTF">2020-12-16T00:39:05Z</dcterms:modified>
</cp:coreProperties>
</file>