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9"/>
  </p:notesMasterIdLst>
  <p:handoutMasterIdLst>
    <p:handoutMasterId r:id="rId40"/>
  </p:handoutMasterIdLst>
  <p:sldIdLst>
    <p:sldId id="256" r:id="rId3"/>
    <p:sldId id="316" r:id="rId4"/>
    <p:sldId id="304" r:id="rId5"/>
    <p:sldId id="314" r:id="rId6"/>
    <p:sldId id="310" r:id="rId7"/>
    <p:sldId id="311" r:id="rId8"/>
    <p:sldId id="275" r:id="rId9"/>
    <p:sldId id="277" r:id="rId10"/>
    <p:sldId id="278" r:id="rId11"/>
    <p:sldId id="279" r:id="rId12"/>
    <p:sldId id="306" r:id="rId13"/>
    <p:sldId id="322" r:id="rId14"/>
    <p:sldId id="282" r:id="rId15"/>
    <p:sldId id="269" r:id="rId16"/>
    <p:sldId id="265" r:id="rId17"/>
    <p:sldId id="270" r:id="rId18"/>
    <p:sldId id="284" r:id="rId19"/>
    <p:sldId id="319" r:id="rId20"/>
    <p:sldId id="285" r:id="rId21"/>
    <p:sldId id="286" r:id="rId22"/>
    <p:sldId id="288" r:id="rId23"/>
    <p:sldId id="287" r:id="rId24"/>
    <p:sldId id="321" r:id="rId25"/>
    <p:sldId id="307" r:id="rId26"/>
    <p:sldId id="308" r:id="rId27"/>
    <p:sldId id="293" r:id="rId28"/>
    <p:sldId id="295" r:id="rId29"/>
    <p:sldId id="294" r:id="rId30"/>
    <p:sldId id="315" r:id="rId31"/>
    <p:sldId id="296" r:id="rId32"/>
    <p:sldId id="297" r:id="rId33"/>
    <p:sldId id="298" r:id="rId34"/>
    <p:sldId id="299" r:id="rId35"/>
    <p:sldId id="317" r:id="rId36"/>
    <p:sldId id="318" r:id="rId37"/>
    <p:sldId id="30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FEE1"/>
    <a:srgbClr val="D3FDD7"/>
    <a:srgbClr val="FDC7EB"/>
    <a:srgbClr val="FEE6F6"/>
    <a:srgbClr val="FBDFB7"/>
    <a:srgbClr val="6600CC"/>
    <a:srgbClr val="8E0691"/>
    <a:srgbClr val="9955B7"/>
    <a:srgbClr val="003300"/>
    <a:srgbClr val="F8FF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p:scale>
          <a:sx n="80" d="100"/>
          <a:sy n="80" d="100"/>
        </p:scale>
        <p:origin x="-330" y="168"/>
      </p:cViewPr>
      <p:guideLst>
        <p:guide orient="horz" pos="2160"/>
        <p:guide pos="3840"/>
      </p:guideLst>
    </p:cSldViewPr>
  </p:slideViewPr>
  <p:notesTextViewPr>
    <p:cViewPr>
      <p:scale>
        <a:sx n="1" d="1"/>
        <a:sy n="1" d="1"/>
      </p:scale>
      <p:origin x="0" y="0"/>
    </p:cViewPr>
  </p:notesTextViewPr>
  <p:notesViewPr>
    <p:cSldViewPr snapToGrid="0" showGuides="1">
      <p:cViewPr varScale="1">
        <p:scale>
          <a:sx n="51" d="100"/>
          <a:sy n="51" d="100"/>
        </p:scale>
        <p:origin x="2352"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051754-C305-4DCE-8C5A-E55E82AED966}" type="doc">
      <dgm:prSet loTypeId="urn:microsoft.com/office/officeart/2005/8/layout/cycle4" loCatId="cycle" qsTypeId="urn:microsoft.com/office/officeart/2005/8/quickstyle/simple1" qsCatId="simple" csTypeId="urn:microsoft.com/office/officeart/2005/8/colors/colorful1" csCatId="colorful" phldr="1"/>
      <dgm:spPr/>
      <dgm:t>
        <a:bodyPr/>
        <a:lstStyle/>
        <a:p>
          <a:pPr rtl="1"/>
          <a:endParaRPr lang="he-IL"/>
        </a:p>
      </dgm:t>
    </dgm:pt>
    <dgm:pt modelId="{77289FFC-FC83-4029-89ED-8496691635D7}">
      <dgm:prSet phldrT="[טקסט]" custT="1"/>
      <dgm:spPr/>
      <dgm:t>
        <a:bodyPr/>
        <a:lstStyle/>
        <a:p>
          <a:pPr rtl="1"/>
          <a:r>
            <a:rPr lang="he-IL" sz="2000" b="1" dirty="0" smtClean="0">
              <a:latin typeface="Gisha" panose="020B0502040204020203" pitchFamily="34" charset="-79"/>
              <a:cs typeface="Gisha" panose="020B0502040204020203" pitchFamily="34" charset="-79"/>
            </a:rPr>
            <a:t>מטה -חשיבה</a:t>
          </a:r>
          <a:endParaRPr lang="he-IL" sz="2000" b="1" dirty="0">
            <a:latin typeface="Gisha" panose="020B0502040204020203" pitchFamily="34" charset="-79"/>
            <a:cs typeface="Gisha" panose="020B0502040204020203" pitchFamily="34" charset="-79"/>
          </a:endParaRPr>
        </a:p>
      </dgm:t>
    </dgm:pt>
    <dgm:pt modelId="{C847208B-3F55-4033-8015-3B839F087DC6}" type="parTrans" cxnId="{12B04240-AB07-4749-9297-D6C5756B9534}">
      <dgm:prSet/>
      <dgm:spPr/>
      <dgm:t>
        <a:bodyPr/>
        <a:lstStyle/>
        <a:p>
          <a:pPr rtl="1"/>
          <a:endParaRPr lang="he-IL"/>
        </a:p>
      </dgm:t>
    </dgm:pt>
    <dgm:pt modelId="{6083FD10-AB8F-49CC-B8E0-10865BBA3AF9}" type="sibTrans" cxnId="{12B04240-AB07-4749-9297-D6C5756B9534}">
      <dgm:prSet/>
      <dgm:spPr/>
      <dgm:t>
        <a:bodyPr/>
        <a:lstStyle/>
        <a:p>
          <a:pPr rtl="1"/>
          <a:endParaRPr lang="he-IL"/>
        </a:p>
      </dgm:t>
    </dgm:pt>
    <dgm:pt modelId="{F853F475-7FBB-4AA3-BAED-870CB08BFE6C}">
      <dgm:prSet phldrT="[טקסט]"/>
      <dgm:spPr/>
      <dgm:t>
        <a:bodyPr/>
        <a:lstStyle/>
        <a:p>
          <a:pPr rtl="1"/>
          <a:r>
            <a:rPr lang="he-IL" b="1" dirty="0" smtClean="0">
              <a:latin typeface="Gisha" panose="020B0502040204020203" pitchFamily="34" charset="-79"/>
              <a:cs typeface="Gisha" panose="020B0502040204020203" pitchFamily="34" charset="-79"/>
            </a:rPr>
            <a:t>המשגה</a:t>
          </a:r>
          <a:endParaRPr lang="he-IL" b="1" dirty="0">
            <a:latin typeface="Gisha" panose="020B0502040204020203" pitchFamily="34" charset="-79"/>
            <a:cs typeface="Gisha" panose="020B0502040204020203" pitchFamily="34" charset="-79"/>
          </a:endParaRPr>
        </a:p>
      </dgm:t>
    </dgm:pt>
    <dgm:pt modelId="{85740499-ABE9-45CD-B108-1DB9B3DCCD8D}" type="parTrans" cxnId="{648ADA45-EB84-4E4F-9A42-EDF4B59D82AD}">
      <dgm:prSet/>
      <dgm:spPr/>
      <dgm:t>
        <a:bodyPr/>
        <a:lstStyle/>
        <a:p>
          <a:pPr rtl="1"/>
          <a:endParaRPr lang="he-IL"/>
        </a:p>
      </dgm:t>
    </dgm:pt>
    <dgm:pt modelId="{E391D73B-032A-4A81-A415-314E02D58E9D}" type="sibTrans" cxnId="{648ADA45-EB84-4E4F-9A42-EDF4B59D82AD}">
      <dgm:prSet/>
      <dgm:spPr/>
      <dgm:t>
        <a:bodyPr/>
        <a:lstStyle/>
        <a:p>
          <a:pPr rtl="1"/>
          <a:endParaRPr lang="he-IL"/>
        </a:p>
      </dgm:t>
    </dgm:pt>
    <dgm:pt modelId="{822EB26C-CD8D-46A3-AB66-9A4CD6AC0DAF}">
      <dgm:prSet phldrT="[טקסט]" custT="1"/>
      <dgm:spPr/>
      <dgm:t>
        <a:bodyPr/>
        <a:lstStyle/>
        <a:p>
          <a:pPr rtl="1"/>
          <a:r>
            <a:rPr lang="he-IL" sz="2000" b="1" dirty="0" smtClean="0">
              <a:latin typeface="Gisha" panose="020B0502040204020203" pitchFamily="34" charset="-79"/>
              <a:cs typeface="Gisha" panose="020B0502040204020203" pitchFamily="34" charset="-79"/>
            </a:rPr>
            <a:t>חשיבה</a:t>
          </a:r>
          <a:endParaRPr lang="he-IL" sz="2000" b="1" dirty="0">
            <a:latin typeface="Gisha" panose="020B0502040204020203" pitchFamily="34" charset="-79"/>
            <a:cs typeface="Gisha" panose="020B0502040204020203" pitchFamily="34" charset="-79"/>
          </a:endParaRPr>
        </a:p>
      </dgm:t>
    </dgm:pt>
    <dgm:pt modelId="{F9C3756B-1A28-499B-996A-6F1A7AD674F1}" type="parTrans" cxnId="{21DFBF8D-E7F6-4FBD-B193-EE12F3CE5CD9}">
      <dgm:prSet/>
      <dgm:spPr/>
      <dgm:t>
        <a:bodyPr/>
        <a:lstStyle/>
        <a:p>
          <a:pPr rtl="1"/>
          <a:endParaRPr lang="he-IL"/>
        </a:p>
      </dgm:t>
    </dgm:pt>
    <dgm:pt modelId="{E8C0AFD1-AB45-4B60-819D-049B09A36F28}" type="sibTrans" cxnId="{21DFBF8D-E7F6-4FBD-B193-EE12F3CE5CD9}">
      <dgm:prSet/>
      <dgm:spPr/>
      <dgm:t>
        <a:bodyPr/>
        <a:lstStyle/>
        <a:p>
          <a:pPr rtl="1"/>
          <a:endParaRPr lang="he-IL"/>
        </a:p>
      </dgm:t>
    </dgm:pt>
    <dgm:pt modelId="{F5D1BA6D-2D7D-4F3C-83EC-1EE451628B66}">
      <dgm:prSet phldrT="[טקסט]"/>
      <dgm:spPr/>
      <dgm:t>
        <a:bodyPr/>
        <a:lstStyle/>
        <a:p>
          <a:pPr rtl="1"/>
          <a:r>
            <a:rPr lang="he-IL" b="1" dirty="0" err="1" smtClean="0">
              <a:latin typeface="Gisha" panose="020B0502040204020203" pitchFamily="34" charset="-79"/>
              <a:cs typeface="Gisha" panose="020B0502040204020203" pitchFamily="34" charset="-79"/>
            </a:rPr>
            <a:t>המללה</a:t>
          </a:r>
          <a:r>
            <a:rPr lang="he-IL" b="1" dirty="0" smtClean="0">
              <a:latin typeface="Gisha" panose="020B0502040204020203" pitchFamily="34" charset="-79"/>
              <a:cs typeface="Gisha" panose="020B0502040204020203" pitchFamily="34" charset="-79"/>
            </a:rPr>
            <a:t> של החוויה - מודעות</a:t>
          </a:r>
          <a:endParaRPr lang="he-IL" b="1" dirty="0">
            <a:latin typeface="Gisha" panose="020B0502040204020203" pitchFamily="34" charset="-79"/>
            <a:cs typeface="Gisha" panose="020B0502040204020203" pitchFamily="34" charset="-79"/>
          </a:endParaRPr>
        </a:p>
      </dgm:t>
    </dgm:pt>
    <dgm:pt modelId="{162B09E0-F6D9-491B-AB85-7F322E3D5AD2}" type="parTrans" cxnId="{A873A8E2-6425-4443-927C-F335B5E6A039}">
      <dgm:prSet/>
      <dgm:spPr/>
      <dgm:t>
        <a:bodyPr/>
        <a:lstStyle/>
        <a:p>
          <a:pPr rtl="1"/>
          <a:endParaRPr lang="he-IL"/>
        </a:p>
      </dgm:t>
    </dgm:pt>
    <dgm:pt modelId="{D05D652E-B107-4D5B-8C53-598193587E5B}" type="sibTrans" cxnId="{A873A8E2-6425-4443-927C-F335B5E6A039}">
      <dgm:prSet/>
      <dgm:spPr/>
      <dgm:t>
        <a:bodyPr/>
        <a:lstStyle/>
        <a:p>
          <a:pPr rtl="1"/>
          <a:endParaRPr lang="he-IL"/>
        </a:p>
      </dgm:t>
    </dgm:pt>
    <dgm:pt modelId="{61844F3F-BE42-41D1-B368-1F31C241CEF1}">
      <dgm:prSet phldrT="[טקסט]" custT="1"/>
      <dgm:spPr/>
      <dgm:t>
        <a:bodyPr/>
        <a:lstStyle/>
        <a:p>
          <a:pPr rtl="1"/>
          <a:r>
            <a:rPr lang="he-IL" sz="2000" b="1" smtClean="0">
              <a:latin typeface="Gisha" panose="020B0502040204020203" pitchFamily="34" charset="-79"/>
              <a:cs typeface="Gisha" panose="020B0502040204020203" pitchFamily="34" charset="-79"/>
            </a:rPr>
            <a:t>רגש</a:t>
          </a:r>
          <a:endParaRPr lang="he-IL" sz="2000" b="1" dirty="0">
            <a:latin typeface="Gisha" panose="020B0502040204020203" pitchFamily="34" charset="-79"/>
            <a:cs typeface="Gisha" panose="020B0502040204020203" pitchFamily="34" charset="-79"/>
          </a:endParaRPr>
        </a:p>
      </dgm:t>
    </dgm:pt>
    <dgm:pt modelId="{3C212742-4F0E-489B-979D-250D1761A979}" type="parTrans" cxnId="{8B484ADE-1871-453C-941A-6B8C2DE25858}">
      <dgm:prSet/>
      <dgm:spPr/>
      <dgm:t>
        <a:bodyPr/>
        <a:lstStyle/>
        <a:p>
          <a:pPr rtl="1"/>
          <a:endParaRPr lang="he-IL"/>
        </a:p>
      </dgm:t>
    </dgm:pt>
    <dgm:pt modelId="{B36A2219-E66A-4EF9-9347-F0CE696611CB}" type="sibTrans" cxnId="{8B484ADE-1871-453C-941A-6B8C2DE25858}">
      <dgm:prSet/>
      <dgm:spPr/>
      <dgm:t>
        <a:bodyPr/>
        <a:lstStyle/>
        <a:p>
          <a:pPr rtl="1"/>
          <a:endParaRPr lang="he-IL"/>
        </a:p>
      </dgm:t>
    </dgm:pt>
    <dgm:pt modelId="{89643540-22B4-4A91-849B-D5FC7E626E06}">
      <dgm:prSet phldrT="[טקסט]"/>
      <dgm:spPr/>
      <dgm:t>
        <a:bodyPr/>
        <a:lstStyle/>
        <a:p>
          <a:pPr rtl="1"/>
          <a:r>
            <a:rPr lang="he-IL" b="1" dirty="0" smtClean="0">
              <a:latin typeface="Gisha" panose="020B0502040204020203" pitchFamily="34" charset="-79"/>
              <a:cs typeface="Gisha" panose="020B0502040204020203" pitchFamily="34" charset="-79"/>
            </a:rPr>
            <a:t>התנסות</a:t>
          </a:r>
          <a:endParaRPr lang="he-IL" b="1" dirty="0">
            <a:latin typeface="Gisha" panose="020B0502040204020203" pitchFamily="34" charset="-79"/>
            <a:cs typeface="Gisha" panose="020B0502040204020203" pitchFamily="34" charset="-79"/>
          </a:endParaRPr>
        </a:p>
      </dgm:t>
    </dgm:pt>
    <dgm:pt modelId="{4EF1A5D9-2D1C-41DD-841A-24264CCB0969}" type="parTrans" cxnId="{20691896-9AAD-4EC8-BF3E-497958CF7EB3}">
      <dgm:prSet/>
      <dgm:spPr/>
      <dgm:t>
        <a:bodyPr/>
        <a:lstStyle/>
        <a:p>
          <a:pPr rtl="1"/>
          <a:endParaRPr lang="he-IL"/>
        </a:p>
      </dgm:t>
    </dgm:pt>
    <dgm:pt modelId="{3F40CA9B-081E-464D-90CE-DF5ADD2CA2AC}" type="sibTrans" cxnId="{20691896-9AAD-4EC8-BF3E-497958CF7EB3}">
      <dgm:prSet/>
      <dgm:spPr/>
      <dgm:t>
        <a:bodyPr/>
        <a:lstStyle/>
        <a:p>
          <a:pPr rtl="1"/>
          <a:endParaRPr lang="he-IL"/>
        </a:p>
      </dgm:t>
    </dgm:pt>
    <dgm:pt modelId="{B9D0FE93-EC61-47F5-871E-A12555B0F096}">
      <dgm:prSet phldrT="[טקסט]"/>
      <dgm:spPr/>
      <dgm:t>
        <a:bodyPr/>
        <a:lstStyle/>
        <a:p>
          <a:pPr rtl="1"/>
          <a:r>
            <a:rPr lang="he-IL" b="1" dirty="0" smtClean="0">
              <a:latin typeface="Gisha" panose="020B0502040204020203" pitchFamily="34" charset="-79"/>
              <a:cs typeface="Gisha" panose="020B0502040204020203" pitchFamily="34" charset="-79"/>
            </a:rPr>
            <a:t>התנהגות</a:t>
          </a:r>
          <a:endParaRPr lang="he-IL" b="1" dirty="0">
            <a:latin typeface="Gisha" panose="020B0502040204020203" pitchFamily="34" charset="-79"/>
            <a:cs typeface="Gisha" panose="020B0502040204020203" pitchFamily="34" charset="-79"/>
          </a:endParaRPr>
        </a:p>
      </dgm:t>
    </dgm:pt>
    <dgm:pt modelId="{75C4FDA7-AA31-44F3-9689-5DA9147906ED}" type="parTrans" cxnId="{02C2529E-B44B-471D-A6B8-6BA150CA9099}">
      <dgm:prSet/>
      <dgm:spPr/>
      <dgm:t>
        <a:bodyPr/>
        <a:lstStyle/>
        <a:p>
          <a:pPr rtl="1"/>
          <a:endParaRPr lang="he-IL"/>
        </a:p>
      </dgm:t>
    </dgm:pt>
    <dgm:pt modelId="{B4532441-488C-44CD-8870-35EFAF7EC644}" type="sibTrans" cxnId="{02C2529E-B44B-471D-A6B8-6BA150CA9099}">
      <dgm:prSet/>
      <dgm:spPr/>
      <dgm:t>
        <a:bodyPr/>
        <a:lstStyle/>
        <a:p>
          <a:pPr rtl="1"/>
          <a:endParaRPr lang="he-IL"/>
        </a:p>
      </dgm:t>
    </dgm:pt>
    <dgm:pt modelId="{D6B8F19F-15D9-486B-802D-AD8E21867955}">
      <dgm:prSet phldrT="[טקסט]"/>
      <dgm:spPr/>
      <dgm:t>
        <a:bodyPr/>
        <a:lstStyle/>
        <a:p>
          <a:pPr rtl="1"/>
          <a:r>
            <a:rPr lang="he-IL" b="1" dirty="0" smtClean="0">
              <a:latin typeface="Gisha" panose="020B0502040204020203" pitchFamily="34" charset="-79"/>
              <a:cs typeface="Gisha" panose="020B0502040204020203" pitchFamily="34" charset="-79"/>
            </a:rPr>
            <a:t>הפנמה</a:t>
          </a:r>
          <a:endParaRPr lang="he-IL" b="1" dirty="0">
            <a:latin typeface="Gisha" panose="020B0502040204020203" pitchFamily="34" charset="-79"/>
            <a:cs typeface="Gisha" panose="020B0502040204020203" pitchFamily="34" charset="-79"/>
          </a:endParaRPr>
        </a:p>
      </dgm:t>
    </dgm:pt>
    <dgm:pt modelId="{23F23495-25B8-4C10-940B-94D357053CBC}" type="parTrans" cxnId="{5F24A36B-B2F8-48F5-9853-9372030F00BC}">
      <dgm:prSet/>
      <dgm:spPr/>
      <dgm:t>
        <a:bodyPr/>
        <a:lstStyle/>
        <a:p>
          <a:pPr rtl="1"/>
          <a:endParaRPr lang="he-IL"/>
        </a:p>
      </dgm:t>
    </dgm:pt>
    <dgm:pt modelId="{54F14688-C65B-4E28-8FE1-BED4E05E7FFA}" type="sibTrans" cxnId="{5F24A36B-B2F8-48F5-9853-9372030F00BC}">
      <dgm:prSet/>
      <dgm:spPr/>
      <dgm:t>
        <a:bodyPr/>
        <a:lstStyle/>
        <a:p>
          <a:pPr rtl="1"/>
          <a:endParaRPr lang="he-IL"/>
        </a:p>
      </dgm:t>
    </dgm:pt>
    <dgm:pt modelId="{314F7A6A-F648-4710-9BCA-401777E778A5}">
      <dgm:prSet phldrT="[טקסט]"/>
      <dgm:spPr/>
      <dgm:t>
        <a:bodyPr/>
        <a:lstStyle/>
        <a:p>
          <a:pPr rtl="1"/>
          <a:r>
            <a:rPr lang="he-IL" b="1" dirty="0" smtClean="0">
              <a:latin typeface="Gisha" panose="020B0502040204020203" pitchFamily="34" charset="-79"/>
              <a:cs typeface="Gisha" panose="020B0502040204020203" pitchFamily="34" charset="-79"/>
            </a:rPr>
            <a:t>חוויה</a:t>
          </a:r>
          <a:endParaRPr lang="he-IL" b="1" dirty="0">
            <a:latin typeface="Gisha" panose="020B0502040204020203" pitchFamily="34" charset="-79"/>
            <a:cs typeface="Gisha" panose="020B0502040204020203" pitchFamily="34" charset="-79"/>
          </a:endParaRPr>
        </a:p>
      </dgm:t>
    </dgm:pt>
    <dgm:pt modelId="{4D81EB30-A54C-48CD-BB18-4D4CF256E857}" type="parTrans" cxnId="{DDD0BC90-85C9-4535-9401-122DD76CB256}">
      <dgm:prSet/>
      <dgm:spPr/>
      <dgm:t>
        <a:bodyPr/>
        <a:lstStyle/>
        <a:p>
          <a:pPr rtl="1"/>
          <a:endParaRPr lang="he-IL"/>
        </a:p>
      </dgm:t>
    </dgm:pt>
    <dgm:pt modelId="{8502D781-A732-4455-879F-6DA51B1B9BEE}" type="sibTrans" cxnId="{DDD0BC90-85C9-4535-9401-122DD76CB256}">
      <dgm:prSet/>
      <dgm:spPr/>
      <dgm:t>
        <a:bodyPr/>
        <a:lstStyle/>
        <a:p>
          <a:pPr rtl="1"/>
          <a:endParaRPr lang="he-IL"/>
        </a:p>
      </dgm:t>
    </dgm:pt>
    <dgm:pt modelId="{14DDFDB8-A57C-498E-BA0E-12090C06C333}">
      <dgm:prSet phldrT="[טקסט]"/>
      <dgm:spPr/>
      <dgm:t>
        <a:bodyPr/>
        <a:lstStyle/>
        <a:p>
          <a:pPr rtl="1"/>
          <a:r>
            <a:rPr lang="he-IL" b="1" dirty="0" smtClean="0">
              <a:latin typeface="Gisha" panose="020B0502040204020203" pitchFamily="34" charset="-79"/>
              <a:cs typeface="Gisha" panose="020B0502040204020203" pitchFamily="34" charset="-79"/>
            </a:rPr>
            <a:t>התנהגות יישום</a:t>
          </a:r>
          <a:endParaRPr lang="he-IL" b="1" dirty="0">
            <a:latin typeface="Gisha" panose="020B0502040204020203" pitchFamily="34" charset="-79"/>
            <a:cs typeface="Gisha" panose="020B0502040204020203" pitchFamily="34" charset="-79"/>
          </a:endParaRPr>
        </a:p>
      </dgm:t>
    </dgm:pt>
    <dgm:pt modelId="{EA4A9622-2DDB-4E10-A846-38EBAF75138E}" type="parTrans" cxnId="{58BA1C20-01BE-4309-905A-6FE0D6978925}">
      <dgm:prSet/>
      <dgm:spPr/>
      <dgm:t>
        <a:bodyPr/>
        <a:lstStyle/>
        <a:p>
          <a:pPr rtl="1"/>
          <a:endParaRPr lang="he-IL"/>
        </a:p>
      </dgm:t>
    </dgm:pt>
    <dgm:pt modelId="{DA32BDC8-E8B7-4173-8031-3B5491C1F506}" type="sibTrans" cxnId="{58BA1C20-01BE-4309-905A-6FE0D6978925}">
      <dgm:prSet/>
      <dgm:spPr/>
      <dgm:t>
        <a:bodyPr/>
        <a:lstStyle/>
        <a:p>
          <a:pPr rtl="1"/>
          <a:endParaRPr lang="he-IL"/>
        </a:p>
      </dgm:t>
    </dgm:pt>
    <dgm:pt modelId="{005F70B4-52C3-4C4B-AF7F-52D1220C92D4}">
      <dgm:prSet phldrT="[טקסט]"/>
      <dgm:spPr/>
      <dgm:t>
        <a:bodyPr/>
        <a:lstStyle/>
        <a:p>
          <a:pPr rtl="1"/>
          <a:r>
            <a:rPr lang="he-IL" b="1" dirty="0" smtClean="0">
              <a:latin typeface="Gisha" panose="020B0502040204020203" pitchFamily="34" charset="-79"/>
              <a:cs typeface="Gisha" panose="020B0502040204020203" pitchFamily="34" charset="-79"/>
            </a:rPr>
            <a:t> העשרה</a:t>
          </a:r>
          <a:endParaRPr lang="he-IL" b="1" dirty="0">
            <a:latin typeface="Gisha" panose="020B0502040204020203" pitchFamily="34" charset="-79"/>
            <a:cs typeface="Gisha" panose="020B0502040204020203" pitchFamily="34" charset="-79"/>
          </a:endParaRPr>
        </a:p>
      </dgm:t>
    </dgm:pt>
    <dgm:pt modelId="{F8C45946-63E2-4FB2-B7DA-E3CA6DDC0581}" type="parTrans" cxnId="{636AF6A1-56F6-4E66-85E4-67111333E760}">
      <dgm:prSet/>
      <dgm:spPr/>
      <dgm:t>
        <a:bodyPr/>
        <a:lstStyle/>
        <a:p>
          <a:pPr rtl="1"/>
          <a:endParaRPr lang="he-IL"/>
        </a:p>
      </dgm:t>
    </dgm:pt>
    <dgm:pt modelId="{8076EF2A-C128-47BC-AC87-852C01DC263D}" type="sibTrans" cxnId="{636AF6A1-56F6-4E66-85E4-67111333E760}">
      <dgm:prSet/>
      <dgm:spPr/>
      <dgm:t>
        <a:bodyPr/>
        <a:lstStyle/>
        <a:p>
          <a:pPr rtl="1"/>
          <a:endParaRPr lang="he-IL"/>
        </a:p>
      </dgm:t>
    </dgm:pt>
    <dgm:pt modelId="{41908A2D-447A-4396-BAB8-2DC428EE0FC0}" type="pres">
      <dgm:prSet presAssocID="{E9051754-C305-4DCE-8C5A-E55E82AED966}" presName="cycleMatrixDiagram" presStyleCnt="0">
        <dgm:presLayoutVars>
          <dgm:chMax val="1"/>
          <dgm:dir/>
          <dgm:animLvl val="lvl"/>
          <dgm:resizeHandles val="exact"/>
        </dgm:presLayoutVars>
      </dgm:prSet>
      <dgm:spPr/>
      <dgm:t>
        <a:bodyPr/>
        <a:lstStyle/>
        <a:p>
          <a:pPr rtl="1"/>
          <a:endParaRPr lang="he-IL"/>
        </a:p>
      </dgm:t>
    </dgm:pt>
    <dgm:pt modelId="{9B92939F-B178-4FB9-8E9C-B1827C2B8F8C}" type="pres">
      <dgm:prSet presAssocID="{E9051754-C305-4DCE-8C5A-E55E82AED966}" presName="children" presStyleCnt="0"/>
      <dgm:spPr/>
      <dgm:t>
        <a:bodyPr/>
        <a:lstStyle/>
        <a:p>
          <a:pPr rtl="1"/>
          <a:endParaRPr lang="he-IL"/>
        </a:p>
      </dgm:t>
    </dgm:pt>
    <dgm:pt modelId="{84557C7B-C38A-445B-9B2A-4E4EDA354F15}" type="pres">
      <dgm:prSet presAssocID="{E9051754-C305-4DCE-8C5A-E55E82AED966}" presName="child1group" presStyleCnt="0"/>
      <dgm:spPr/>
      <dgm:t>
        <a:bodyPr/>
        <a:lstStyle/>
        <a:p>
          <a:pPr rtl="1"/>
          <a:endParaRPr lang="he-IL"/>
        </a:p>
      </dgm:t>
    </dgm:pt>
    <dgm:pt modelId="{7EFC06FF-1158-44C8-84D2-E7118D562682}" type="pres">
      <dgm:prSet presAssocID="{E9051754-C305-4DCE-8C5A-E55E82AED966}" presName="child1" presStyleLbl="bgAcc1" presStyleIdx="0" presStyleCnt="4"/>
      <dgm:spPr/>
      <dgm:t>
        <a:bodyPr/>
        <a:lstStyle/>
        <a:p>
          <a:pPr rtl="1"/>
          <a:endParaRPr lang="he-IL"/>
        </a:p>
      </dgm:t>
    </dgm:pt>
    <dgm:pt modelId="{44433C59-B682-4137-81EF-CFF085034E3E}" type="pres">
      <dgm:prSet presAssocID="{E9051754-C305-4DCE-8C5A-E55E82AED966}" presName="child1Text" presStyleLbl="bgAcc1" presStyleIdx="0" presStyleCnt="4">
        <dgm:presLayoutVars>
          <dgm:bulletEnabled val="1"/>
        </dgm:presLayoutVars>
      </dgm:prSet>
      <dgm:spPr/>
      <dgm:t>
        <a:bodyPr/>
        <a:lstStyle/>
        <a:p>
          <a:pPr rtl="1"/>
          <a:endParaRPr lang="he-IL"/>
        </a:p>
      </dgm:t>
    </dgm:pt>
    <dgm:pt modelId="{0CFD6248-94D0-46D9-8534-473C7E86D671}" type="pres">
      <dgm:prSet presAssocID="{E9051754-C305-4DCE-8C5A-E55E82AED966}" presName="child2group" presStyleCnt="0"/>
      <dgm:spPr/>
      <dgm:t>
        <a:bodyPr/>
        <a:lstStyle/>
        <a:p>
          <a:pPr rtl="1"/>
          <a:endParaRPr lang="he-IL"/>
        </a:p>
      </dgm:t>
    </dgm:pt>
    <dgm:pt modelId="{2CCAFB79-3EFB-4F03-82AB-AB19A0C57E14}" type="pres">
      <dgm:prSet presAssocID="{E9051754-C305-4DCE-8C5A-E55E82AED966}" presName="child2" presStyleLbl="bgAcc1" presStyleIdx="1" presStyleCnt="4" custScaleX="116250" custLinFactNeighborX="10772" custLinFactNeighborY="1512"/>
      <dgm:spPr/>
      <dgm:t>
        <a:bodyPr/>
        <a:lstStyle/>
        <a:p>
          <a:pPr rtl="1"/>
          <a:endParaRPr lang="he-IL"/>
        </a:p>
      </dgm:t>
    </dgm:pt>
    <dgm:pt modelId="{B12015F5-3B40-4969-9F67-7AFF48228499}" type="pres">
      <dgm:prSet presAssocID="{E9051754-C305-4DCE-8C5A-E55E82AED966}" presName="child2Text" presStyleLbl="bgAcc1" presStyleIdx="1" presStyleCnt="4">
        <dgm:presLayoutVars>
          <dgm:bulletEnabled val="1"/>
        </dgm:presLayoutVars>
      </dgm:prSet>
      <dgm:spPr/>
      <dgm:t>
        <a:bodyPr/>
        <a:lstStyle/>
        <a:p>
          <a:pPr rtl="1"/>
          <a:endParaRPr lang="he-IL"/>
        </a:p>
      </dgm:t>
    </dgm:pt>
    <dgm:pt modelId="{17B4B964-05D3-4F3B-ADC7-24964E249CA4}" type="pres">
      <dgm:prSet presAssocID="{E9051754-C305-4DCE-8C5A-E55E82AED966}" presName="child3group" presStyleCnt="0"/>
      <dgm:spPr/>
      <dgm:t>
        <a:bodyPr/>
        <a:lstStyle/>
        <a:p>
          <a:pPr rtl="1"/>
          <a:endParaRPr lang="he-IL"/>
        </a:p>
      </dgm:t>
    </dgm:pt>
    <dgm:pt modelId="{83414601-5DBF-44E9-AB80-C5B3D327F5EB}" type="pres">
      <dgm:prSet presAssocID="{E9051754-C305-4DCE-8C5A-E55E82AED966}" presName="child3" presStyleLbl="bgAcc1" presStyleIdx="2" presStyleCnt="4"/>
      <dgm:spPr/>
      <dgm:t>
        <a:bodyPr/>
        <a:lstStyle/>
        <a:p>
          <a:pPr rtl="1"/>
          <a:endParaRPr lang="he-IL"/>
        </a:p>
      </dgm:t>
    </dgm:pt>
    <dgm:pt modelId="{257F19A8-7802-45D7-9EC7-79DBA7D0CA00}" type="pres">
      <dgm:prSet presAssocID="{E9051754-C305-4DCE-8C5A-E55E82AED966}" presName="child3Text" presStyleLbl="bgAcc1" presStyleIdx="2" presStyleCnt="4">
        <dgm:presLayoutVars>
          <dgm:bulletEnabled val="1"/>
        </dgm:presLayoutVars>
      </dgm:prSet>
      <dgm:spPr/>
      <dgm:t>
        <a:bodyPr/>
        <a:lstStyle/>
        <a:p>
          <a:pPr rtl="1"/>
          <a:endParaRPr lang="he-IL"/>
        </a:p>
      </dgm:t>
    </dgm:pt>
    <dgm:pt modelId="{3881E4BD-0C3D-457B-993B-5BF2B60D62DE}" type="pres">
      <dgm:prSet presAssocID="{E9051754-C305-4DCE-8C5A-E55E82AED966}" presName="child4group" presStyleCnt="0"/>
      <dgm:spPr/>
      <dgm:t>
        <a:bodyPr/>
        <a:lstStyle/>
        <a:p>
          <a:pPr rtl="1"/>
          <a:endParaRPr lang="he-IL"/>
        </a:p>
      </dgm:t>
    </dgm:pt>
    <dgm:pt modelId="{1BA6133B-873D-4DD2-8919-102ABF4986C7}" type="pres">
      <dgm:prSet presAssocID="{E9051754-C305-4DCE-8C5A-E55E82AED966}" presName="child4" presStyleLbl="bgAcc1" presStyleIdx="3" presStyleCnt="4"/>
      <dgm:spPr/>
      <dgm:t>
        <a:bodyPr/>
        <a:lstStyle/>
        <a:p>
          <a:pPr rtl="1"/>
          <a:endParaRPr lang="he-IL"/>
        </a:p>
      </dgm:t>
    </dgm:pt>
    <dgm:pt modelId="{4CB6F397-E10E-4B79-8A1D-6D5ECD27AE33}" type="pres">
      <dgm:prSet presAssocID="{E9051754-C305-4DCE-8C5A-E55E82AED966}" presName="child4Text" presStyleLbl="bgAcc1" presStyleIdx="3" presStyleCnt="4">
        <dgm:presLayoutVars>
          <dgm:bulletEnabled val="1"/>
        </dgm:presLayoutVars>
      </dgm:prSet>
      <dgm:spPr/>
      <dgm:t>
        <a:bodyPr/>
        <a:lstStyle/>
        <a:p>
          <a:pPr rtl="1"/>
          <a:endParaRPr lang="he-IL"/>
        </a:p>
      </dgm:t>
    </dgm:pt>
    <dgm:pt modelId="{64C6F725-CA0E-4497-887D-10A8B15B8F24}" type="pres">
      <dgm:prSet presAssocID="{E9051754-C305-4DCE-8C5A-E55E82AED966}" presName="childPlaceholder" presStyleCnt="0"/>
      <dgm:spPr/>
      <dgm:t>
        <a:bodyPr/>
        <a:lstStyle/>
        <a:p>
          <a:pPr rtl="1"/>
          <a:endParaRPr lang="he-IL"/>
        </a:p>
      </dgm:t>
    </dgm:pt>
    <dgm:pt modelId="{3EE7DC12-8314-4CA4-8D64-CE33B3FCB589}" type="pres">
      <dgm:prSet presAssocID="{E9051754-C305-4DCE-8C5A-E55E82AED966}" presName="circle" presStyleCnt="0"/>
      <dgm:spPr/>
      <dgm:t>
        <a:bodyPr/>
        <a:lstStyle/>
        <a:p>
          <a:pPr rtl="1"/>
          <a:endParaRPr lang="he-IL"/>
        </a:p>
      </dgm:t>
    </dgm:pt>
    <dgm:pt modelId="{23C33FD8-F2DA-4ED9-8109-DC3ED889163E}" type="pres">
      <dgm:prSet presAssocID="{E9051754-C305-4DCE-8C5A-E55E82AED966}" presName="quadrant1" presStyleLbl="node1" presStyleIdx="0" presStyleCnt="4">
        <dgm:presLayoutVars>
          <dgm:chMax val="1"/>
          <dgm:bulletEnabled val="1"/>
        </dgm:presLayoutVars>
      </dgm:prSet>
      <dgm:spPr/>
      <dgm:t>
        <a:bodyPr/>
        <a:lstStyle/>
        <a:p>
          <a:pPr rtl="1"/>
          <a:endParaRPr lang="he-IL"/>
        </a:p>
      </dgm:t>
    </dgm:pt>
    <dgm:pt modelId="{66706D7D-2F2F-40F3-85CE-23772B82F801}" type="pres">
      <dgm:prSet presAssocID="{E9051754-C305-4DCE-8C5A-E55E82AED966}" presName="quadrant2" presStyleLbl="node1" presStyleIdx="1" presStyleCnt="4">
        <dgm:presLayoutVars>
          <dgm:chMax val="1"/>
          <dgm:bulletEnabled val="1"/>
        </dgm:presLayoutVars>
      </dgm:prSet>
      <dgm:spPr/>
      <dgm:t>
        <a:bodyPr/>
        <a:lstStyle/>
        <a:p>
          <a:pPr rtl="1"/>
          <a:endParaRPr lang="he-IL"/>
        </a:p>
      </dgm:t>
    </dgm:pt>
    <dgm:pt modelId="{A08DABA0-4E3F-477C-9F3B-4A38A9DE8AB1}" type="pres">
      <dgm:prSet presAssocID="{E9051754-C305-4DCE-8C5A-E55E82AED966}" presName="quadrant3" presStyleLbl="node1" presStyleIdx="2" presStyleCnt="4" custLinFactNeighborX="-1117" custLinFactNeighborY="2793">
        <dgm:presLayoutVars>
          <dgm:chMax val="1"/>
          <dgm:bulletEnabled val="1"/>
        </dgm:presLayoutVars>
      </dgm:prSet>
      <dgm:spPr/>
      <dgm:t>
        <a:bodyPr/>
        <a:lstStyle/>
        <a:p>
          <a:pPr rtl="1"/>
          <a:endParaRPr lang="he-IL"/>
        </a:p>
      </dgm:t>
    </dgm:pt>
    <dgm:pt modelId="{381EABEF-C7B5-496F-ABC5-B0AEC36F0A62}" type="pres">
      <dgm:prSet presAssocID="{E9051754-C305-4DCE-8C5A-E55E82AED966}" presName="quadrant4" presStyleLbl="node1" presStyleIdx="3" presStyleCnt="4">
        <dgm:presLayoutVars>
          <dgm:chMax val="1"/>
          <dgm:bulletEnabled val="1"/>
        </dgm:presLayoutVars>
      </dgm:prSet>
      <dgm:spPr/>
      <dgm:t>
        <a:bodyPr/>
        <a:lstStyle/>
        <a:p>
          <a:pPr rtl="1"/>
          <a:endParaRPr lang="he-IL"/>
        </a:p>
      </dgm:t>
    </dgm:pt>
    <dgm:pt modelId="{8015E8F5-1B4D-4008-950E-852501B59476}" type="pres">
      <dgm:prSet presAssocID="{E9051754-C305-4DCE-8C5A-E55E82AED966}" presName="quadrantPlaceholder" presStyleCnt="0"/>
      <dgm:spPr/>
      <dgm:t>
        <a:bodyPr/>
        <a:lstStyle/>
        <a:p>
          <a:pPr rtl="1"/>
          <a:endParaRPr lang="he-IL"/>
        </a:p>
      </dgm:t>
    </dgm:pt>
    <dgm:pt modelId="{094BCD12-DF0D-4B43-AD1B-284771A7B2F5}" type="pres">
      <dgm:prSet presAssocID="{E9051754-C305-4DCE-8C5A-E55E82AED966}" presName="center1" presStyleLbl="fgShp" presStyleIdx="0" presStyleCnt="2"/>
      <dgm:spPr/>
      <dgm:t>
        <a:bodyPr/>
        <a:lstStyle/>
        <a:p>
          <a:pPr rtl="1"/>
          <a:endParaRPr lang="he-IL"/>
        </a:p>
      </dgm:t>
    </dgm:pt>
    <dgm:pt modelId="{2904BF98-D3C3-4CDE-A411-8BE2D221F01E}" type="pres">
      <dgm:prSet presAssocID="{E9051754-C305-4DCE-8C5A-E55E82AED966}" presName="center2" presStyleLbl="fgShp" presStyleIdx="1" presStyleCnt="2"/>
      <dgm:spPr/>
      <dgm:t>
        <a:bodyPr/>
        <a:lstStyle/>
        <a:p>
          <a:pPr rtl="1"/>
          <a:endParaRPr lang="he-IL"/>
        </a:p>
      </dgm:t>
    </dgm:pt>
  </dgm:ptLst>
  <dgm:cxnLst>
    <dgm:cxn modelId="{12B04240-AB07-4749-9297-D6C5756B9534}" srcId="{E9051754-C305-4DCE-8C5A-E55E82AED966}" destId="{77289FFC-FC83-4029-89ED-8496691635D7}" srcOrd="0" destOrd="0" parTransId="{C847208B-3F55-4033-8015-3B839F087DC6}" sibTransId="{6083FD10-AB8F-49CC-B8E0-10865BBA3AF9}"/>
    <dgm:cxn modelId="{A873A8E2-6425-4443-927C-F335B5E6A039}" srcId="{822EB26C-CD8D-46A3-AB66-9A4CD6AC0DAF}" destId="{F5D1BA6D-2D7D-4F3C-83EC-1EE451628B66}" srcOrd="0" destOrd="0" parTransId="{162B09E0-F6D9-491B-AB85-7F322E3D5AD2}" sibTransId="{D05D652E-B107-4D5B-8C53-598193587E5B}"/>
    <dgm:cxn modelId="{21DFBF8D-E7F6-4FBD-B193-EE12F3CE5CD9}" srcId="{E9051754-C305-4DCE-8C5A-E55E82AED966}" destId="{822EB26C-CD8D-46A3-AB66-9A4CD6AC0DAF}" srcOrd="1" destOrd="0" parTransId="{F9C3756B-1A28-499B-996A-6F1A7AD674F1}" sibTransId="{E8C0AFD1-AB45-4B60-819D-049B09A36F28}"/>
    <dgm:cxn modelId="{FDD7265B-D519-4819-8B47-6D3DAD68F1D4}" type="presOf" srcId="{B9D0FE93-EC61-47F5-871E-A12555B0F096}" destId="{381EABEF-C7B5-496F-ABC5-B0AEC36F0A62}" srcOrd="0" destOrd="0" presId="urn:microsoft.com/office/officeart/2005/8/layout/cycle4"/>
    <dgm:cxn modelId="{10B1C0E5-60AD-4A2F-B327-B74ACF9C066E}" type="presOf" srcId="{005F70B4-52C3-4C4B-AF7F-52D1220C92D4}" destId="{7EFC06FF-1158-44C8-84D2-E7118D562682}" srcOrd="0" destOrd="1" presId="urn:microsoft.com/office/officeart/2005/8/layout/cycle4"/>
    <dgm:cxn modelId="{9734733D-E68B-4C50-B140-9F1C7938A163}" type="presOf" srcId="{61844F3F-BE42-41D1-B368-1F31C241CEF1}" destId="{A08DABA0-4E3F-477C-9F3B-4A38A9DE8AB1}" srcOrd="0" destOrd="0" presId="urn:microsoft.com/office/officeart/2005/8/layout/cycle4"/>
    <dgm:cxn modelId="{58BA1C20-01BE-4309-905A-6FE0D6978925}" srcId="{B9D0FE93-EC61-47F5-871E-A12555B0F096}" destId="{14DDFDB8-A57C-498E-BA0E-12090C06C333}" srcOrd="1" destOrd="0" parTransId="{EA4A9622-2DDB-4E10-A846-38EBAF75138E}" sibTransId="{DA32BDC8-E8B7-4173-8031-3B5491C1F506}"/>
    <dgm:cxn modelId="{65B86DCD-119F-48C0-8AD5-01783B041985}" type="presOf" srcId="{F5D1BA6D-2D7D-4F3C-83EC-1EE451628B66}" destId="{2CCAFB79-3EFB-4F03-82AB-AB19A0C57E14}" srcOrd="0" destOrd="0" presId="urn:microsoft.com/office/officeart/2005/8/layout/cycle4"/>
    <dgm:cxn modelId="{4ED826A7-55E4-4DC5-8ED6-DBE15060311F}" type="presOf" srcId="{314F7A6A-F648-4710-9BCA-401777E778A5}" destId="{257F19A8-7802-45D7-9EC7-79DBA7D0CA00}" srcOrd="1" destOrd="1" presId="urn:microsoft.com/office/officeart/2005/8/layout/cycle4"/>
    <dgm:cxn modelId="{DDD0BC90-85C9-4535-9401-122DD76CB256}" srcId="{61844F3F-BE42-41D1-B368-1F31C241CEF1}" destId="{314F7A6A-F648-4710-9BCA-401777E778A5}" srcOrd="1" destOrd="0" parTransId="{4D81EB30-A54C-48CD-BB18-4D4CF256E857}" sibTransId="{8502D781-A732-4455-879F-6DA51B1B9BEE}"/>
    <dgm:cxn modelId="{20691896-9AAD-4EC8-BF3E-497958CF7EB3}" srcId="{61844F3F-BE42-41D1-B368-1F31C241CEF1}" destId="{89643540-22B4-4A91-849B-D5FC7E626E06}" srcOrd="0" destOrd="0" parTransId="{4EF1A5D9-2D1C-41DD-841A-24264CCB0969}" sibTransId="{3F40CA9B-081E-464D-90CE-DF5ADD2CA2AC}"/>
    <dgm:cxn modelId="{D075D48D-C323-4736-982D-C40660D5E5F7}" type="presOf" srcId="{14DDFDB8-A57C-498E-BA0E-12090C06C333}" destId="{4CB6F397-E10E-4B79-8A1D-6D5ECD27AE33}" srcOrd="1" destOrd="1" presId="urn:microsoft.com/office/officeart/2005/8/layout/cycle4"/>
    <dgm:cxn modelId="{32343A05-0A8C-4B2D-BFEA-9C44410421A1}" type="presOf" srcId="{E9051754-C305-4DCE-8C5A-E55E82AED966}" destId="{41908A2D-447A-4396-BAB8-2DC428EE0FC0}" srcOrd="0" destOrd="0" presId="urn:microsoft.com/office/officeart/2005/8/layout/cycle4"/>
    <dgm:cxn modelId="{5F24A36B-B2F8-48F5-9853-9372030F00BC}" srcId="{B9D0FE93-EC61-47F5-871E-A12555B0F096}" destId="{D6B8F19F-15D9-486B-802D-AD8E21867955}" srcOrd="0" destOrd="0" parTransId="{23F23495-25B8-4C10-940B-94D357053CBC}" sibTransId="{54F14688-C65B-4E28-8FE1-BED4E05E7FFA}"/>
    <dgm:cxn modelId="{648ADA45-EB84-4E4F-9A42-EDF4B59D82AD}" srcId="{77289FFC-FC83-4029-89ED-8496691635D7}" destId="{F853F475-7FBB-4AA3-BAED-870CB08BFE6C}" srcOrd="0" destOrd="0" parTransId="{85740499-ABE9-45CD-B108-1DB9B3DCCD8D}" sibTransId="{E391D73B-032A-4A81-A415-314E02D58E9D}"/>
    <dgm:cxn modelId="{8B484ADE-1871-453C-941A-6B8C2DE25858}" srcId="{E9051754-C305-4DCE-8C5A-E55E82AED966}" destId="{61844F3F-BE42-41D1-B368-1F31C241CEF1}" srcOrd="2" destOrd="0" parTransId="{3C212742-4F0E-489B-979D-250D1761A979}" sibTransId="{B36A2219-E66A-4EF9-9347-F0CE696611CB}"/>
    <dgm:cxn modelId="{7DF30438-E56A-4704-A46F-DCA64B201B2B}" type="presOf" srcId="{14DDFDB8-A57C-498E-BA0E-12090C06C333}" destId="{1BA6133B-873D-4DD2-8919-102ABF4986C7}" srcOrd="0" destOrd="1" presId="urn:microsoft.com/office/officeart/2005/8/layout/cycle4"/>
    <dgm:cxn modelId="{636AF6A1-56F6-4E66-85E4-67111333E760}" srcId="{77289FFC-FC83-4029-89ED-8496691635D7}" destId="{005F70B4-52C3-4C4B-AF7F-52D1220C92D4}" srcOrd="1" destOrd="0" parTransId="{F8C45946-63E2-4FB2-B7DA-E3CA6DDC0581}" sibTransId="{8076EF2A-C128-47BC-AC87-852C01DC263D}"/>
    <dgm:cxn modelId="{18F33CAB-28E8-428E-BF65-D5BA4982F89A}" type="presOf" srcId="{89643540-22B4-4A91-849B-D5FC7E626E06}" destId="{83414601-5DBF-44E9-AB80-C5B3D327F5EB}" srcOrd="0" destOrd="0" presId="urn:microsoft.com/office/officeart/2005/8/layout/cycle4"/>
    <dgm:cxn modelId="{246E8285-D299-4BA4-9B12-902E9C35B035}" type="presOf" srcId="{F853F475-7FBB-4AA3-BAED-870CB08BFE6C}" destId="{44433C59-B682-4137-81EF-CFF085034E3E}" srcOrd="1" destOrd="0" presId="urn:microsoft.com/office/officeart/2005/8/layout/cycle4"/>
    <dgm:cxn modelId="{11C5589A-D236-4689-9B26-7739EFAAEF19}" type="presOf" srcId="{822EB26C-CD8D-46A3-AB66-9A4CD6AC0DAF}" destId="{66706D7D-2F2F-40F3-85CE-23772B82F801}" srcOrd="0" destOrd="0" presId="urn:microsoft.com/office/officeart/2005/8/layout/cycle4"/>
    <dgm:cxn modelId="{36793FEA-469C-4A23-B6FD-7D2464DB7AE5}" type="presOf" srcId="{D6B8F19F-15D9-486B-802D-AD8E21867955}" destId="{4CB6F397-E10E-4B79-8A1D-6D5ECD27AE33}" srcOrd="1" destOrd="0" presId="urn:microsoft.com/office/officeart/2005/8/layout/cycle4"/>
    <dgm:cxn modelId="{84E5A24D-A0E5-4FC5-AD4D-05C6E7C763F9}" type="presOf" srcId="{F853F475-7FBB-4AA3-BAED-870CB08BFE6C}" destId="{7EFC06FF-1158-44C8-84D2-E7118D562682}" srcOrd="0" destOrd="0" presId="urn:microsoft.com/office/officeart/2005/8/layout/cycle4"/>
    <dgm:cxn modelId="{0FC23055-A583-4AA7-8394-790D12F45C70}" type="presOf" srcId="{005F70B4-52C3-4C4B-AF7F-52D1220C92D4}" destId="{44433C59-B682-4137-81EF-CFF085034E3E}" srcOrd="1" destOrd="1" presId="urn:microsoft.com/office/officeart/2005/8/layout/cycle4"/>
    <dgm:cxn modelId="{02C2529E-B44B-471D-A6B8-6BA150CA9099}" srcId="{E9051754-C305-4DCE-8C5A-E55E82AED966}" destId="{B9D0FE93-EC61-47F5-871E-A12555B0F096}" srcOrd="3" destOrd="0" parTransId="{75C4FDA7-AA31-44F3-9689-5DA9147906ED}" sibTransId="{B4532441-488C-44CD-8870-35EFAF7EC644}"/>
    <dgm:cxn modelId="{CC473122-BDB1-43F5-A0F2-E05E9268D83F}" type="presOf" srcId="{89643540-22B4-4A91-849B-D5FC7E626E06}" destId="{257F19A8-7802-45D7-9EC7-79DBA7D0CA00}" srcOrd="1" destOrd="0" presId="urn:microsoft.com/office/officeart/2005/8/layout/cycle4"/>
    <dgm:cxn modelId="{C2EF30E4-A3D5-49E4-85D3-34E159C260EB}" type="presOf" srcId="{D6B8F19F-15D9-486B-802D-AD8E21867955}" destId="{1BA6133B-873D-4DD2-8919-102ABF4986C7}" srcOrd="0" destOrd="0" presId="urn:microsoft.com/office/officeart/2005/8/layout/cycle4"/>
    <dgm:cxn modelId="{7C1D8348-5159-41ED-9A91-2D1B0ED3D701}" type="presOf" srcId="{F5D1BA6D-2D7D-4F3C-83EC-1EE451628B66}" destId="{B12015F5-3B40-4969-9F67-7AFF48228499}" srcOrd="1" destOrd="0" presId="urn:microsoft.com/office/officeart/2005/8/layout/cycle4"/>
    <dgm:cxn modelId="{486F41D7-0D5F-4591-938A-BD87B2BD9CEB}" type="presOf" srcId="{314F7A6A-F648-4710-9BCA-401777E778A5}" destId="{83414601-5DBF-44E9-AB80-C5B3D327F5EB}" srcOrd="0" destOrd="1" presId="urn:microsoft.com/office/officeart/2005/8/layout/cycle4"/>
    <dgm:cxn modelId="{3CD59195-DF09-4F42-B2DA-F1F7BFF6BE52}" type="presOf" srcId="{77289FFC-FC83-4029-89ED-8496691635D7}" destId="{23C33FD8-F2DA-4ED9-8109-DC3ED889163E}" srcOrd="0" destOrd="0" presId="urn:microsoft.com/office/officeart/2005/8/layout/cycle4"/>
    <dgm:cxn modelId="{70B50B5E-8500-406C-9175-5984655A6A90}" type="presParOf" srcId="{41908A2D-447A-4396-BAB8-2DC428EE0FC0}" destId="{9B92939F-B178-4FB9-8E9C-B1827C2B8F8C}" srcOrd="0" destOrd="0" presId="urn:microsoft.com/office/officeart/2005/8/layout/cycle4"/>
    <dgm:cxn modelId="{6D090EA5-86B1-46A6-95E3-395F5FC2ED28}" type="presParOf" srcId="{9B92939F-B178-4FB9-8E9C-B1827C2B8F8C}" destId="{84557C7B-C38A-445B-9B2A-4E4EDA354F15}" srcOrd="0" destOrd="0" presId="urn:microsoft.com/office/officeart/2005/8/layout/cycle4"/>
    <dgm:cxn modelId="{D5C78EFA-7023-464D-840C-514468245761}" type="presParOf" srcId="{84557C7B-C38A-445B-9B2A-4E4EDA354F15}" destId="{7EFC06FF-1158-44C8-84D2-E7118D562682}" srcOrd="0" destOrd="0" presId="urn:microsoft.com/office/officeart/2005/8/layout/cycle4"/>
    <dgm:cxn modelId="{F4E187D6-7ED1-4055-861D-1A4EDA09C730}" type="presParOf" srcId="{84557C7B-C38A-445B-9B2A-4E4EDA354F15}" destId="{44433C59-B682-4137-81EF-CFF085034E3E}" srcOrd="1" destOrd="0" presId="urn:microsoft.com/office/officeart/2005/8/layout/cycle4"/>
    <dgm:cxn modelId="{F0C640B1-C877-4A28-92FF-57371B9F864D}" type="presParOf" srcId="{9B92939F-B178-4FB9-8E9C-B1827C2B8F8C}" destId="{0CFD6248-94D0-46D9-8534-473C7E86D671}" srcOrd="1" destOrd="0" presId="urn:microsoft.com/office/officeart/2005/8/layout/cycle4"/>
    <dgm:cxn modelId="{4D32D396-D058-4503-8C61-70D641348A80}" type="presParOf" srcId="{0CFD6248-94D0-46D9-8534-473C7E86D671}" destId="{2CCAFB79-3EFB-4F03-82AB-AB19A0C57E14}" srcOrd="0" destOrd="0" presId="urn:microsoft.com/office/officeart/2005/8/layout/cycle4"/>
    <dgm:cxn modelId="{75E686AF-D069-4E60-8583-3BE27218BF5D}" type="presParOf" srcId="{0CFD6248-94D0-46D9-8534-473C7E86D671}" destId="{B12015F5-3B40-4969-9F67-7AFF48228499}" srcOrd="1" destOrd="0" presId="urn:microsoft.com/office/officeart/2005/8/layout/cycle4"/>
    <dgm:cxn modelId="{D186C1FD-7A02-4DA8-A9FD-A44EB919187E}" type="presParOf" srcId="{9B92939F-B178-4FB9-8E9C-B1827C2B8F8C}" destId="{17B4B964-05D3-4F3B-ADC7-24964E249CA4}" srcOrd="2" destOrd="0" presId="urn:microsoft.com/office/officeart/2005/8/layout/cycle4"/>
    <dgm:cxn modelId="{1D4560AE-0C17-4F05-B91D-76E0F99E7AF5}" type="presParOf" srcId="{17B4B964-05D3-4F3B-ADC7-24964E249CA4}" destId="{83414601-5DBF-44E9-AB80-C5B3D327F5EB}" srcOrd="0" destOrd="0" presId="urn:microsoft.com/office/officeart/2005/8/layout/cycle4"/>
    <dgm:cxn modelId="{C2F574C0-B582-4A04-8343-FC071C09921A}" type="presParOf" srcId="{17B4B964-05D3-4F3B-ADC7-24964E249CA4}" destId="{257F19A8-7802-45D7-9EC7-79DBA7D0CA00}" srcOrd="1" destOrd="0" presId="urn:microsoft.com/office/officeart/2005/8/layout/cycle4"/>
    <dgm:cxn modelId="{AB158DBC-D9F5-43EF-8AA9-5E1EF9B44D0B}" type="presParOf" srcId="{9B92939F-B178-4FB9-8E9C-B1827C2B8F8C}" destId="{3881E4BD-0C3D-457B-993B-5BF2B60D62DE}" srcOrd="3" destOrd="0" presId="urn:microsoft.com/office/officeart/2005/8/layout/cycle4"/>
    <dgm:cxn modelId="{E3B388AE-F81D-460B-8216-78A388F593EA}" type="presParOf" srcId="{3881E4BD-0C3D-457B-993B-5BF2B60D62DE}" destId="{1BA6133B-873D-4DD2-8919-102ABF4986C7}" srcOrd="0" destOrd="0" presId="urn:microsoft.com/office/officeart/2005/8/layout/cycle4"/>
    <dgm:cxn modelId="{0B84F574-676A-49B4-BC6F-64B1D4004942}" type="presParOf" srcId="{3881E4BD-0C3D-457B-993B-5BF2B60D62DE}" destId="{4CB6F397-E10E-4B79-8A1D-6D5ECD27AE33}" srcOrd="1" destOrd="0" presId="urn:microsoft.com/office/officeart/2005/8/layout/cycle4"/>
    <dgm:cxn modelId="{BA008B4F-BC77-4ADA-A718-18D88844B125}" type="presParOf" srcId="{9B92939F-B178-4FB9-8E9C-B1827C2B8F8C}" destId="{64C6F725-CA0E-4497-887D-10A8B15B8F24}" srcOrd="4" destOrd="0" presId="urn:microsoft.com/office/officeart/2005/8/layout/cycle4"/>
    <dgm:cxn modelId="{FC88C891-A8C8-460A-9B38-1F646D25076A}" type="presParOf" srcId="{41908A2D-447A-4396-BAB8-2DC428EE0FC0}" destId="{3EE7DC12-8314-4CA4-8D64-CE33B3FCB589}" srcOrd="1" destOrd="0" presId="urn:microsoft.com/office/officeart/2005/8/layout/cycle4"/>
    <dgm:cxn modelId="{80AEEED9-4FF2-46C6-BF89-4201F7B3F85E}" type="presParOf" srcId="{3EE7DC12-8314-4CA4-8D64-CE33B3FCB589}" destId="{23C33FD8-F2DA-4ED9-8109-DC3ED889163E}" srcOrd="0" destOrd="0" presId="urn:microsoft.com/office/officeart/2005/8/layout/cycle4"/>
    <dgm:cxn modelId="{A7C22872-9160-47E6-BB0D-DB34D12270EB}" type="presParOf" srcId="{3EE7DC12-8314-4CA4-8D64-CE33B3FCB589}" destId="{66706D7D-2F2F-40F3-85CE-23772B82F801}" srcOrd="1" destOrd="0" presId="urn:microsoft.com/office/officeart/2005/8/layout/cycle4"/>
    <dgm:cxn modelId="{81F3D06D-1716-447D-B752-3B75EE064923}" type="presParOf" srcId="{3EE7DC12-8314-4CA4-8D64-CE33B3FCB589}" destId="{A08DABA0-4E3F-477C-9F3B-4A38A9DE8AB1}" srcOrd="2" destOrd="0" presId="urn:microsoft.com/office/officeart/2005/8/layout/cycle4"/>
    <dgm:cxn modelId="{1004F058-176D-4FBC-B04B-A9AC55342421}" type="presParOf" srcId="{3EE7DC12-8314-4CA4-8D64-CE33B3FCB589}" destId="{381EABEF-C7B5-496F-ABC5-B0AEC36F0A62}" srcOrd="3" destOrd="0" presId="urn:microsoft.com/office/officeart/2005/8/layout/cycle4"/>
    <dgm:cxn modelId="{C77A84DD-A8D3-4C92-B81B-B15723A0324D}" type="presParOf" srcId="{3EE7DC12-8314-4CA4-8D64-CE33B3FCB589}" destId="{8015E8F5-1B4D-4008-950E-852501B59476}" srcOrd="4" destOrd="0" presId="urn:microsoft.com/office/officeart/2005/8/layout/cycle4"/>
    <dgm:cxn modelId="{F7AD0E40-85C4-46EB-BF6D-0CA22E425741}" type="presParOf" srcId="{41908A2D-447A-4396-BAB8-2DC428EE0FC0}" destId="{094BCD12-DF0D-4B43-AD1B-284771A7B2F5}" srcOrd="2" destOrd="0" presId="urn:microsoft.com/office/officeart/2005/8/layout/cycle4"/>
    <dgm:cxn modelId="{EA62E804-D36A-4F48-888E-ED4B30E2A52C}" type="presParOf" srcId="{41908A2D-447A-4396-BAB8-2DC428EE0FC0}" destId="{2904BF98-D3C3-4CDE-A411-8BE2D221F01E}"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0D9DA0-AF78-4E8A-B1DF-F888B5A13EE2}" type="doc">
      <dgm:prSet loTypeId="urn:microsoft.com/office/officeart/2005/8/layout/radial1" loCatId="cycle" qsTypeId="urn:microsoft.com/office/officeart/2005/8/quickstyle/simple1" qsCatId="simple" csTypeId="urn:microsoft.com/office/officeart/2005/8/colors/accent1_2" csCatId="accent1" phldr="1"/>
      <dgm:spPr/>
      <dgm:t>
        <a:bodyPr/>
        <a:lstStyle/>
        <a:p>
          <a:pPr rtl="1"/>
          <a:endParaRPr lang="he-IL"/>
        </a:p>
      </dgm:t>
    </dgm:pt>
    <dgm:pt modelId="{5B50DF4B-BC0D-4802-8E86-EAC6DFE73860}">
      <dgm:prSet phldrT="[טקסט]"/>
      <dgm:spPr>
        <a:solidFill>
          <a:schemeClr val="tx2">
            <a:lumMod val="40000"/>
            <a:lumOff val="60000"/>
          </a:schemeClr>
        </a:solidFill>
        <a:scene3d>
          <a:camera prst="orthographicFront"/>
          <a:lightRig rig="threePt" dir="t"/>
        </a:scene3d>
        <a:sp3d>
          <a:bevelT w="101600" prst="riblet"/>
        </a:sp3d>
      </dgm:spPr>
      <dgm:t>
        <a:bodyPr/>
        <a:lstStyle/>
        <a:p>
          <a:pPr rtl="1"/>
          <a:r>
            <a:rPr lang="ar-SA"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شركاء في البرنامج</a:t>
          </a:r>
          <a:endParaRPr lang="he-IL"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77A05BDC-B9EB-44CA-8BD1-C0FDF3EC2075}" type="parTrans" cxnId="{6693CFFF-FCDD-4898-AD73-2600F3788B09}">
      <dgm:prSet/>
      <dgm:spPr/>
      <dgm:t>
        <a:bodyPr/>
        <a:lstStyle/>
        <a:p>
          <a:pPr rtl="1"/>
          <a:endParaRPr lang="he-IL"/>
        </a:p>
      </dgm:t>
    </dgm:pt>
    <dgm:pt modelId="{E10B1178-5B30-4FB6-8411-76726F43632E}" type="sibTrans" cxnId="{6693CFFF-FCDD-4898-AD73-2600F3788B09}">
      <dgm:prSet/>
      <dgm:spPr/>
      <dgm:t>
        <a:bodyPr/>
        <a:lstStyle/>
        <a:p>
          <a:pPr rtl="1"/>
          <a:endParaRPr lang="he-IL"/>
        </a:p>
      </dgm:t>
    </dgm:pt>
    <dgm:pt modelId="{CB078596-CDF5-49D6-8053-9F40314F7762}">
      <dgm:prSet phldrT="[טקסט]"/>
      <dgm:spPr>
        <a:solidFill>
          <a:schemeClr val="accent5"/>
        </a:solidFill>
        <a:scene3d>
          <a:camera prst="orthographicFront"/>
          <a:lightRig rig="threePt" dir="t"/>
        </a:scene3d>
        <a:sp3d>
          <a:bevelT w="101600" prst="riblet"/>
        </a:sp3d>
      </dgm:spPr>
      <dgm:t>
        <a:bodyPr/>
        <a:lstStyle/>
        <a:p>
          <a:pPr rtl="1"/>
          <a:r>
            <a:rPr lang="ar-SA" b="1" dirty="0" smtClean="0">
              <a:effectLst>
                <a:outerShdw blurRad="38100" dist="38100" dir="2700000" algn="tl">
                  <a:srgbClr val="000000">
                    <a:alpha val="43137"/>
                  </a:srgbClr>
                </a:outerShdw>
              </a:effectLst>
              <a:latin typeface="Times New Roman" pitchFamily="18" charset="0"/>
              <a:cs typeface="Times New Roman" pitchFamily="18" charset="0"/>
            </a:rPr>
            <a:t>إدارة المجتمع والشباب</a:t>
          </a:r>
          <a:endParaRPr lang="he-IL"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99496D3A-69A9-4AAF-9085-FFEEA253BC40}" type="parTrans" cxnId="{F195CC36-AA78-4D12-9F79-E717618F38A5}">
      <dgm:prSet/>
      <dgm:spPr>
        <a:scene3d>
          <a:camera prst="orthographicFront"/>
          <a:lightRig rig="threePt" dir="t"/>
        </a:scene3d>
        <a:sp3d>
          <a:bevelT w="101600" prst="riblet"/>
        </a:sp3d>
      </dgm:spPr>
      <dgm:t>
        <a:bodyPr/>
        <a:lstStyle/>
        <a:p>
          <a:pPr rtl="1"/>
          <a:endParaRPr lang="he-IL" dirty="0"/>
        </a:p>
      </dgm:t>
    </dgm:pt>
    <dgm:pt modelId="{B1C1AFB7-9421-4885-8E10-851C86ECDD1A}" type="sibTrans" cxnId="{F195CC36-AA78-4D12-9F79-E717618F38A5}">
      <dgm:prSet/>
      <dgm:spPr/>
      <dgm:t>
        <a:bodyPr/>
        <a:lstStyle/>
        <a:p>
          <a:pPr rtl="1"/>
          <a:endParaRPr lang="he-IL"/>
        </a:p>
      </dgm:t>
    </dgm:pt>
    <dgm:pt modelId="{E79F44A5-870E-402C-8740-50020D526807}">
      <dgm:prSet phldrT="[טקסט]" custT="1"/>
      <dgm:spPr>
        <a:solidFill>
          <a:schemeClr val="accent4"/>
        </a:solidFill>
        <a:scene3d>
          <a:camera prst="orthographicFront"/>
          <a:lightRig rig="threePt" dir="t"/>
        </a:scene3d>
        <a:sp3d>
          <a:bevelT w="101600" prst="riblet"/>
        </a:sp3d>
      </dgm:spPr>
      <dgm:t>
        <a:bodyPr/>
        <a:lstStyle/>
        <a:p>
          <a:pPr rtl="1"/>
          <a:r>
            <a:rPr lang="ar-SA" sz="2200" b="1" dirty="0" smtClean="0">
              <a:effectLst>
                <a:outerShdw blurRad="38100" dist="38100" dir="2700000" algn="tl">
                  <a:srgbClr val="000000">
                    <a:alpha val="43137"/>
                  </a:srgbClr>
                </a:outerShdw>
              </a:effectLst>
              <a:latin typeface="Times New Roman" pitchFamily="18" charset="0"/>
              <a:cs typeface="Times New Roman" pitchFamily="18" charset="0"/>
            </a:rPr>
            <a:t>الخدمات النفسية الاستشارية </a:t>
          </a:r>
          <a:r>
            <a:rPr lang="he-IL" sz="2200" b="1" dirty="0" smtClean="0">
              <a:effectLst>
                <a:outerShdw blurRad="38100" dist="38100" dir="2700000" algn="tl">
                  <a:srgbClr val="000000">
                    <a:alpha val="43137"/>
                  </a:srgbClr>
                </a:outerShdw>
              </a:effectLst>
              <a:latin typeface="Times New Roman" pitchFamily="18" charset="0"/>
              <a:cs typeface="Times New Roman" pitchFamily="18" charset="0"/>
            </a:rPr>
            <a:t>שפ"י</a:t>
          </a:r>
        </a:p>
        <a:p>
          <a:pPr rtl="1"/>
          <a:r>
            <a:rPr lang="ar-SA" sz="1400" b="1" dirty="0" smtClean="0">
              <a:effectLst>
                <a:outerShdw blurRad="38100" dist="38100" dir="2700000" algn="tl">
                  <a:srgbClr val="000000">
                    <a:alpha val="43137"/>
                  </a:srgbClr>
                </a:outerShdw>
              </a:effectLst>
              <a:latin typeface="Times New Roman" pitchFamily="18" charset="0"/>
              <a:cs typeface="Times New Roman" pitchFamily="18" charset="0"/>
            </a:rPr>
            <a:t>الإدارة التربوية</a:t>
          </a:r>
          <a:endParaRPr lang="he-IL" sz="1400"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D45DA696-EC9F-4655-9E3E-38FAB0B36F3C}" type="parTrans" cxnId="{DE2F5670-60B4-49ED-93FF-B16B8C045AF3}">
      <dgm:prSet/>
      <dgm:spPr>
        <a:scene3d>
          <a:camera prst="orthographicFront"/>
          <a:lightRig rig="threePt" dir="t"/>
        </a:scene3d>
        <a:sp3d>
          <a:bevelT w="101600" prst="riblet"/>
        </a:sp3d>
      </dgm:spPr>
      <dgm:t>
        <a:bodyPr/>
        <a:lstStyle/>
        <a:p>
          <a:pPr rtl="1"/>
          <a:endParaRPr lang="he-IL" dirty="0"/>
        </a:p>
      </dgm:t>
    </dgm:pt>
    <dgm:pt modelId="{C6ACF174-57D8-4BCB-8628-E6775845E4BE}" type="sibTrans" cxnId="{DE2F5670-60B4-49ED-93FF-B16B8C045AF3}">
      <dgm:prSet/>
      <dgm:spPr/>
      <dgm:t>
        <a:bodyPr/>
        <a:lstStyle/>
        <a:p>
          <a:pPr rtl="1"/>
          <a:endParaRPr lang="he-IL"/>
        </a:p>
      </dgm:t>
    </dgm:pt>
    <dgm:pt modelId="{BE71A92C-CBCE-40B7-9CEB-47369404CFAA}">
      <dgm:prSet phldrT="[טקסט]"/>
      <dgm:spPr>
        <a:solidFill>
          <a:schemeClr val="tx2"/>
        </a:solidFill>
        <a:scene3d>
          <a:camera prst="orthographicFront"/>
          <a:lightRig rig="threePt" dir="t"/>
        </a:scene3d>
        <a:sp3d>
          <a:bevelT w="101600" prst="riblet"/>
        </a:sp3d>
      </dgm:spPr>
      <dgm:t>
        <a:bodyPr/>
        <a:lstStyle/>
        <a:p>
          <a:pPr rtl="1"/>
          <a:r>
            <a:rPr lang="ar-SA" b="1" dirty="0" smtClean="0">
              <a:effectLst>
                <a:outerShdw blurRad="38100" dist="38100" dir="2700000" algn="tl">
                  <a:srgbClr val="000000">
                    <a:alpha val="43137"/>
                  </a:srgbClr>
                </a:outerShdw>
              </a:effectLst>
              <a:latin typeface="Times New Roman" pitchFamily="18" charset="0"/>
              <a:cs typeface="Times New Roman" pitchFamily="18" charset="0"/>
            </a:rPr>
            <a:t>إدارة التربية الدينية</a:t>
          </a:r>
          <a:endParaRPr lang="he-IL" b="1" dirty="0">
            <a:effectLst>
              <a:outerShdw blurRad="38100" dist="38100" dir="2700000" algn="tl">
                <a:srgbClr val="000000">
                  <a:alpha val="43137"/>
                </a:srgbClr>
              </a:outerShdw>
            </a:effectLst>
          </a:endParaRPr>
        </a:p>
      </dgm:t>
    </dgm:pt>
    <dgm:pt modelId="{B0A87567-30A5-4216-BAF7-840F4D03B7D4}" type="parTrans" cxnId="{364585AF-A96F-4AE9-990B-2A8674E4FECD}">
      <dgm:prSet/>
      <dgm:spPr>
        <a:scene3d>
          <a:camera prst="orthographicFront"/>
          <a:lightRig rig="threePt" dir="t"/>
        </a:scene3d>
        <a:sp3d>
          <a:bevelT w="101600" prst="riblet"/>
        </a:sp3d>
      </dgm:spPr>
      <dgm:t>
        <a:bodyPr/>
        <a:lstStyle/>
        <a:p>
          <a:pPr rtl="1"/>
          <a:endParaRPr lang="he-IL" dirty="0"/>
        </a:p>
      </dgm:t>
    </dgm:pt>
    <dgm:pt modelId="{5CF7A972-E478-4F84-8877-59C197D83FD6}" type="sibTrans" cxnId="{364585AF-A96F-4AE9-990B-2A8674E4FECD}">
      <dgm:prSet/>
      <dgm:spPr/>
      <dgm:t>
        <a:bodyPr/>
        <a:lstStyle/>
        <a:p>
          <a:pPr rtl="1"/>
          <a:endParaRPr lang="he-IL"/>
        </a:p>
      </dgm:t>
    </dgm:pt>
    <dgm:pt modelId="{13688FC0-DA97-4112-9136-550BBBE444AB}">
      <dgm:prSet phldrT="[טקסט]" custT="1"/>
      <dgm:spPr>
        <a:solidFill>
          <a:schemeClr val="accent2"/>
        </a:solidFill>
        <a:scene3d>
          <a:camera prst="orthographicFront"/>
          <a:lightRig rig="threePt" dir="t"/>
        </a:scene3d>
        <a:sp3d>
          <a:bevelT w="101600" prst="riblet"/>
        </a:sp3d>
      </dgm:spPr>
      <dgm:t>
        <a:bodyPr/>
        <a:lstStyle/>
        <a:p>
          <a:pPr rtl="1"/>
          <a:r>
            <a:rPr lang="ar-SA" sz="30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المجتمع العربي</a:t>
          </a:r>
          <a:endParaRPr lang="he-IL" sz="3000" b="1" dirty="0">
            <a:solidFill>
              <a:schemeClr val="bg1"/>
            </a:solidFill>
            <a:effectLst>
              <a:outerShdw blurRad="38100" dist="38100" dir="2700000" algn="tl">
                <a:srgbClr val="000000">
                  <a:alpha val="43137"/>
                </a:srgbClr>
              </a:outerShdw>
            </a:effectLst>
          </a:endParaRPr>
        </a:p>
      </dgm:t>
    </dgm:pt>
    <dgm:pt modelId="{377E3A99-4985-4794-B29B-CA1F04C58F69}" type="parTrans" cxnId="{41EEE6E9-A4DF-4AC3-9285-EEBACADA3EB1}">
      <dgm:prSet/>
      <dgm:spPr>
        <a:scene3d>
          <a:camera prst="orthographicFront"/>
          <a:lightRig rig="threePt" dir="t"/>
        </a:scene3d>
        <a:sp3d>
          <a:bevelT w="101600" prst="riblet"/>
        </a:sp3d>
      </dgm:spPr>
      <dgm:t>
        <a:bodyPr/>
        <a:lstStyle/>
        <a:p>
          <a:pPr rtl="1"/>
          <a:endParaRPr lang="he-IL" dirty="0"/>
        </a:p>
      </dgm:t>
    </dgm:pt>
    <dgm:pt modelId="{778379B3-8C39-419C-BF1C-71D53943D08F}" type="sibTrans" cxnId="{41EEE6E9-A4DF-4AC3-9285-EEBACADA3EB1}">
      <dgm:prSet/>
      <dgm:spPr/>
      <dgm:t>
        <a:bodyPr/>
        <a:lstStyle/>
        <a:p>
          <a:pPr rtl="1"/>
          <a:endParaRPr lang="he-IL"/>
        </a:p>
      </dgm:t>
    </dgm:pt>
    <dgm:pt modelId="{5BD66338-F1B2-4703-8334-704776F64301}">
      <dgm:prSet/>
      <dgm:spPr>
        <a:solidFill>
          <a:schemeClr val="accent3"/>
        </a:solidFill>
        <a:scene3d>
          <a:camera prst="orthographicFront"/>
          <a:lightRig rig="threePt" dir="t"/>
        </a:scene3d>
        <a:sp3d>
          <a:bevelT w="101600" prst="riblet"/>
        </a:sp3d>
      </dgm:spPr>
      <dgm:t>
        <a:bodyPr/>
        <a:lstStyle/>
        <a:p>
          <a:pPr rtl="1"/>
          <a:r>
            <a:rPr lang="ar-SA" b="1" dirty="0" smtClean="0">
              <a:effectLst>
                <a:outerShdw blurRad="38100" dist="38100" dir="2700000" algn="tl">
                  <a:srgbClr val="000000">
                    <a:alpha val="43137"/>
                  </a:srgbClr>
                </a:outerShdw>
              </a:effectLst>
              <a:latin typeface="Times New Roman" pitchFamily="18" charset="0"/>
              <a:cs typeface="Times New Roman" pitchFamily="18" charset="0"/>
            </a:rPr>
            <a:t>السكرتاريا التربوية</a:t>
          </a:r>
          <a:endParaRPr lang="he-IL"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038013CF-6386-43DF-AFD6-A2C53DE174C0}" type="parTrans" cxnId="{790CF3D8-7304-4698-9884-FEDD8C064825}">
      <dgm:prSet/>
      <dgm:spPr>
        <a:scene3d>
          <a:camera prst="orthographicFront"/>
          <a:lightRig rig="threePt" dir="t"/>
        </a:scene3d>
        <a:sp3d>
          <a:bevelT w="101600" prst="riblet"/>
        </a:sp3d>
      </dgm:spPr>
      <dgm:t>
        <a:bodyPr/>
        <a:lstStyle/>
        <a:p>
          <a:pPr rtl="1"/>
          <a:endParaRPr lang="he-IL" dirty="0"/>
        </a:p>
      </dgm:t>
    </dgm:pt>
    <dgm:pt modelId="{BC7CBB86-71AC-47A4-A2AC-AD53A8FDAEC1}" type="sibTrans" cxnId="{790CF3D8-7304-4698-9884-FEDD8C064825}">
      <dgm:prSet/>
      <dgm:spPr/>
      <dgm:t>
        <a:bodyPr/>
        <a:lstStyle/>
        <a:p>
          <a:pPr rtl="1"/>
          <a:endParaRPr lang="he-IL"/>
        </a:p>
      </dgm:t>
    </dgm:pt>
    <dgm:pt modelId="{2F60B376-8D8C-485E-9536-9F1D8E262476}">
      <dgm:prSet custT="1"/>
      <dgm:spPr>
        <a:solidFill>
          <a:schemeClr val="accent1"/>
        </a:solidFill>
        <a:scene3d>
          <a:camera prst="orthographicFront"/>
          <a:lightRig rig="threePt" dir="t"/>
        </a:scene3d>
        <a:sp3d>
          <a:bevelT w="101600" prst="riblet"/>
        </a:sp3d>
      </dgm:spPr>
      <dgm:t>
        <a:bodyPr/>
        <a:lstStyle/>
        <a:p>
          <a:pPr rtl="1"/>
          <a:r>
            <a:rPr lang="ar-SA" sz="1900" b="1" dirty="0" smtClean="0">
              <a:effectLst>
                <a:outerShdw blurRad="38100" dist="38100" dir="2700000" algn="tl">
                  <a:srgbClr val="000000">
                    <a:alpha val="43137"/>
                  </a:srgbClr>
                </a:outerShdw>
              </a:effectLst>
              <a:latin typeface="Times New Roman" pitchFamily="18" charset="0"/>
              <a:cs typeface="Times New Roman" pitchFamily="18" charset="0"/>
            </a:rPr>
            <a:t>القسم فوق الابتدائي</a:t>
          </a:r>
          <a:endParaRPr lang="he-IL" sz="19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rtl="1"/>
          <a:r>
            <a:rPr lang="ar-SA" sz="1900" b="1" dirty="0" smtClean="0">
              <a:effectLst>
                <a:outerShdw blurRad="38100" dist="38100" dir="2700000" algn="tl">
                  <a:srgbClr val="000000">
                    <a:alpha val="43137"/>
                  </a:srgbClr>
                </a:outerShdw>
              </a:effectLst>
              <a:latin typeface="Times New Roman" pitchFamily="18" charset="0"/>
              <a:cs typeface="Times New Roman" pitchFamily="18" charset="0"/>
            </a:rPr>
            <a:t>الإدارة التربوية</a:t>
          </a:r>
          <a:endParaRPr lang="he-IL" sz="1400" b="1" dirty="0">
            <a:effectLst>
              <a:outerShdw blurRad="38100" dist="38100" dir="2700000" algn="tl">
                <a:srgbClr val="000000">
                  <a:alpha val="43137"/>
                </a:srgbClr>
              </a:outerShdw>
            </a:effectLst>
          </a:endParaRPr>
        </a:p>
      </dgm:t>
    </dgm:pt>
    <dgm:pt modelId="{2B1FE4A5-7E33-4C35-A320-D1E9A7356026}" type="parTrans" cxnId="{1E19D37D-DF01-4512-AB21-5980A31D0887}">
      <dgm:prSet/>
      <dgm:spPr>
        <a:scene3d>
          <a:camera prst="orthographicFront"/>
          <a:lightRig rig="threePt" dir="t"/>
        </a:scene3d>
        <a:sp3d>
          <a:bevelT w="101600" prst="riblet"/>
        </a:sp3d>
      </dgm:spPr>
      <dgm:t>
        <a:bodyPr/>
        <a:lstStyle/>
        <a:p>
          <a:pPr rtl="1"/>
          <a:endParaRPr lang="he-IL" dirty="0"/>
        </a:p>
      </dgm:t>
    </dgm:pt>
    <dgm:pt modelId="{BB3C40CF-BFDC-4670-BBE8-C5CAD61F8C7A}" type="sibTrans" cxnId="{1E19D37D-DF01-4512-AB21-5980A31D0887}">
      <dgm:prSet/>
      <dgm:spPr/>
      <dgm:t>
        <a:bodyPr/>
        <a:lstStyle/>
        <a:p>
          <a:pPr rtl="1"/>
          <a:endParaRPr lang="he-IL"/>
        </a:p>
      </dgm:t>
    </dgm:pt>
    <dgm:pt modelId="{1EA57C32-2C22-4212-8FCB-E3E4CCEAAB8F}">
      <dgm:prSet phldrT="[טקסט]"/>
      <dgm:spPr>
        <a:solidFill>
          <a:schemeClr val="accent4"/>
        </a:solidFill>
      </dgm:spPr>
      <dgm:t>
        <a:bodyPr/>
        <a:lstStyle/>
        <a:p>
          <a:pPr rtl="1"/>
          <a:endParaRPr lang="he-IL"/>
        </a:p>
      </dgm:t>
    </dgm:pt>
    <dgm:pt modelId="{CF634CC4-1B07-490F-AA94-7BF1CB0690BD}" type="parTrans" cxnId="{1428BE42-2C5C-48F5-A270-D12926E00530}">
      <dgm:prSet/>
      <dgm:spPr/>
      <dgm:t>
        <a:bodyPr/>
        <a:lstStyle/>
        <a:p>
          <a:pPr rtl="1"/>
          <a:endParaRPr lang="he-IL"/>
        </a:p>
      </dgm:t>
    </dgm:pt>
    <dgm:pt modelId="{2B656648-0FA0-48DD-A79D-1003C6340BF5}" type="sibTrans" cxnId="{1428BE42-2C5C-48F5-A270-D12926E00530}">
      <dgm:prSet/>
      <dgm:spPr/>
      <dgm:t>
        <a:bodyPr/>
        <a:lstStyle/>
        <a:p>
          <a:pPr rtl="1"/>
          <a:endParaRPr lang="he-IL"/>
        </a:p>
      </dgm:t>
    </dgm:pt>
    <dgm:pt modelId="{5E881762-72E4-4808-B9E0-2E519EE165C3}">
      <dgm:prSet phldrT="[טקסט]"/>
      <dgm:spPr>
        <a:solidFill>
          <a:schemeClr val="accent4"/>
        </a:solidFill>
      </dgm:spPr>
      <dgm:t>
        <a:bodyPr/>
        <a:lstStyle/>
        <a:p>
          <a:pPr rtl="1"/>
          <a:endParaRPr lang="he-IL"/>
        </a:p>
      </dgm:t>
    </dgm:pt>
    <dgm:pt modelId="{A4BA7B8B-48F0-4C05-8E24-521079BC4063}" type="parTrans" cxnId="{C103C3B6-F81E-4A23-AF66-2D586CF30FE7}">
      <dgm:prSet/>
      <dgm:spPr/>
      <dgm:t>
        <a:bodyPr/>
        <a:lstStyle/>
        <a:p>
          <a:pPr rtl="1"/>
          <a:endParaRPr lang="he-IL"/>
        </a:p>
      </dgm:t>
    </dgm:pt>
    <dgm:pt modelId="{B2C51D33-1501-4CD4-8A74-CBF370C0481A}" type="sibTrans" cxnId="{C103C3B6-F81E-4A23-AF66-2D586CF30FE7}">
      <dgm:prSet/>
      <dgm:spPr/>
      <dgm:t>
        <a:bodyPr/>
        <a:lstStyle/>
        <a:p>
          <a:pPr rtl="1"/>
          <a:endParaRPr lang="he-IL"/>
        </a:p>
      </dgm:t>
    </dgm:pt>
    <dgm:pt modelId="{F6A41DD1-1650-4973-893A-6B6385AF3098}">
      <dgm:prSet phldrT="[טקסט]"/>
      <dgm:spPr>
        <a:solidFill>
          <a:schemeClr val="bg2">
            <a:lumMod val="50000"/>
          </a:schemeClr>
        </a:solidFill>
        <a:scene3d>
          <a:camera prst="orthographicFront"/>
          <a:lightRig rig="threePt" dir="t"/>
        </a:scene3d>
        <a:sp3d>
          <a:bevelT w="101600" prst="riblet"/>
        </a:sp3d>
      </dgm:spPr>
      <dgm:t>
        <a:bodyPr/>
        <a:lstStyle/>
        <a:p>
          <a:pPr rtl="1"/>
          <a:r>
            <a:rPr lang="ar-SA" b="1" dirty="0" smtClean="0">
              <a:effectLst>
                <a:outerShdw blurRad="38100" dist="38100" dir="2700000" algn="tl">
                  <a:srgbClr val="000000">
                    <a:alpha val="43137"/>
                  </a:srgbClr>
                </a:outerShdw>
              </a:effectLst>
              <a:latin typeface="Times New Roman" pitchFamily="18" charset="0"/>
              <a:cs typeface="Times New Roman" pitchFamily="18" charset="0"/>
            </a:rPr>
            <a:t>إدارة عاملي التدريس</a:t>
          </a:r>
          <a:endParaRPr lang="he-IL"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A6912944-4AAF-4B92-A1D7-DBD8AC889478}" type="parTrans" cxnId="{966F93A4-7107-4AF5-B22F-55A781C99CD5}">
      <dgm:prSet/>
      <dgm:spPr>
        <a:scene3d>
          <a:camera prst="orthographicFront"/>
          <a:lightRig rig="threePt" dir="t"/>
        </a:scene3d>
        <a:sp3d>
          <a:bevelT w="101600" prst="riblet"/>
        </a:sp3d>
      </dgm:spPr>
      <dgm:t>
        <a:bodyPr/>
        <a:lstStyle/>
        <a:p>
          <a:pPr rtl="1"/>
          <a:endParaRPr lang="he-IL"/>
        </a:p>
      </dgm:t>
    </dgm:pt>
    <dgm:pt modelId="{7B108C69-CB87-49AA-B65E-6F233D027AA0}" type="sibTrans" cxnId="{966F93A4-7107-4AF5-B22F-55A781C99CD5}">
      <dgm:prSet/>
      <dgm:spPr/>
      <dgm:t>
        <a:bodyPr/>
        <a:lstStyle/>
        <a:p>
          <a:pPr rtl="1"/>
          <a:endParaRPr lang="he-IL"/>
        </a:p>
      </dgm:t>
    </dgm:pt>
    <dgm:pt modelId="{D8FCB7E8-A1D9-442A-B68A-9D794642890C}" type="pres">
      <dgm:prSet presAssocID="{A20D9DA0-AF78-4E8A-B1DF-F888B5A13EE2}" presName="cycle" presStyleCnt="0">
        <dgm:presLayoutVars>
          <dgm:chMax val="1"/>
          <dgm:dir/>
          <dgm:animLvl val="ctr"/>
          <dgm:resizeHandles val="exact"/>
        </dgm:presLayoutVars>
      </dgm:prSet>
      <dgm:spPr/>
      <dgm:t>
        <a:bodyPr/>
        <a:lstStyle/>
        <a:p>
          <a:pPr rtl="1"/>
          <a:endParaRPr lang="he-IL"/>
        </a:p>
      </dgm:t>
    </dgm:pt>
    <dgm:pt modelId="{09AA0CF6-ACCC-4A65-B59C-1CC6522758DE}" type="pres">
      <dgm:prSet presAssocID="{5B50DF4B-BC0D-4802-8E86-EAC6DFE73860}" presName="centerShape" presStyleLbl="node0" presStyleIdx="0" presStyleCnt="1" custScaleX="121044" custScaleY="121043"/>
      <dgm:spPr/>
      <dgm:t>
        <a:bodyPr/>
        <a:lstStyle/>
        <a:p>
          <a:pPr rtl="1"/>
          <a:endParaRPr lang="he-IL"/>
        </a:p>
      </dgm:t>
    </dgm:pt>
    <dgm:pt modelId="{2A0C22AC-F0B0-43E2-80CC-9D131F44D366}" type="pres">
      <dgm:prSet presAssocID="{99496D3A-69A9-4AAF-9085-FFEEA253BC40}" presName="Name9" presStyleLbl="parChTrans1D2" presStyleIdx="0" presStyleCnt="7"/>
      <dgm:spPr/>
      <dgm:t>
        <a:bodyPr/>
        <a:lstStyle/>
        <a:p>
          <a:pPr rtl="1"/>
          <a:endParaRPr lang="he-IL"/>
        </a:p>
      </dgm:t>
    </dgm:pt>
    <dgm:pt modelId="{BD8E8691-A077-4C19-B636-02F2EA5640D4}" type="pres">
      <dgm:prSet presAssocID="{99496D3A-69A9-4AAF-9085-FFEEA253BC40}" presName="connTx" presStyleLbl="parChTrans1D2" presStyleIdx="0" presStyleCnt="7"/>
      <dgm:spPr/>
      <dgm:t>
        <a:bodyPr/>
        <a:lstStyle/>
        <a:p>
          <a:pPr rtl="1"/>
          <a:endParaRPr lang="he-IL"/>
        </a:p>
      </dgm:t>
    </dgm:pt>
    <dgm:pt modelId="{FC4825A8-7482-4B83-A50D-3490B2AB6FE8}" type="pres">
      <dgm:prSet presAssocID="{CB078596-CDF5-49D6-8053-9F40314F7762}" presName="node" presStyleLbl="node1" presStyleIdx="0" presStyleCnt="7">
        <dgm:presLayoutVars>
          <dgm:bulletEnabled val="1"/>
        </dgm:presLayoutVars>
      </dgm:prSet>
      <dgm:spPr/>
      <dgm:t>
        <a:bodyPr/>
        <a:lstStyle/>
        <a:p>
          <a:pPr rtl="1"/>
          <a:endParaRPr lang="he-IL"/>
        </a:p>
      </dgm:t>
    </dgm:pt>
    <dgm:pt modelId="{BCAB1223-17C1-4761-893A-1FE79A8752A7}" type="pres">
      <dgm:prSet presAssocID="{D45DA696-EC9F-4655-9E3E-38FAB0B36F3C}" presName="Name9" presStyleLbl="parChTrans1D2" presStyleIdx="1" presStyleCnt="7"/>
      <dgm:spPr/>
      <dgm:t>
        <a:bodyPr/>
        <a:lstStyle/>
        <a:p>
          <a:pPr rtl="1"/>
          <a:endParaRPr lang="he-IL"/>
        </a:p>
      </dgm:t>
    </dgm:pt>
    <dgm:pt modelId="{54FA7730-5927-49B3-93A8-FF38140F04A6}" type="pres">
      <dgm:prSet presAssocID="{D45DA696-EC9F-4655-9E3E-38FAB0B36F3C}" presName="connTx" presStyleLbl="parChTrans1D2" presStyleIdx="1" presStyleCnt="7"/>
      <dgm:spPr/>
      <dgm:t>
        <a:bodyPr/>
        <a:lstStyle/>
        <a:p>
          <a:pPr rtl="1"/>
          <a:endParaRPr lang="he-IL"/>
        </a:p>
      </dgm:t>
    </dgm:pt>
    <dgm:pt modelId="{338BF083-AE18-4263-BE92-1D9A3CADF46D}" type="pres">
      <dgm:prSet presAssocID="{E79F44A5-870E-402C-8740-50020D526807}" presName="node" presStyleLbl="node1" presStyleIdx="1" presStyleCnt="7" custScaleX="130146" custScaleY="119179" custRadScaleRad="103388" custRadScaleInc="-3994">
        <dgm:presLayoutVars>
          <dgm:bulletEnabled val="1"/>
        </dgm:presLayoutVars>
      </dgm:prSet>
      <dgm:spPr/>
      <dgm:t>
        <a:bodyPr/>
        <a:lstStyle/>
        <a:p>
          <a:pPr rtl="1"/>
          <a:endParaRPr lang="he-IL"/>
        </a:p>
      </dgm:t>
    </dgm:pt>
    <dgm:pt modelId="{9584E5CA-E9C5-4608-B045-A8EB18AC8DF0}" type="pres">
      <dgm:prSet presAssocID="{038013CF-6386-43DF-AFD6-A2C53DE174C0}" presName="Name9" presStyleLbl="parChTrans1D2" presStyleIdx="2" presStyleCnt="7"/>
      <dgm:spPr/>
      <dgm:t>
        <a:bodyPr/>
        <a:lstStyle/>
        <a:p>
          <a:pPr rtl="1"/>
          <a:endParaRPr lang="he-IL"/>
        </a:p>
      </dgm:t>
    </dgm:pt>
    <dgm:pt modelId="{DA5E783A-B9A7-4F5D-91BD-BA855351A5DA}" type="pres">
      <dgm:prSet presAssocID="{038013CF-6386-43DF-AFD6-A2C53DE174C0}" presName="connTx" presStyleLbl="parChTrans1D2" presStyleIdx="2" presStyleCnt="7"/>
      <dgm:spPr/>
      <dgm:t>
        <a:bodyPr/>
        <a:lstStyle/>
        <a:p>
          <a:pPr rtl="1"/>
          <a:endParaRPr lang="he-IL"/>
        </a:p>
      </dgm:t>
    </dgm:pt>
    <dgm:pt modelId="{728B2764-A67D-4946-AB55-7CA0A0C1D731}" type="pres">
      <dgm:prSet presAssocID="{5BD66338-F1B2-4703-8334-704776F64301}" presName="node" presStyleLbl="node1" presStyleIdx="2" presStyleCnt="7">
        <dgm:presLayoutVars>
          <dgm:bulletEnabled val="1"/>
        </dgm:presLayoutVars>
      </dgm:prSet>
      <dgm:spPr/>
      <dgm:t>
        <a:bodyPr/>
        <a:lstStyle/>
        <a:p>
          <a:pPr rtl="1"/>
          <a:endParaRPr lang="he-IL"/>
        </a:p>
      </dgm:t>
    </dgm:pt>
    <dgm:pt modelId="{C99BF359-DF07-4C85-9CA5-A81D14F4B828}" type="pres">
      <dgm:prSet presAssocID="{2B1FE4A5-7E33-4C35-A320-D1E9A7356026}" presName="Name9" presStyleLbl="parChTrans1D2" presStyleIdx="3" presStyleCnt="7"/>
      <dgm:spPr/>
      <dgm:t>
        <a:bodyPr/>
        <a:lstStyle/>
        <a:p>
          <a:pPr rtl="1"/>
          <a:endParaRPr lang="he-IL"/>
        </a:p>
      </dgm:t>
    </dgm:pt>
    <dgm:pt modelId="{473E8A7D-3ECD-4D94-A7BF-DAC06D4A57A8}" type="pres">
      <dgm:prSet presAssocID="{2B1FE4A5-7E33-4C35-A320-D1E9A7356026}" presName="connTx" presStyleLbl="parChTrans1D2" presStyleIdx="3" presStyleCnt="7"/>
      <dgm:spPr/>
      <dgm:t>
        <a:bodyPr/>
        <a:lstStyle/>
        <a:p>
          <a:pPr rtl="1"/>
          <a:endParaRPr lang="he-IL"/>
        </a:p>
      </dgm:t>
    </dgm:pt>
    <dgm:pt modelId="{A2C603CC-F8D2-4B75-B940-F4277E16A950}" type="pres">
      <dgm:prSet presAssocID="{2F60B376-8D8C-485E-9536-9F1D8E262476}" presName="node" presStyleLbl="node1" presStyleIdx="3" presStyleCnt="7">
        <dgm:presLayoutVars>
          <dgm:bulletEnabled val="1"/>
        </dgm:presLayoutVars>
      </dgm:prSet>
      <dgm:spPr/>
      <dgm:t>
        <a:bodyPr/>
        <a:lstStyle/>
        <a:p>
          <a:pPr rtl="1"/>
          <a:endParaRPr lang="he-IL"/>
        </a:p>
      </dgm:t>
    </dgm:pt>
    <dgm:pt modelId="{46D184FC-15DF-4519-A7E3-2692872EFC16}" type="pres">
      <dgm:prSet presAssocID="{B0A87567-30A5-4216-BAF7-840F4D03B7D4}" presName="Name9" presStyleLbl="parChTrans1D2" presStyleIdx="4" presStyleCnt="7"/>
      <dgm:spPr/>
      <dgm:t>
        <a:bodyPr/>
        <a:lstStyle/>
        <a:p>
          <a:pPr rtl="1"/>
          <a:endParaRPr lang="he-IL"/>
        </a:p>
      </dgm:t>
    </dgm:pt>
    <dgm:pt modelId="{923AA5A4-D1A0-4F74-A3F9-BBC3932F6D7E}" type="pres">
      <dgm:prSet presAssocID="{B0A87567-30A5-4216-BAF7-840F4D03B7D4}" presName="connTx" presStyleLbl="parChTrans1D2" presStyleIdx="4" presStyleCnt="7"/>
      <dgm:spPr/>
      <dgm:t>
        <a:bodyPr/>
        <a:lstStyle/>
        <a:p>
          <a:pPr rtl="1"/>
          <a:endParaRPr lang="he-IL"/>
        </a:p>
      </dgm:t>
    </dgm:pt>
    <dgm:pt modelId="{B971D181-522F-4404-B149-01394152A035}" type="pres">
      <dgm:prSet presAssocID="{BE71A92C-CBCE-40B7-9CEB-47369404CFAA}" presName="node" presStyleLbl="node1" presStyleIdx="4" presStyleCnt="7">
        <dgm:presLayoutVars>
          <dgm:bulletEnabled val="1"/>
        </dgm:presLayoutVars>
      </dgm:prSet>
      <dgm:spPr/>
      <dgm:t>
        <a:bodyPr/>
        <a:lstStyle/>
        <a:p>
          <a:pPr rtl="1"/>
          <a:endParaRPr lang="he-IL"/>
        </a:p>
      </dgm:t>
    </dgm:pt>
    <dgm:pt modelId="{91213262-E8F0-4A0C-AF4C-C247AB40DA93}" type="pres">
      <dgm:prSet presAssocID="{377E3A99-4985-4794-B29B-CA1F04C58F69}" presName="Name9" presStyleLbl="parChTrans1D2" presStyleIdx="5" presStyleCnt="7"/>
      <dgm:spPr/>
      <dgm:t>
        <a:bodyPr/>
        <a:lstStyle/>
        <a:p>
          <a:pPr rtl="1"/>
          <a:endParaRPr lang="he-IL"/>
        </a:p>
      </dgm:t>
    </dgm:pt>
    <dgm:pt modelId="{24A47CE6-BEC3-4B5F-A15B-55B975788781}" type="pres">
      <dgm:prSet presAssocID="{377E3A99-4985-4794-B29B-CA1F04C58F69}" presName="connTx" presStyleLbl="parChTrans1D2" presStyleIdx="5" presStyleCnt="7"/>
      <dgm:spPr/>
      <dgm:t>
        <a:bodyPr/>
        <a:lstStyle/>
        <a:p>
          <a:pPr rtl="1"/>
          <a:endParaRPr lang="he-IL"/>
        </a:p>
      </dgm:t>
    </dgm:pt>
    <dgm:pt modelId="{7D213CDA-4861-4F1F-9758-403E62006013}" type="pres">
      <dgm:prSet presAssocID="{13688FC0-DA97-4112-9136-550BBBE444AB}" presName="node" presStyleLbl="node1" presStyleIdx="5" presStyleCnt="7">
        <dgm:presLayoutVars>
          <dgm:bulletEnabled val="1"/>
        </dgm:presLayoutVars>
      </dgm:prSet>
      <dgm:spPr/>
      <dgm:t>
        <a:bodyPr/>
        <a:lstStyle/>
        <a:p>
          <a:pPr rtl="1"/>
          <a:endParaRPr lang="he-IL"/>
        </a:p>
      </dgm:t>
    </dgm:pt>
    <dgm:pt modelId="{F4560D99-9191-4EAF-9747-4D4CFBA63E3C}" type="pres">
      <dgm:prSet presAssocID="{A6912944-4AAF-4B92-A1D7-DBD8AC889478}" presName="Name9" presStyleLbl="parChTrans1D2" presStyleIdx="6" presStyleCnt="7"/>
      <dgm:spPr/>
      <dgm:t>
        <a:bodyPr/>
        <a:lstStyle/>
        <a:p>
          <a:pPr rtl="1"/>
          <a:endParaRPr lang="he-IL"/>
        </a:p>
      </dgm:t>
    </dgm:pt>
    <dgm:pt modelId="{1D74442D-5060-47E5-B2E9-436D72C0AA2D}" type="pres">
      <dgm:prSet presAssocID="{A6912944-4AAF-4B92-A1D7-DBD8AC889478}" presName="connTx" presStyleLbl="parChTrans1D2" presStyleIdx="6" presStyleCnt="7"/>
      <dgm:spPr/>
      <dgm:t>
        <a:bodyPr/>
        <a:lstStyle/>
        <a:p>
          <a:pPr rtl="1"/>
          <a:endParaRPr lang="he-IL"/>
        </a:p>
      </dgm:t>
    </dgm:pt>
    <dgm:pt modelId="{1129712B-B5C4-45C6-A8EB-9815D9FDDD36}" type="pres">
      <dgm:prSet presAssocID="{F6A41DD1-1650-4973-893A-6B6385AF3098}" presName="node" presStyleLbl="node1" presStyleIdx="6" presStyleCnt="7" custRadScaleRad="107668" custRadScaleInc="-5001">
        <dgm:presLayoutVars>
          <dgm:bulletEnabled val="1"/>
        </dgm:presLayoutVars>
      </dgm:prSet>
      <dgm:spPr/>
      <dgm:t>
        <a:bodyPr/>
        <a:lstStyle/>
        <a:p>
          <a:pPr rtl="1"/>
          <a:endParaRPr lang="he-IL"/>
        </a:p>
      </dgm:t>
    </dgm:pt>
  </dgm:ptLst>
  <dgm:cxnLst>
    <dgm:cxn modelId="{DE2F5670-60B4-49ED-93FF-B16B8C045AF3}" srcId="{5B50DF4B-BC0D-4802-8E86-EAC6DFE73860}" destId="{E79F44A5-870E-402C-8740-50020D526807}" srcOrd="1" destOrd="0" parTransId="{D45DA696-EC9F-4655-9E3E-38FAB0B36F3C}" sibTransId="{C6ACF174-57D8-4BCB-8628-E6775845E4BE}"/>
    <dgm:cxn modelId="{093586E9-60DC-4D32-8995-F461C030C0F5}" type="presOf" srcId="{5B50DF4B-BC0D-4802-8E86-EAC6DFE73860}" destId="{09AA0CF6-ACCC-4A65-B59C-1CC6522758DE}" srcOrd="0" destOrd="0" presId="urn:microsoft.com/office/officeart/2005/8/layout/radial1"/>
    <dgm:cxn modelId="{1428BE42-2C5C-48F5-A270-D12926E00530}" srcId="{A20D9DA0-AF78-4E8A-B1DF-F888B5A13EE2}" destId="{1EA57C32-2C22-4212-8FCB-E3E4CCEAAB8F}" srcOrd="1" destOrd="0" parTransId="{CF634CC4-1B07-490F-AA94-7BF1CB0690BD}" sibTransId="{2B656648-0FA0-48DD-A79D-1003C6340BF5}"/>
    <dgm:cxn modelId="{020AFFFB-E1D6-4014-991C-3C4A92B4A694}" type="presOf" srcId="{2B1FE4A5-7E33-4C35-A320-D1E9A7356026}" destId="{C99BF359-DF07-4C85-9CA5-A81D14F4B828}" srcOrd="0" destOrd="0" presId="urn:microsoft.com/office/officeart/2005/8/layout/radial1"/>
    <dgm:cxn modelId="{364585AF-A96F-4AE9-990B-2A8674E4FECD}" srcId="{5B50DF4B-BC0D-4802-8E86-EAC6DFE73860}" destId="{BE71A92C-CBCE-40B7-9CEB-47369404CFAA}" srcOrd="4" destOrd="0" parTransId="{B0A87567-30A5-4216-BAF7-840F4D03B7D4}" sibTransId="{5CF7A972-E478-4F84-8877-59C197D83FD6}"/>
    <dgm:cxn modelId="{9B9933DC-3D53-45F9-AC66-3821B4E9F267}" type="presOf" srcId="{F6A41DD1-1650-4973-893A-6B6385AF3098}" destId="{1129712B-B5C4-45C6-A8EB-9815D9FDDD36}" srcOrd="0" destOrd="0" presId="urn:microsoft.com/office/officeart/2005/8/layout/radial1"/>
    <dgm:cxn modelId="{91F64FF2-C71C-466C-BD7D-26C6EAAC3D00}" type="presOf" srcId="{D45DA696-EC9F-4655-9E3E-38FAB0B36F3C}" destId="{BCAB1223-17C1-4761-893A-1FE79A8752A7}" srcOrd="0" destOrd="0" presId="urn:microsoft.com/office/officeart/2005/8/layout/radial1"/>
    <dgm:cxn modelId="{BAF5D1E5-9547-4E42-9C04-CE825CDA6F36}" type="presOf" srcId="{D45DA696-EC9F-4655-9E3E-38FAB0B36F3C}" destId="{54FA7730-5927-49B3-93A8-FF38140F04A6}" srcOrd="1" destOrd="0" presId="urn:microsoft.com/office/officeart/2005/8/layout/radial1"/>
    <dgm:cxn modelId="{1E19D37D-DF01-4512-AB21-5980A31D0887}" srcId="{5B50DF4B-BC0D-4802-8E86-EAC6DFE73860}" destId="{2F60B376-8D8C-485E-9536-9F1D8E262476}" srcOrd="3" destOrd="0" parTransId="{2B1FE4A5-7E33-4C35-A320-D1E9A7356026}" sibTransId="{BB3C40CF-BFDC-4670-BBE8-C5CAD61F8C7A}"/>
    <dgm:cxn modelId="{5EE5AEA2-BF31-49EC-8AF3-064F1AB1D19C}" type="presOf" srcId="{A6912944-4AAF-4B92-A1D7-DBD8AC889478}" destId="{F4560D99-9191-4EAF-9747-4D4CFBA63E3C}" srcOrd="0" destOrd="0" presId="urn:microsoft.com/office/officeart/2005/8/layout/radial1"/>
    <dgm:cxn modelId="{A5B0C414-1758-46CF-A3CF-823F69DDF64D}" type="presOf" srcId="{377E3A99-4985-4794-B29B-CA1F04C58F69}" destId="{91213262-E8F0-4A0C-AF4C-C247AB40DA93}" srcOrd="0" destOrd="0" presId="urn:microsoft.com/office/officeart/2005/8/layout/radial1"/>
    <dgm:cxn modelId="{548ABBB2-6B6E-4876-9B25-FB8D30A7DF50}" type="presOf" srcId="{13688FC0-DA97-4112-9136-550BBBE444AB}" destId="{7D213CDA-4861-4F1F-9758-403E62006013}" srcOrd="0" destOrd="0" presId="urn:microsoft.com/office/officeart/2005/8/layout/radial1"/>
    <dgm:cxn modelId="{97637DD4-D3D6-4764-BC01-8834C28E26F8}" type="presOf" srcId="{377E3A99-4985-4794-B29B-CA1F04C58F69}" destId="{24A47CE6-BEC3-4B5F-A15B-55B975788781}" srcOrd="1" destOrd="0" presId="urn:microsoft.com/office/officeart/2005/8/layout/radial1"/>
    <dgm:cxn modelId="{E4600D4B-0A91-4049-81BE-291EA9C16A12}" type="presOf" srcId="{99496D3A-69A9-4AAF-9085-FFEEA253BC40}" destId="{BD8E8691-A077-4C19-B636-02F2EA5640D4}" srcOrd="1" destOrd="0" presId="urn:microsoft.com/office/officeart/2005/8/layout/radial1"/>
    <dgm:cxn modelId="{4C651DF4-9B7B-4474-914F-2B404FACBA4C}" type="presOf" srcId="{B0A87567-30A5-4216-BAF7-840F4D03B7D4}" destId="{46D184FC-15DF-4519-A7E3-2692872EFC16}" srcOrd="0" destOrd="0" presId="urn:microsoft.com/office/officeart/2005/8/layout/radial1"/>
    <dgm:cxn modelId="{C103C3B6-F81E-4A23-AF66-2D586CF30FE7}" srcId="{A20D9DA0-AF78-4E8A-B1DF-F888B5A13EE2}" destId="{5E881762-72E4-4808-B9E0-2E519EE165C3}" srcOrd="2" destOrd="0" parTransId="{A4BA7B8B-48F0-4C05-8E24-521079BC4063}" sibTransId="{B2C51D33-1501-4CD4-8A74-CBF370C0481A}"/>
    <dgm:cxn modelId="{F195CC36-AA78-4D12-9F79-E717618F38A5}" srcId="{5B50DF4B-BC0D-4802-8E86-EAC6DFE73860}" destId="{CB078596-CDF5-49D6-8053-9F40314F7762}" srcOrd="0" destOrd="0" parTransId="{99496D3A-69A9-4AAF-9085-FFEEA253BC40}" sibTransId="{B1C1AFB7-9421-4885-8E10-851C86ECDD1A}"/>
    <dgm:cxn modelId="{6693CFFF-FCDD-4898-AD73-2600F3788B09}" srcId="{A20D9DA0-AF78-4E8A-B1DF-F888B5A13EE2}" destId="{5B50DF4B-BC0D-4802-8E86-EAC6DFE73860}" srcOrd="0" destOrd="0" parTransId="{77A05BDC-B9EB-44CA-8BD1-C0FDF3EC2075}" sibTransId="{E10B1178-5B30-4FB6-8411-76726F43632E}"/>
    <dgm:cxn modelId="{DE168107-53A9-4F8A-9F04-65B85E42FC38}" type="presOf" srcId="{A6912944-4AAF-4B92-A1D7-DBD8AC889478}" destId="{1D74442D-5060-47E5-B2E9-436D72C0AA2D}" srcOrd="1" destOrd="0" presId="urn:microsoft.com/office/officeart/2005/8/layout/radial1"/>
    <dgm:cxn modelId="{39CC4E97-070E-4BE7-BFCC-F15D15BB46CC}" type="presOf" srcId="{B0A87567-30A5-4216-BAF7-840F4D03B7D4}" destId="{923AA5A4-D1A0-4F74-A3F9-BBC3932F6D7E}" srcOrd="1" destOrd="0" presId="urn:microsoft.com/office/officeart/2005/8/layout/radial1"/>
    <dgm:cxn modelId="{790CF3D8-7304-4698-9884-FEDD8C064825}" srcId="{5B50DF4B-BC0D-4802-8E86-EAC6DFE73860}" destId="{5BD66338-F1B2-4703-8334-704776F64301}" srcOrd="2" destOrd="0" parTransId="{038013CF-6386-43DF-AFD6-A2C53DE174C0}" sibTransId="{BC7CBB86-71AC-47A4-A2AC-AD53A8FDAEC1}"/>
    <dgm:cxn modelId="{966F93A4-7107-4AF5-B22F-55A781C99CD5}" srcId="{5B50DF4B-BC0D-4802-8E86-EAC6DFE73860}" destId="{F6A41DD1-1650-4973-893A-6B6385AF3098}" srcOrd="6" destOrd="0" parTransId="{A6912944-4AAF-4B92-A1D7-DBD8AC889478}" sibTransId="{7B108C69-CB87-49AA-B65E-6F233D027AA0}"/>
    <dgm:cxn modelId="{0F349307-8269-45AD-B853-42CE74B39FF4}" type="presOf" srcId="{2B1FE4A5-7E33-4C35-A320-D1E9A7356026}" destId="{473E8A7D-3ECD-4D94-A7BF-DAC06D4A57A8}" srcOrd="1" destOrd="0" presId="urn:microsoft.com/office/officeart/2005/8/layout/radial1"/>
    <dgm:cxn modelId="{C4941CA0-C1E4-4711-8021-D2B76544C28C}" type="presOf" srcId="{99496D3A-69A9-4AAF-9085-FFEEA253BC40}" destId="{2A0C22AC-F0B0-43E2-80CC-9D131F44D366}" srcOrd="0" destOrd="0" presId="urn:microsoft.com/office/officeart/2005/8/layout/radial1"/>
    <dgm:cxn modelId="{AED6B7BA-2B7D-4CBA-A964-92BFF73646EC}" type="presOf" srcId="{038013CF-6386-43DF-AFD6-A2C53DE174C0}" destId="{DA5E783A-B9A7-4F5D-91BD-BA855351A5DA}" srcOrd="1" destOrd="0" presId="urn:microsoft.com/office/officeart/2005/8/layout/radial1"/>
    <dgm:cxn modelId="{824599CB-8109-433F-B30E-E66DD0229946}" type="presOf" srcId="{2F60B376-8D8C-485E-9536-9F1D8E262476}" destId="{A2C603CC-F8D2-4B75-B940-F4277E16A950}" srcOrd="0" destOrd="0" presId="urn:microsoft.com/office/officeart/2005/8/layout/radial1"/>
    <dgm:cxn modelId="{E9A88B4A-6E35-4276-A010-9B40FD668DA5}" type="presOf" srcId="{A20D9DA0-AF78-4E8A-B1DF-F888B5A13EE2}" destId="{D8FCB7E8-A1D9-442A-B68A-9D794642890C}" srcOrd="0" destOrd="0" presId="urn:microsoft.com/office/officeart/2005/8/layout/radial1"/>
    <dgm:cxn modelId="{91D7F38D-E993-431C-B412-A25BE7151BDF}" type="presOf" srcId="{5BD66338-F1B2-4703-8334-704776F64301}" destId="{728B2764-A67D-4946-AB55-7CA0A0C1D731}" srcOrd="0" destOrd="0" presId="urn:microsoft.com/office/officeart/2005/8/layout/radial1"/>
    <dgm:cxn modelId="{41EEE6E9-A4DF-4AC3-9285-EEBACADA3EB1}" srcId="{5B50DF4B-BC0D-4802-8E86-EAC6DFE73860}" destId="{13688FC0-DA97-4112-9136-550BBBE444AB}" srcOrd="5" destOrd="0" parTransId="{377E3A99-4985-4794-B29B-CA1F04C58F69}" sibTransId="{778379B3-8C39-419C-BF1C-71D53943D08F}"/>
    <dgm:cxn modelId="{769CCFAA-42A6-4EB2-84F6-677608BD515A}" type="presOf" srcId="{BE71A92C-CBCE-40B7-9CEB-47369404CFAA}" destId="{B971D181-522F-4404-B149-01394152A035}" srcOrd="0" destOrd="0" presId="urn:microsoft.com/office/officeart/2005/8/layout/radial1"/>
    <dgm:cxn modelId="{DC00D744-9368-4667-B079-4A2DE018BDE1}" type="presOf" srcId="{038013CF-6386-43DF-AFD6-A2C53DE174C0}" destId="{9584E5CA-E9C5-4608-B045-A8EB18AC8DF0}" srcOrd="0" destOrd="0" presId="urn:microsoft.com/office/officeart/2005/8/layout/radial1"/>
    <dgm:cxn modelId="{19E73957-5F57-452B-87FD-9A0E46F656FD}" type="presOf" srcId="{E79F44A5-870E-402C-8740-50020D526807}" destId="{338BF083-AE18-4263-BE92-1D9A3CADF46D}" srcOrd="0" destOrd="0" presId="urn:microsoft.com/office/officeart/2005/8/layout/radial1"/>
    <dgm:cxn modelId="{E91013F3-BC2C-48D6-BC9F-09FC56F10905}" type="presOf" srcId="{CB078596-CDF5-49D6-8053-9F40314F7762}" destId="{FC4825A8-7482-4B83-A50D-3490B2AB6FE8}" srcOrd="0" destOrd="0" presId="urn:microsoft.com/office/officeart/2005/8/layout/radial1"/>
    <dgm:cxn modelId="{92A5BE68-673E-4991-A55E-5E943CD9EBFA}" type="presParOf" srcId="{D8FCB7E8-A1D9-442A-B68A-9D794642890C}" destId="{09AA0CF6-ACCC-4A65-B59C-1CC6522758DE}" srcOrd="0" destOrd="0" presId="urn:microsoft.com/office/officeart/2005/8/layout/radial1"/>
    <dgm:cxn modelId="{639542D5-C969-4637-9CF2-6A7DE5972F0C}" type="presParOf" srcId="{D8FCB7E8-A1D9-442A-B68A-9D794642890C}" destId="{2A0C22AC-F0B0-43E2-80CC-9D131F44D366}" srcOrd="1" destOrd="0" presId="urn:microsoft.com/office/officeart/2005/8/layout/radial1"/>
    <dgm:cxn modelId="{55384CE8-D6E2-4162-9FE9-F1810FDEF84B}" type="presParOf" srcId="{2A0C22AC-F0B0-43E2-80CC-9D131F44D366}" destId="{BD8E8691-A077-4C19-B636-02F2EA5640D4}" srcOrd="0" destOrd="0" presId="urn:microsoft.com/office/officeart/2005/8/layout/radial1"/>
    <dgm:cxn modelId="{CD4D56FE-FD9C-4B3E-A764-1A021A138885}" type="presParOf" srcId="{D8FCB7E8-A1D9-442A-B68A-9D794642890C}" destId="{FC4825A8-7482-4B83-A50D-3490B2AB6FE8}" srcOrd="2" destOrd="0" presId="urn:microsoft.com/office/officeart/2005/8/layout/radial1"/>
    <dgm:cxn modelId="{401BD80F-CC98-4876-9C79-04858C2F1EA3}" type="presParOf" srcId="{D8FCB7E8-A1D9-442A-B68A-9D794642890C}" destId="{BCAB1223-17C1-4761-893A-1FE79A8752A7}" srcOrd="3" destOrd="0" presId="urn:microsoft.com/office/officeart/2005/8/layout/radial1"/>
    <dgm:cxn modelId="{CB167D18-F9E7-4CD8-A5C9-65CA3EEAC502}" type="presParOf" srcId="{BCAB1223-17C1-4761-893A-1FE79A8752A7}" destId="{54FA7730-5927-49B3-93A8-FF38140F04A6}" srcOrd="0" destOrd="0" presId="urn:microsoft.com/office/officeart/2005/8/layout/radial1"/>
    <dgm:cxn modelId="{BF49B2A9-5E61-4B7C-82D9-BFCA8D13B1FE}" type="presParOf" srcId="{D8FCB7E8-A1D9-442A-B68A-9D794642890C}" destId="{338BF083-AE18-4263-BE92-1D9A3CADF46D}" srcOrd="4" destOrd="0" presId="urn:microsoft.com/office/officeart/2005/8/layout/radial1"/>
    <dgm:cxn modelId="{A2D440C8-03A9-40A9-AC30-41F83EE4AB43}" type="presParOf" srcId="{D8FCB7E8-A1D9-442A-B68A-9D794642890C}" destId="{9584E5CA-E9C5-4608-B045-A8EB18AC8DF0}" srcOrd="5" destOrd="0" presId="urn:microsoft.com/office/officeart/2005/8/layout/radial1"/>
    <dgm:cxn modelId="{62231FBB-3BF9-45EC-A6E3-C010AF793986}" type="presParOf" srcId="{9584E5CA-E9C5-4608-B045-A8EB18AC8DF0}" destId="{DA5E783A-B9A7-4F5D-91BD-BA855351A5DA}" srcOrd="0" destOrd="0" presId="urn:microsoft.com/office/officeart/2005/8/layout/radial1"/>
    <dgm:cxn modelId="{F0DCA367-47A4-4C63-AB46-5B35A280000F}" type="presParOf" srcId="{D8FCB7E8-A1D9-442A-B68A-9D794642890C}" destId="{728B2764-A67D-4946-AB55-7CA0A0C1D731}" srcOrd="6" destOrd="0" presId="urn:microsoft.com/office/officeart/2005/8/layout/radial1"/>
    <dgm:cxn modelId="{95423FED-D6C9-4A67-A376-556DB384542C}" type="presParOf" srcId="{D8FCB7E8-A1D9-442A-B68A-9D794642890C}" destId="{C99BF359-DF07-4C85-9CA5-A81D14F4B828}" srcOrd="7" destOrd="0" presId="urn:microsoft.com/office/officeart/2005/8/layout/radial1"/>
    <dgm:cxn modelId="{B27CA764-C608-478B-AA79-12CA8BB26807}" type="presParOf" srcId="{C99BF359-DF07-4C85-9CA5-A81D14F4B828}" destId="{473E8A7D-3ECD-4D94-A7BF-DAC06D4A57A8}" srcOrd="0" destOrd="0" presId="urn:microsoft.com/office/officeart/2005/8/layout/radial1"/>
    <dgm:cxn modelId="{90EA6CCF-E810-4ED8-8DC3-BD3FABFB975A}" type="presParOf" srcId="{D8FCB7E8-A1D9-442A-B68A-9D794642890C}" destId="{A2C603CC-F8D2-4B75-B940-F4277E16A950}" srcOrd="8" destOrd="0" presId="urn:microsoft.com/office/officeart/2005/8/layout/radial1"/>
    <dgm:cxn modelId="{5793A3EC-3FCD-4156-BAD7-520BCE6F9D5A}" type="presParOf" srcId="{D8FCB7E8-A1D9-442A-B68A-9D794642890C}" destId="{46D184FC-15DF-4519-A7E3-2692872EFC16}" srcOrd="9" destOrd="0" presId="urn:microsoft.com/office/officeart/2005/8/layout/radial1"/>
    <dgm:cxn modelId="{82D3E3DB-46CA-4DFA-B22D-A67961A94DE0}" type="presParOf" srcId="{46D184FC-15DF-4519-A7E3-2692872EFC16}" destId="{923AA5A4-D1A0-4F74-A3F9-BBC3932F6D7E}" srcOrd="0" destOrd="0" presId="urn:microsoft.com/office/officeart/2005/8/layout/radial1"/>
    <dgm:cxn modelId="{0672FEAB-F216-4852-B620-FF50D5B34E77}" type="presParOf" srcId="{D8FCB7E8-A1D9-442A-B68A-9D794642890C}" destId="{B971D181-522F-4404-B149-01394152A035}" srcOrd="10" destOrd="0" presId="urn:microsoft.com/office/officeart/2005/8/layout/radial1"/>
    <dgm:cxn modelId="{6B65E5A9-9B84-430C-AAC0-BCA89DD8FADD}" type="presParOf" srcId="{D8FCB7E8-A1D9-442A-B68A-9D794642890C}" destId="{91213262-E8F0-4A0C-AF4C-C247AB40DA93}" srcOrd="11" destOrd="0" presId="urn:microsoft.com/office/officeart/2005/8/layout/radial1"/>
    <dgm:cxn modelId="{55495C4B-9742-4FC7-909C-EC526A4A0AA2}" type="presParOf" srcId="{91213262-E8F0-4A0C-AF4C-C247AB40DA93}" destId="{24A47CE6-BEC3-4B5F-A15B-55B975788781}" srcOrd="0" destOrd="0" presId="urn:microsoft.com/office/officeart/2005/8/layout/radial1"/>
    <dgm:cxn modelId="{197F22C2-593A-427D-81DA-603A401CDCCB}" type="presParOf" srcId="{D8FCB7E8-A1D9-442A-B68A-9D794642890C}" destId="{7D213CDA-4861-4F1F-9758-403E62006013}" srcOrd="12" destOrd="0" presId="urn:microsoft.com/office/officeart/2005/8/layout/radial1"/>
    <dgm:cxn modelId="{10DBB9B1-F9F4-4025-A482-9943CF84FECD}" type="presParOf" srcId="{D8FCB7E8-A1D9-442A-B68A-9D794642890C}" destId="{F4560D99-9191-4EAF-9747-4D4CFBA63E3C}" srcOrd="13" destOrd="0" presId="urn:microsoft.com/office/officeart/2005/8/layout/radial1"/>
    <dgm:cxn modelId="{11C86A34-C8F1-4C4A-86C1-455500897031}" type="presParOf" srcId="{F4560D99-9191-4EAF-9747-4D4CFBA63E3C}" destId="{1D74442D-5060-47E5-B2E9-436D72C0AA2D}" srcOrd="0" destOrd="0" presId="urn:microsoft.com/office/officeart/2005/8/layout/radial1"/>
    <dgm:cxn modelId="{89A67C7A-2313-4B4E-ACE0-A77A63EFF233}" type="presParOf" srcId="{D8FCB7E8-A1D9-442A-B68A-9D794642890C}" destId="{1129712B-B5C4-45C6-A8EB-9815D9FDDD36}" srcOrd="1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828E26-46F5-4A16-8C16-919D56EE95E0}" type="doc">
      <dgm:prSet loTypeId="urn:microsoft.com/office/officeart/2005/8/layout/cycle3" loCatId="cycle" qsTypeId="urn:microsoft.com/office/officeart/2005/8/quickstyle/simple2" qsCatId="simple" csTypeId="urn:microsoft.com/office/officeart/2005/8/colors/accent0_3" csCatId="mainScheme" phldr="1"/>
      <dgm:spPr/>
      <dgm:t>
        <a:bodyPr/>
        <a:lstStyle/>
        <a:p>
          <a:pPr rtl="1"/>
          <a:endParaRPr lang="he-IL"/>
        </a:p>
      </dgm:t>
    </dgm:pt>
    <dgm:pt modelId="{23082ED2-2D60-4D37-88DD-32EA0A443493}">
      <dgm:prSet phldrT="[טקסט]"/>
      <dgm:spPr>
        <a:xfrm>
          <a:off x="3057971" y="1135"/>
          <a:ext cx="2113657" cy="1056828"/>
        </a:xfrm>
        <a:prstGeom prst="roundRect">
          <a:avLst/>
        </a:prstGeom>
        <a:solidFill>
          <a:srgbClr val="4F81BD">
            <a:lumMod val="60000"/>
            <a:lumOff val="40000"/>
          </a:srgbClr>
        </a:solidFill>
        <a:ln w="38100" cap="flat" cmpd="sng" algn="ctr">
          <a:solidFill>
            <a:srgbClr val="EEECE1">
              <a:hueOff val="0"/>
              <a:satOff val="0"/>
              <a:lumOff val="0"/>
              <a:alphaOff val="0"/>
            </a:srgbClr>
          </a:solidFill>
          <a:prstDash val="solid"/>
        </a:ln>
        <a:effectLst>
          <a:outerShdw blurRad="40000" dist="20000" dir="5400000" rotWithShape="0">
            <a:srgbClr val="000000">
              <a:alpha val="38000"/>
            </a:srgbClr>
          </a:outerShdw>
        </a:effectLst>
        <a:scene3d>
          <a:camera prst="orthographicFront"/>
          <a:lightRig rig="threePt" dir="t"/>
        </a:scene3d>
        <a:sp3d>
          <a:bevelT w="114300" prst="artDeco"/>
        </a:sp3d>
      </dgm:spPr>
      <dgm:t>
        <a:bodyPr/>
        <a:lstStyle/>
        <a:p>
          <a:pPr rtl="1"/>
          <a:r>
            <a:rPr lang="ar-SA" b="1" dirty="0" smtClean="0">
              <a:solidFill>
                <a:sysClr val="windowText" lastClr="000000"/>
              </a:solidFill>
              <a:latin typeface="Times New Roman" pitchFamily="18" charset="0"/>
              <a:ea typeface="+mn-ea"/>
              <a:cs typeface="Times New Roman" pitchFamily="18" charset="0"/>
            </a:rPr>
            <a:t>محادثة حول تشخيص مجالات الاهتمام ونقاط القوة، تقصي حاجات واختيار</a:t>
          </a:r>
        </a:p>
      </dgm:t>
    </dgm:pt>
    <dgm:pt modelId="{A1E596DA-2787-4D66-A035-A0C06CCC703E}" type="parTrans" cxnId="{1E848C25-3296-4E71-B377-EF88AC326129}">
      <dgm:prSet/>
      <dgm:spPr/>
      <dgm:t>
        <a:bodyPr/>
        <a:lstStyle/>
        <a:p>
          <a:pPr rtl="1"/>
          <a:endParaRPr lang="he-IL"/>
        </a:p>
      </dgm:t>
    </dgm:pt>
    <dgm:pt modelId="{A51A5665-028E-43D4-8583-802242F81F2F}" type="sibTrans" cxnId="{1E848C25-3296-4E71-B377-EF88AC326129}">
      <dgm:prSet/>
      <dgm:spPr>
        <a:xfrm>
          <a:off x="1867779" y="-27638"/>
          <a:ext cx="4494040" cy="4494040"/>
        </a:xfrm>
        <a:prstGeom prst="circularArrow">
          <a:avLst>
            <a:gd name="adj1" fmla="val 5544"/>
            <a:gd name="adj2" fmla="val 330680"/>
            <a:gd name="adj3" fmla="val 13765712"/>
            <a:gd name="adj4" fmla="val 17392183"/>
            <a:gd name="adj5" fmla="val 5757"/>
          </a:avLst>
        </a:prstGeom>
        <a:solidFill>
          <a:srgbClr val="1F497D">
            <a:lumMod val="75000"/>
          </a:srgbClr>
        </a:solidFill>
        <a:ln>
          <a:noFill/>
        </a:ln>
        <a:effectLst/>
        <a:scene3d>
          <a:camera prst="orthographicFront"/>
          <a:lightRig rig="threePt" dir="t"/>
        </a:scene3d>
        <a:sp3d>
          <a:bevelT w="114300" prst="artDeco"/>
        </a:sp3d>
      </dgm:spPr>
      <dgm:t>
        <a:bodyPr/>
        <a:lstStyle/>
        <a:p>
          <a:pPr rtl="1"/>
          <a:endParaRPr lang="he-IL"/>
        </a:p>
      </dgm:t>
    </dgm:pt>
    <dgm:pt modelId="{529FD198-DD6A-4896-8A12-6C223D57AE66}">
      <dgm:prSet phldrT="[טקסט]" custT="1"/>
      <dgm:spPr>
        <a:xfrm>
          <a:off x="4880609" y="1325359"/>
          <a:ext cx="2113657" cy="1056828"/>
        </a:xfrm>
        <a:prstGeom prst="roundRect">
          <a:avLst/>
        </a:prstGeom>
        <a:solidFill>
          <a:srgbClr val="8064A2">
            <a:lumMod val="60000"/>
            <a:lumOff val="40000"/>
          </a:srgbClr>
        </a:solidFill>
        <a:ln w="38100" cap="flat" cmpd="sng" algn="ctr">
          <a:solidFill>
            <a:srgbClr val="EEECE1">
              <a:hueOff val="0"/>
              <a:satOff val="0"/>
              <a:lumOff val="0"/>
              <a:alphaOff val="0"/>
            </a:srgbClr>
          </a:solidFill>
          <a:prstDash val="solid"/>
        </a:ln>
        <a:effectLst>
          <a:outerShdw blurRad="40000" dist="20000" dir="5400000" rotWithShape="0">
            <a:srgbClr val="000000">
              <a:alpha val="38000"/>
            </a:srgbClr>
          </a:outerShdw>
        </a:effectLst>
        <a:scene3d>
          <a:camera prst="orthographicFront"/>
          <a:lightRig rig="threePt" dir="t"/>
        </a:scene3d>
        <a:sp3d>
          <a:bevelT w="114300" prst="artDeco"/>
        </a:sp3d>
      </dgm:spPr>
      <dgm:t>
        <a:bodyPr/>
        <a:lstStyle/>
        <a:p>
          <a:pPr rtl="1"/>
          <a:r>
            <a:rPr lang="ar-SA" sz="2000" b="1" dirty="0" smtClean="0">
              <a:solidFill>
                <a:sysClr val="windowText" lastClr="000000"/>
              </a:solidFill>
              <a:latin typeface="Times New Roman" pitchFamily="18" charset="0"/>
              <a:ea typeface="+mn-ea"/>
              <a:cs typeface="Times New Roman" pitchFamily="18" charset="0"/>
            </a:rPr>
            <a:t>تحضير، تخطيط، وتأهيل للوظيفة</a:t>
          </a:r>
          <a:endParaRPr lang="he-IL" sz="2000" b="1" dirty="0">
            <a:solidFill>
              <a:sysClr val="windowText" lastClr="000000"/>
            </a:solidFill>
            <a:latin typeface="Arial"/>
            <a:ea typeface="+mn-ea"/>
            <a:cs typeface="Arial"/>
          </a:endParaRPr>
        </a:p>
      </dgm:t>
    </dgm:pt>
    <dgm:pt modelId="{B9BF5E6A-28A4-40E0-BFD7-F0404E58F968}" type="parTrans" cxnId="{5AA6459F-808F-4E86-8CF3-9C2DBA58A9F4}">
      <dgm:prSet/>
      <dgm:spPr/>
      <dgm:t>
        <a:bodyPr/>
        <a:lstStyle/>
        <a:p>
          <a:pPr rtl="1"/>
          <a:endParaRPr lang="he-IL"/>
        </a:p>
      </dgm:t>
    </dgm:pt>
    <dgm:pt modelId="{1DDDF35C-27C0-48A0-971C-1988E136353D}" type="sibTrans" cxnId="{5AA6459F-808F-4E86-8CF3-9C2DBA58A9F4}">
      <dgm:prSet/>
      <dgm:spPr/>
      <dgm:t>
        <a:bodyPr/>
        <a:lstStyle/>
        <a:p>
          <a:pPr rtl="1"/>
          <a:endParaRPr lang="he-IL"/>
        </a:p>
      </dgm:t>
    </dgm:pt>
    <dgm:pt modelId="{EE9BFCE6-F615-4DB4-9B4B-80C2E8350351}">
      <dgm:prSet phldrT="[טקסט]" custT="1"/>
      <dgm:spPr>
        <a:xfrm>
          <a:off x="4536510" y="3240354"/>
          <a:ext cx="2113657" cy="1056828"/>
        </a:xfrm>
        <a:prstGeom prst="roundRect">
          <a:avLst/>
        </a:prstGeom>
        <a:solidFill>
          <a:srgbClr val="C0504D">
            <a:lumMod val="60000"/>
            <a:lumOff val="40000"/>
          </a:srgbClr>
        </a:solidFill>
        <a:ln w="38100" cap="flat" cmpd="sng" algn="ctr">
          <a:solidFill>
            <a:srgbClr val="EEECE1">
              <a:hueOff val="0"/>
              <a:satOff val="0"/>
              <a:lumOff val="0"/>
              <a:alphaOff val="0"/>
            </a:srgbClr>
          </a:solidFill>
          <a:prstDash val="solid"/>
        </a:ln>
        <a:effectLst>
          <a:outerShdw blurRad="40000" dist="20000" dir="5400000" rotWithShape="0">
            <a:srgbClr val="000000">
              <a:alpha val="38000"/>
            </a:srgbClr>
          </a:outerShdw>
        </a:effectLst>
        <a:scene3d>
          <a:camera prst="orthographicFront"/>
          <a:lightRig rig="threePt" dir="t"/>
        </a:scene3d>
        <a:sp3d>
          <a:bevelT w="114300" prst="artDeco"/>
        </a:sp3d>
      </dgm:spPr>
      <dgm:t>
        <a:bodyPr/>
        <a:lstStyle/>
        <a:p>
          <a:pPr rtl="1"/>
          <a:r>
            <a:rPr lang="ar-SA" sz="2000" b="1" dirty="0" smtClean="0">
              <a:solidFill>
                <a:sysClr val="windowText" lastClr="000000"/>
              </a:solidFill>
              <a:latin typeface="Times New Roman" pitchFamily="18" charset="0"/>
              <a:ea typeface="+mn-ea"/>
              <a:cs typeface="Times New Roman" pitchFamily="18" charset="0"/>
            </a:rPr>
            <a:t>تـنـفـيـذ</a:t>
          </a:r>
          <a:endParaRPr lang="he-IL" sz="2000" b="1" dirty="0">
            <a:solidFill>
              <a:srgbClr val="1F497D">
                <a:lumMod val="50000"/>
              </a:srgbClr>
            </a:solidFill>
            <a:latin typeface="Arial"/>
            <a:ea typeface="+mn-ea"/>
            <a:cs typeface="Arial"/>
          </a:endParaRPr>
        </a:p>
      </dgm:t>
    </dgm:pt>
    <dgm:pt modelId="{F995C90E-A470-4C35-8677-24D467816F21}" type="parTrans" cxnId="{A70166F6-5282-401F-BDE6-EF251510C0A4}">
      <dgm:prSet/>
      <dgm:spPr/>
      <dgm:t>
        <a:bodyPr/>
        <a:lstStyle/>
        <a:p>
          <a:pPr rtl="1"/>
          <a:endParaRPr lang="he-IL"/>
        </a:p>
      </dgm:t>
    </dgm:pt>
    <dgm:pt modelId="{42CFB7DE-EF29-4A5F-94C0-D8D449BCE394}" type="sibTrans" cxnId="{A70166F6-5282-401F-BDE6-EF251510C0A4}">
      <dgm:prSet/>
      <dgm:spPr/>
      <dgm:t>
        <a:bodyPr/>
        <a:lstStyle/>
        <a:p>
          <a:pPr rtl="1"/>
          <a:endParaRPr lang="he-IL"/>
        </a:p>
      </dgm:t>
    </dgm:pt>
    <dgm:pt modelId="{A44B1EA1-A482-45A3-9206-B2AC36D8288E}">
      <dgm:prSet phldrT="[טקסט]" custT="1"/>
      <dgm:spPr>
        <a:xfrm>
          <a:off x="1584184" y="3096346"/>
          <a:ext cx="2113657" cy="1056828"/>
        </a:xfrm>
        <a:prstGeom prst="roundRect">
          <a:avLst/>
        </a:prstGeom>
        <a:solidFill>
          <a:srgbClr val="4BACC6">
            <a:lumMod val="60000"/>
            <a:lumOff val="40000"/>
          </a:srgbClr>
        </a:solidFill>
        <a:ln w="38100" cap="flat" cmpd="sng" algn="ctr">
          <a:solidFill>
            <a:srgbClr val="EEECE1">
              <a:hueOff val="0"/>
              <a:satOff val="0"/>
              <a:lumOff val="0"/>
              <a:alphaOff val="0"/>
            </a:srgbClr>
          </a:solidFill>
          <a:prstDash val="solid"/>
        </a:ln>
        <a:effectLst>
          <a:outerShdw blurRad="40000" dist="20000" dir="5400000" rotWithShape="0">
            <a:srgbClr val="000000">
              <a:alpha val="38000"/>
            </a:srgbClr>
          </a:outerShdw>
        </a:effectLst>
        <a:scene3d>
          <a:camera prst="orthographicFront"/>
          <a:lightRig rig="threePt" dir="t"/>
        </a:scene3d>
        <a:sp3d>
          <a:bevelT w="114300" prst="artDeco"/>
        </a:sp3d>
      </dgm:spPr>
      <dgm:t>
        <a:bodyPr/>
        <a:lstStyle/>
        <a:p>
          <a:pPr rtl="1"/>
          <a:r>
            <a:rPr lang="ar-SA" sz="2000" b="1" dirty="0" smtClean="0">
              <a:solidFill>
                <a:sysClr val="windowText" lastClr="000000"/>
              </a:solidFill>
              <a:latin typeface="Times New Roman" pitchFamily="18" charset="0"/>
              <a:ea typeface="+mn-ea"/>
              <a:cs typeface="Times New Roman" pitchFamily="18" charset="0"/>
            </a:rPr>
            <a:t>إعداد </a:t>
          </a:r>
          <a:r>
            <a:rPr lang="ar-SA" sz="2000" b="1" dirty="0" err="1" smtClean="0">
              <a:solidFill>
                <a:sysClr val="windowText" lastClr="000000"/>
              </a:solidFill>
              <a:latin typeface="Times New Roman" pitchFamily="18" charset="0"/>
              <a:ea typeface="+mn-ea"/>
              <a:cs typeface="Times New Roman" pitchFamily="18" charset="0"/>
            </a:rPr>
            <a:t>وإسترجاع</a:t>
          </a:r>
          <a:r>
            <a:rPr lang="ar-SA" sz="2000" b="1" dirty="0" smtClean="0">
              <a:solidFill>
                <a:sysClr val="windowText" lastClr="000000"/>
              </a:solidFill>
              <a:latin typeface="Times New Roman" pitchFamily="18" charset="0"/>
              <a:ea typeface="+mn-ea"/>
              <a:cs typeface="Times New Roman" pitchFamily="18" charset="0"/>
            </a:rPr>
            <a:t> ذهني</a:t>
          </a:r>
          <a:endParaRPr lang="he-IL" sz="2000" b="1" dirty="0">
            <a:solidFill>
              <a:sysClr val="windowText" lastClr="000000"/>
            </a:solidFill>
            <a:latin typeface="Arial"/>
            <a:ea typeface="+mn-ea"/>
            <a:cs typeface="Arial"/>
          </a:endParaRPr>
        </a:p>
      </dgm:t>
    </dgm:pt>
    <dgm:pt modelId="{8BE0B4E4-E8F2-4109-BB6D-61B52045E688}" type="parTrans" cxnId="{2A6BCBF6-2851-47A3-9948-2B0F77B1C24E}">
      <dgm:prSet/>
      <dgm:spPr/>
      <dgm:t>
        <a:bodyPr/>
        <a:lstStyle/>
        <a:p>
          <a:pPr rtl="1"/>
          <a:endParaRPr lang="he-IL"/>
        </a:p>
      </dgm:t>
    </dgm:pt>
    <dgm:pt modelId="{92798FD8-8548-4F7C-8440-D1C1DC373905}" type="sibTrans" cxnId="{2A6BCBF6-2851-47A3-9948-2B0F77B1C24E}">
      <dgm:prSet/>
      <dgm:spPr/>
      <dgm:t>
        <a:bodyPr/>
        <a:lstStyle/>
        <a:p>
          <a:pPr rtl="1"/>
          <a:endParaRPr lang="he-IL"/>
        </a:p>
      </dgm:t>
    </dgm:pt>
    <dgm:pt modelId="{83A7FFBF-12CE-49C2-8443-E782F6087009}">
      <dgm:prSet phldrT="[טקסט]" custT="1"/>
      <dgm:spPr>
        <a:xfrm>
          <a:off x="1235333" y="1325359"/>
          <a:ext cx="2113657" cy="1056828"/>
        </a:xfrm>
        <a:prstGeom prst="roundRect">
          <a:avLst/>
        </a:prstGeom>
        <a:solidFill>
          <a:srgbClr val="EEECE1">
            <a:lumMod val="75000"/>
          </a:srgbClr>
        </a:solidFill>
        <a:ln w="38100" cap="flat" cmpd="sng" algn="ctr">
          <a:solidFill>
            <a:srgbClr val="EEECE1">
              <a:hueOff val="0"/>
              <a:satOff val="0"/>
              <a:lumOff val="0"/>
              <a:alphaOff val="0"/>
            </a:srgbClr>
          </a:solidFill>
          <a:prstDash val="solid"/>
        </a:ln>
        <a:effectLst>
          <a:outerShdw blurRad="40000" dist="20000" dir="5400000" rotWithShape="0">
            <a:srgbClr val="000000">
              <a:alpha val="38000"/>
            </a:srgbClr>
          </a:outerShdw>
        </a:effectLst>
        <a:scene3d>
          <a:camera prst="orthographicFront"/>
          <a:lightRig rig="threePt" dir="t"/>
        </a:scene3d>
        <a:sp3d>
          <a:bevelT w="114300" prst="artDeco"/>
        </a:sp3d>
      </dgm:spPr>
      <dgm:t>
        <a:bodyPr/>
        <a:lstStyle/>
        <a:p>
          <a:pPr rtl="1"/>
          <a:r>
            <a:rPr lang="ar-SA" sz="2000" b="1" dirty="0" smtClean="0">
              <a:solidFill>
                <a:sysClr val="windowText" lastClr="000000"/>
              </a:solidFill>
              <a:latin typeface="Times New Roman" pitchFamily="18" charset="0"/>
              <a:ea typeface="+mn-ea"/>
              <a:cs typeface="Times New Roman" pitchFamily="18" charset="0"/>
            </a:rPr>
            <a:t>إشراك وعرض العملية</a:t>
          </a:r>
          <a:endParaRPr lang="he-IL" sz="2000" b="1" dirty="0">
            <a:solidFill>
              <a:sysClr val="windowText" lastClr="000000"/>
            </a:solidFill>
            <a:latin typeface="Arial"/>
            <a:ea typeface="+mn-ea"/>
            <a:cs typeface="Arial"/>
          </a:endParaRPr>
        </a:p>
      </dgm:t>
    </dgm:pt>
    <dgm:pt modelId="{D3DAD80E-9244-4079-8040-E902B3E32CB1}" type="parTrans" cxnId="{E4C0206C-0B06-444E-ACCD-8192CB3CC5F1}">
      <dgm:prSet/>
      <dgm:spPr/>
      <dgm:t>
        <a:bodyPr/>
        <a:lstStyle/>
        <a:p>
          <a:pPr rtl="1"/>
          <a:endParaRPr lang="he-IL"/>
        </a:p>
      </dgm:t>
    </dgm:pt>
    <dgm:pt modelId="{8AEB9C1A-ABA7-4264-A528-E886F6221ADD}" type="sibTrans" cxnId="{E4C0206C-0B06-444E-ACCD-8192CB3CC5F1}">
      <dgm:prSet/>
      <dgm:spPr/>
      <dgm:t>
        <a:bodyPr/>
        <a:lstStyle/>
        <a:p>
          <a:pPr rtl="1"/>
          <a:endParaRPr lang="he-IL"/>
        </a:p>
      </dgm:t>
    </dgm:pt>
    <dgm:pt modelId="{FF697899-798C-40A6-A098-50058FD22567}" type="pres">
      <dgm:prSet presAssocID="{8D828E26-46F5-4A16-8C16-919D56EE95E0}" presName="Name0" presStyleCnt="0">
        <dgm:presLayoutVars>
          <dgm:dir/>
          <dgm:resizeHandles val="exact"/>
        </dgm:presLayoutVars>
      </dgm:prSet>
      <dgm:spPr/>
      <dgm:t>
        <a:bodyPr/>
        <a:lstStyle/>
        <a:p>
          <a:pPr rtl="1"/>
          <a:endParaRPr lang="he-IL"/>
        </a:p>
      </dgm:t>
    </dgm:pt>
    <dgm:pt modelId="{EB3FFCBA-6D11-419C-9F18-3BC900D1FD1B}" type="pres">
      <dgm:prSet presAssocID="{8D828E26-46F5-4A16-8C16-919D56EE95E0}" presName="cycle" presStyleCnt="0"/>
      <dgm:spPr/>
      <dgm:t>
        <a:bodyPr/>
        <a:lstStyle/>
        <a:p>
          <a:pPr rtl="1"/>
          <a:endParaRPr lang="he-IL"/>
        </a:p>
      </dgm:t>
    </dgm:pt>
    <dgm:pt modelId="{30D17CA7-D072-4089-BB5F-2F8E546A3132}" type="pres">
      <dgm:prSet presAssocID="{23082ED2-2D60-4D37-88DD-32EA0A443493}" presName="nodeFirstNode" presStyleLbl="node1" presStyleIdx="0" presStyleCnt="5">
        <dgm:presLayoutVars>
          <dgm:bulletEnabled val="1"/>
        </dgm:presLayoutVars>
      </dgm:prSet>
      <dgm:spPr/>
      <dgm:t>
        <a:bodyPr/>
        <a:lstStyle/>
        <a:p>
          <a:pPr rtl="1"/>
          <a:endParaRPr lang="he-IL"/>
        </a:p>
      </dgm:t>
    </dgm:pt>
    <dgm:pt modelId="{EA05B948-6279-48FC-A24F-BCA605227033}" type="pres">
      <dgm:prSet presAssocID="{A51A5665-028E-43D4-8583-802242F81F2F}" presName="sibTransFirstNode" presStyleLbl="bgShp" presStyleIdx="0" presStyleCnt="1"/>
      <dgm:spPr/>
      <dgm:t>
        <a:bodyPr/>
        <a:lstStyle/>
        <a:p>
          <a:pPr rtl="1"/>
          <a:endParaRPr lang="he-IL"/>
        </a:p>
      </dgm:t>
    </dgm:pt>
    <dgm:pt modelId="{23531985-96CA-4A79-A920-5814ECA857E0}" type="pres">
      <dgm:prSet presAssocID="{529FD198-DD6A-4896-8A12-6C223D57AE66}" presName="nodeFollowingNodes" presStyleLbl="node1" presStyleIdx="1" presStyleCnt="5">
        <dgm:presLayoutVars>
          <dgm:bulletEnabled val="1"/>
        </dgm:presLayoutVars>
      </dgm:prSet>
      <dgm:spPr/>
      <dgm:t>
        <a:bodyPr/>
        <a:lstStyle/>
        <a:p>
          <a:pPr rtl="1"/>
          <a:endParaRPr lang="he-IL"/>
        </a:p>
      </dgm:t>
    </dgm:pt>
    <dgm:pt modelId="{180163D3-74B5-4FBE-8FAD-5C9B2AFA02DA}" type="pres">
      <dgm:prSet presAssocID="{EE9BFCE6-F615-4DB4-9B4B-80C2E8350351}" presName="nodeFollowingNodes" presStyleLbl="node1" presStyleIdx="2" presStyleCnt="5" custRadScaleRad="103520" custRadScaleInc="-20304">
        <dgm:presLayoutVars>
          <dgm:bulletEnabled val="1"/>
        </dgm:presLayoutVars>
      </dgm:prSet>
      <dgm:spPr/>
      <dgm:t>
        <a:bodyPr/>
        <a:lstStyle/>
        <a:p>
          <a:pPr rtl="1"/>
          <a:endParaRPr lang="he-IL"/>
        </a:p>
      </dgm:t>
    </dgm:pt>
    <dgm:pt modelId="{8A97ECC4-40C4-48F7-A0CB-ACBF6AFA0970}" type="pres">
      <dgm:prSet presAssocID="{A44B1EA1-A482-45A3-9206-B2AC36D8288E}" presName="nodeFollowingNodes" presStyleLbl="node1" presStyleIdx="3" presStyleCnt="5" custRadScaleRad="98475" custRadScaleInc="25577">
        <dgm:presLayoutVars>
          <dgm:bulletEnabled val="1"/>
        </dgm:presLayoutVars>
      </dgm:prSet>
      <dgm:spPr/>
      <dgm:t>
        <a:bodyPr/>
        <a:lstStyle/>
        <a:p>
          <a:pPr rtl="1"/>
          <a:endParaRPr lang="he-IL"/>
        </a:p>
      </dgm:t>
    </dgm:pt>
    <dgm:pt modelId="{B9C8BBDC-3644-4F99-BCEE-F36883F3A6DE}" type="pres">
      <dgm:prSet presAssocID="{83A7FFBF-12CE-49C2-8443-E782F6087009}" presName="nodeFollowingNodes" presStyleLbl="node1" presStyleIdx="4" presStyleCnt="5">
        <dgm:presLayoutVars>
          <dgm:bulletEnabled val="1"/>
        </dgm:presLayoutVars>
      </dgm:prSet>
      <dgm:spPr/>
      <dgm:t>
        <a:bodyPr/>
        <a:lstStyle/>
        <a:p>
          <a:pPr rtl="1"/>
          <a:endParaRPr lang="he-IL"/>
        </a:p>
      </dgm:t>
    </dgm:pt>
  </dgm:ptLst>
  <dgm:cxnLst>
    <dgm:cxn modelId="{6751BA2D-4EBC-4BAA-A402-096E2581C9F3}" type="presOf" srcId="{A44B1EA1-A482-45A3-9206-B2AC36D8288E}" destId="{8A97ECC4-40C4-48F7-A0CB-ACBF6AFA0970}" srcOrd="0" destOrd="0" presId="urn:microsoft.com/office/officeart/2005/8/layout/cycle3"/>
    <dgm:cxn modelId="{CB77406F-7901-41AD-A610-1D8DEA4C7B8E}" type="presOf" srcId="{EE9BFCE6-F615-4DB4-9B4B-80C2E8350351}" destId="{180163D3-74B5-4FBE-8FAD-5C9B2AFA02DA}" srcOrd="0" destOrd="0" presId="urn:microsoft.com/office/officeart/2005/8/layout/cycle3"/>
    <dgm:cxn modelId="{1E848C25-3296-4E71-B377-EF88AC326129}" srcId="{8D828E26-46F5-4A16-8C16-919D56EE95E0}" destId="{23082ED2-2D60-4D37-88DD-32EA0A443493}" srcOrd="0" destOrd="0" parTransId="{A1E596DA-2787-4D66-A035-A0C06CCC703E}" sibTransId="{A51A5665-028E-43D4-8583-802242F81F2F}"/>
    <dgm:cxn modelId="{EA32C748-7005-4913-B5E4-E6EF24328B87}" type="presOf" srcId="{83A7FFBF-12CE-49C2-8443-E782F6087009}" destId="{B9C8BBDC-3644-4F99-BCEE-F36883F3A6DE}" srcOrd="0" destOrd="0" presId="urn:microsoft.com/office/officeart/2005/8/layout/cycle3"/>
    <dgm:cxn modelId="{2A6BCBF6-2851-47A3-9948-2B0F77B1C24E}" srcId="{8D828E26-46F5-4A16-8C16-919D56EE95E0}" destId="{A44B1EA1-A482-45A3-9206-B2AC36D8288E}" srcOrd="3" destOrd="0" parTransId="{8BE0B4E4-E8F2-4109-BB6D-61B52045E688}" sibTransId="{92798FD8-8548-4F7C-8440-D1C1DC373905}"/>
    <dgm:cxn modelId="{1D4C6FF3-6764-4A0B-A1D5-B93A54DFCBCE}" type="presOf" srcId="{A51A5665-028E-43D4-8583-802242F81F2F}" destId="{EA05B948-6279-48FC-A24F-BCA605227033}" srcOrd="0" destOrd="0" presId="urn:microsoft.com/office/officeart/2005/8/layout/cycle3"/>
    <dgm:cxn modelId="{9C047FC0-D0D2-4550-9079-C672FC82FAED}" type="presOf" srcId="{8D828E26-46F5-4A16-8C16-919D56EE95E0}" destId="{FF697899-798C-40A6-A098-50058FD22567}" srcOrd="0" destOrd="0" presId="urn:microsoft.com/office/officeart/2005/8/layout/cycle3"/>
    <dgm:cxn modelId="{5AA6459F-808F-4E86-8CF3-9C2DBA58A9F4}" srcId="{8D828E26-46F5-4A16-8C16-919D56EE95E0}" destId="{529FD198-DD6A-4896-8A12-6C223D57AE66}" srcOrd="1" destOrd="0" parTransId="{B9BF5E6A-28A4-40E0-BFD7-F0404E58F968}" sibTransId="{1DDDF35C-27C0-48A0-971C-1988E136353D}"/>
    <dgm:cxn modelId="{6F701E3A-2525-46B2-8AED-5312F6E1120F}" type="presOf" srcId="{529FD198-DD6A-4896-8A12-6C223D57AE66}" destId="{23531985-96CA-4A79-A920-5814ECA857E0}" srcOrd="0" destOrd="0" presId="urn:microsoft.com/office/officeart/2005/8/layout/cycle3"/>
    <dgm:cxn modelId="{003B1F29-6C58-416F-9896-67BCF9DEF28B}" type="presOf" srcId="{23082ED2-2D60-4D37-88DD-32EA0A443493}" destId="{30D17CA7-D072-4089-BB5F-2F8E546A3132}" srcOrd="0" destOrd="0" presId="urn:microsoft.com/office/officeart/2005/8/layout/cycle3"/>
    <dgm:cxn modelId="{A70166F6-5282-401F-BDE6-EF251510C0A4}" srcId="{8D828E26-46F5-4A16-8C16-919D56EE95E0}" destId="{EE9BFCE6-F615-4DB4-9B4B-80C2E8350351}" srcOrd="2" destOrd="0" parTransId="{F995C90E-A470-4C35-8677-24D467816F21}" sibTransId="{42CFB7DE-EF29-4A5F-94C0-D8D449BCE394}"/>
    <dgm:cxn modelId="{E4C0206C-0B06-444E-ACCD-8192CB3CC5F1}" srcId="{8D828E26-46F5-4A16-8C16-919D56EE95E0}" destId="{83A7FFBF-12CE-49C2-8443-E782F6087009}" srcOrd="4" destOrd="0" parTransId="{D3DAD80E-9244-4079-8040-E902B3E32CB1}" sibTransId="{8AEB9C1A-ABA7-4264-A528-E886F6221ADD}"/>
    <dgm:cxn modelId="{D5089990-171C-42CF-B52D-32F17405676D}" type="presParOf" srcId="{FF697899-798C-40A6-A098-50058FD22567}" destId="{EB3FFCBA-6D11-419C-9F18-3BC900D1FD1B}" srcOrd="0" destOrd="0" presId="urn:microsoft.com/office/officeart/2005/8/layout/cycle3"/>
    <dgm:cxn modelId="{74534DE1-5098-4661-B68B-424402797D5E}" type="presParOf" srcId="{EB3FFCBA-6D11-419C-9F18-3BC900D1FD1B}" destId="{30D17CA7-D072-4089-BB5F-2F8E546A3132}" srcOrd="0" destOrd="0" presId="urn:microsoft.com/office/officeart/2005/8/layout/cycle3"/>
    <dgm:cxn modelId="{09D938C2-E146-426A-A518-118E0D730A10}" type="presParOf" srcId="{EB3FFCBA-6D11-419C-9F18-3BC900D1FD1B}" destId="{EA05B948-6279-48FC-A24F-BCA605227033}" srcOrd="1" destOrd="0" presId="urn:microsoft.com/office/officeart/2005/8/layout/cycle3"/>
    <dgm:cxn modelId="{5F7A39A5-09DD-40B6-8E9B-C9773C991D1D}" type="presParOf" srcId="{EB3FFCBA-6D11-419C-9F18-3BC900D1FD1B}" destId="{23531985-96CA-4A79-A920-5814ECA857E0}" srcOrd="2" destOrd="0" presId="urn:microsoft.com/office/officeart/2005/8/layout/cycle3"/>
    <dgm:cxn modelId="{BA808199-AF66-4B1E-88F0-A59300692623}" type="presParOf" srcId="{EB3FFCBA-6D11-419C-9F18-3BC900D1FD1B}" destId="{180163D3-74B5-4FBE-8FAD-5C9B2AFA02DA}" srcOrd="3" destOrd="0" presId="urn:microsoft.com/office/officeart/2005/8/layout/cycle3"/>
    <dgm:cxn modelId="{E43B11B0-0D92-449E-96D3-65BBA9B40B97}" type="presParOf" srcId="{EB3FFCBA-6D11-419C-9F18-3BC900D1FD1B}" destId="{8A97ECC4-40C4-48F7-A0CB-ACBF6AFA0970}" srcOrd="4" destOrd="0" presId="urn:microsoft.com/office/officeart/2005/8/layout/cycle3"/>
    <dgm:cxn modelId="{6FD24F7E-9D5A-41BF-91BE-660EE8F88742}" type="presParOf" srcId="{EB3FFCBA-6D11-419C-9F18-3BC900D1FD1B}" destId="{B9C8BBDC-3644-4F99-BCEE-F36883F3A6DE}"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23CDF4B-A07F-4888-B5A4-2644DEE43F68}" type="doc">
      <dgm:prSet loTypeId="urn:microsoft.com/office/officeart/2005/8/layout/radial5" loCatId="relationship" qsTypeId="urn:microsoft.com/office/officeart/2005/8/quickstyle/simple5" qsCatId="simple" csTypeId="urn:microsoft.com/office/officeart/2005/8/colors/colorful2" csCatId="colorful" phldr="1"/>
      <dgm:spPr>
        <a:scene3d>
          <a:camera prst="orthographicFront">
            <a:rot lat="0" lon="0" rev="0"/>
          </a:camera>
          <a:lightRig rig="balanced" dir="t">
            <a:rot lat="0" lon="0" rev="8700000"/>
          </a:lightRig>
        </a:scene3d>
      </dgm:spPr>
      <dgm:t>
        <a:bodyPr/>
        <a:lstStyle/>
        <a:p>
          <a:pPr rtl="1"/>
          <a:endParaRPr lang="he-IL"/>
        </a:p>
      </dgm:t>
    </dgm:pt>
    <dgm:pt modelId="{34E92982-2B20-4968-8B43-FD78DD375230}">
      <dgm:prSet phldrT="[טקסט]" custT="1"/>
      <dgm:spPr>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lnSpc>
              <a:spcPct val="150000"/>
            </a:lnSpc>
          </a:pPr>
          <a:r>
            <a:rPr lang="ar-SA" sz="2000" b="1" dirty="0" smtClean="0">
              <a:solidFill>
                <a:schemeClr val="bg1"/>
              </a:solidFill>
              <a:latin typeface="Times New Roman" pitchFamily="18" charset="0"/>
              <a:cs typeface="Times New Roman" pitchFamily="18" charset="0"/>
            </a:rPr>
            <a:t>مرافـقـة تربوية</a:t>
          </a:r>
          <a:endParaRPr lang="he-IL" sz="2000" b="1" dirty="0">
            <a:solidFill>
              <a:schemeClr val="bg1"/>
            </a:solidFill>
            <a:latin typeface="Times New Roman" pitchFamily="18" charset="0"/>
            <a:cs typeface="Times New Roman" pitchFamily="18" charset="0"/>
          </a:endParaRPr>
        </a:p>
      </dgm:t>
    </dgm:pt>
    <dgm:pt modelId="{97FEAEFE-4C33-4DFC-8F6E-E9D383AFF6E6}" type="parTrans" cxnId="{695BC7F3-8170-4E55-8C26-87FDA3CE6AEC}">
      <dgm:prSet/>
      <dgm:spPr>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endParaRPr lang="he-IL">
            <a:solidFill>
              <a:schemeClr val="tx2"/>
            </a:solidFill>
            <a:latin typeface="Times New Roman" pitchFamily="18" charset="0"/>
            <a:cs typeface="Times New Roman" pitchFamily="18" charset="0"/>
          </a:endParaRPr>
        </a:p>
      </dgm:t>
    </dgm:pt>
    <dgm:pt modelId="{B2D85873-C974-40C5-99B1-08E4747938D7}" type="sibTrans" cxnId="{695BC7F3-8170-4E55-8C26-87FDA3CE6AEC}">
      <dgm:prSet/>
      <dgm:spPr/>
      <dgm:t>
        <a:bodyPr/>
        <a:lstStyle/>
        <a:p>
          <a:pPr rtl="1"/>
          <a:endParaRPr lang="he-IL"/>
        </a:p>
      </dgm:t>
    </dgm:pt>
    <dgm:pt modelId="{27D53AB8-4A23-46B0-B482-8883FE57FD42}">
      <dgm:prSet phldrT="[טקסט]" custT="1"/>
      <dgm:spPr>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rtl="1">
            <a:lnSpc>
              <a:spcPct val="150000"/>
            </a:lnSpc>
          </a:pPr>
          <a:r>
            <a:rPr lang="ar-SA" sz="2000" b="1" dirty="0" smtClean="0">
              <a:solidFill>
                <a:schemeClr val="bg1"/>
              </a:solidFill>
              <a:latin typeface="Times New Roman" pitchFamily="18" charset="0"/>
              <a:cs typeface="Times New Roman" pitchFamily="18" charset="0"/>
            </a:rPr>
            <a:t>نشاط ثقافي</a:t>
          </a:r>
          <a:endParaRPr lang="he-IL" sz="2000" b="1" dirty="0">
            <a:solidFill>
              <a:schemeClr val="tx2"/>
            </a:solidFill>
            <a:latin typeface="Times New Roman" pitchFamily="18" charset="0"/>
            <a:cs typeface="Times New Roman" pitchFamily="18" charset="0"/>
          </a:endParaRPr>
        </a:p>
      </dgm:t>
    </dgm:pt>
    <dgm:pt modelId="{6B3036AB-7B1C-4C90-89F0-6496CD07658E}" type="parTrans" cxnId="{8DF8A817-BD49-4BFA-AE04-801223F1BB9F}">
      <dgm:prSet/>
      <dgm:spPr>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endParaRPr lang="he-IL">
            <a:latin typeface="Times New Roman" pitchFamily="18" charset="0"/>
            <a:cs typeface="Times New Roman" pitchFamily="18" charset="0"/>
          </a:endParaRPr>
        </a:p>
      </dgm:t>
    </dgm:pt>
    <dgm:pt modelId="{FCCD9F7E-B340-448B-9B9D-DA222C66B383}" type="sibTrans" cxnId="{8DF8A817-BD49-4BFA-AE04-801223F1BB9F}">
      <dgm:prSet/>
      <dgm:spPr/>
      <dgm:t>
        <a:bodyPr/>
        <a:lstStyle/>
        <a:p>
          <a:pPr rtl="1"/>
          <a:endParaRPr lang="he-IL"/>
        </a:p>
      </dgm:t>
    </dgm:pt>
    <dgm:pt modelId="{C914AEBD-D585-422B-93A9-421A21E9B2EB}">
      <dgm:prSet phldrT="[טקסט]" custT="1"/>
      <dgm:spPr>
        <a:solidFill>
          <a:schemeClr val="accent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lnSpc>
              <a:spcPct val="150000"/>
            </a:lnSpc>
          </a:pPr>
          <a:r>
            <a:rPr lang="ar-SA" sz="2000" b="1" dirty="0" smtClean="0">
              <a:solidFill>
                <a:schemeClr val="bg1"/>
              </a:solidFill>
              <a:latin typeface="Times New Roman" pitchFamily="18" charset="0"/>
              <a:cs typeface="Times New Roman" pitchFamily="18" charset="0"/>
            </a:rPr>
            <a:t>قيادة شابة</a:t>
          </a:r>
          <a:endParaRPr lang="he-IL" sz="2000" b="1" dirty="0">
            <a:solidFill>
              <a:schemeClr val="bg1"/>
            </a:solidFill>
            <a:latin typeface="Times New Roman" pitchFamily="18" charset="0"/>
            <a:cs typeface="Times New Roman" pitchFamily="18" charset="0"/>
          </a:endParaRPr>
        </a:p>
      </dgm:t>
    </dgm:pt>
    <dgm:pt modelId="{B5652524-5CBE-4FE0-8990-92FF2C20567F}" type="parTrans" cxnId="{7372B0EF-34F2-409A-9AC4-9ED5EDEA5F93}">
      <dgm:prSet/>
      <dgm:spPr>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endParaRPr lang="he-IL">
            <a:latin typeface="Times New Roman" pitchFamily="18" charset="0"/>
            <a:cs typeface="Times New Roman" pitchFamily="18" charset="0"/>
          </a:endParaRPr>
        </a:p>
      </dgm:t>
    </dgm:pt>
    <dgm:pt modelId="{E860CDB4-AE42-47D6-861F-0A867E2A2D9D}" type="sibTrans" cxnId="{7372B0EF-34F2-409A-9AC4-9ED5EDEA5F93}">
      <dgm:prSet/>
      <dgm:spPr/>
      <dgm:t>
        <a:bodyPr/>
        <a:lstStyle/>
        <a:p>
          <a:pPr rtl="1"/>
          <a:endParaRPr lang="he-IL"/>
        </a:p>
      </dgm:t>
    </dgm:pt>
    <dgm:pt modelId="{72B445FB-68C3-4689-AD9D-024AEB108609}">
      <dgm:prSet phldrT="[טקסט]" custT="1"/>
      <dgm:spPr>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lnSpc>
              <a:spcPct val="150000"/>
            </a:lnSpc>
          </a:pPr>
          <a:r>
            <a:rPr lang="ar-SA" sz="2000" b="1" dirty="0" smtClean="0">
              <a:solidFill>
                <a:schemeClr val="bg1"/>
              </a:solidFill>
              <a:latin typeface="Times New Roman" pitchFamily="18" charset="0"/>
              <a:cs typeface="Times New Roman" pitchFamily="18" charset="0"/>
            </a:rPr>
            <a:t>زملاء</a:t>
          </a:r>
        </a:p>
        <a:p>
          <a:pPr rtl="1">
            <a:lnSpc>
              <a:spcPct val="150000"/>
            </a:lnSpc>
          </a:pPr>
          <a:r>
            <a:rPr lang="ar-SA" sz="2000" b="1" dirty="0" smtClean="0">
              <a:solidFill>
                <a:schemeClr val="bg1"/>
              </a:solidFill>
              <a:latin typeface="Times New Roman" pitchFamily="18" charset="0"/>
              <a:cs typeface="Times New Roman" pitchFamily="18" charset="0"/>
            </a:rPr>
            <a:t>( وقاية )</a:t>
          </a:r>
          <a:endParaRPr lang="he-IL" sz="2000" b="1" dirty="0">
            <a:solidFill>
              <a:schemeClr val="bg1"/>
            </a:solidFill>
            <a:latin typeface="Times New Roman" pitchFamily="18" charset="0"/>
            <a:cs typeface="Times New Roman" pitchFamily="18" charset="0"/>
          </a:endParaRPr>
        </a:p>
      </dgm:t>
    </dgm:pt>
    <dgm:pt modelId="{18747C89-827A-4A39-AA45-21BA672CC2DB}" type="parTrans" cxnId="{01B7E279-2FF4-402B-92C8-E68B42E4A1E7}">
      <dgm:prSet/>
      <dgm:spPr>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endParaRPr lang="he-IL">
            <a:latin typeface="Times New Roman" pitchFamily="18" charset="0"/>
            <a:cs typeface="Times New Roman" pitchFamily="18" charset="0"/>
          </a:endParaRPr>
        </a:p>
      </dgm:t>
    </dgm:pt>
    <dgm:pt modelId="{FB2437BA-2D21-4A03-84CA-207AB8BB68D0}" type="sibTrans" cxnId="{01B7E279-2FF4-402B-92C8-E68B42E4A1E7}">
      <dgm:prSet/>
      <dgm:spPr/>
      <dgm:t>
        <a:bodyPr/>
        <a:lstStyle/>
        <a:p>
          <a:pPr rtl="1"/>
          <a:endParaRPr lang="he-IL"/>
        </a:p>
      </dgm:t>
    </dgm:pt>
    <dgm:pt modelId="{0A7625E4-2DBC-4A26-BC42-A18E3907C1E3}">
      <dgm:prSet custT="1"/>
      <dgm:spPr>
        <a:solidFill>
          <a:schemeClr val="accent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lnSpc>
              <a:spcPct val="150000"/>
            </a:lnSpc>
          </a:pPr>
          <a:r>
            <a:rPr lang="ar-SA" sz="2000" b="1" dirty="0" smtClean="0">
              <a:solidFill>
                <a:schemeClr val="bg1"/>
              </a:solidFill>
              <a:latin typeface="Times New Roman" pitchFamily="18" charset="0"/>
              <a:cs typeface="Times New Roman" pitchFamily="18" charset="0"/>
            </a:rPr>
            <a:t>وساطة</a:t>
          </a:r>
          <a:endParaRPr lang="he-IL" sz="2000" b="1" dirty="0">
            <a:solidFill>
              <a:schemeClr val="bg1"/>
            </a:solidFill>
            <a:latin typeface="Times New Roman" pitchFamily="18" charset="0"/>
            <a:cs typeface="Times New Roman" pitchFamily="18" charset="0"/>
          </a:endParaRPr>
        </a:p>
      </dgm:t>
    </dgm:pt>
    <dgm:pt modelId="{3DECD4BD-72E6-48A8-B28E-01E19EDDC0F3}" type="parTrans" cxnId="{88C2C927-C6F0-4D6E-B9FA-540709FC6863}">
      <dgm:prSet/>
      <dgm:spPr>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endParaRPr lang="he-IL">
            <a:latin typeface="Times New Roman" pitchFamily="18" charset="0"/>
            <a:cs typeface="Times New Roman" pitchFamily="18" charset="0"/>
          </a:endParaRPr>
        </a:p>
      </dgm:t>
    </dgm:pt>
    <dgm:pt modelId="{1935A295-60A5-4EFA-98E4-55FD792F2884}" type="sibTrans" cxnId="{88C2C927-C6F0-4D6E-B9FA-540709FC6863}">
      <dgm:prSet/>
      <dgm:spPr/>
      <dgm:t>
        <a:bodyPr/>
        <a:lstStyle/>
        <a:p>
          <a:pPr rtl="1"/>
          <a:endParaRPr lang="he-IL"/>
        </a:p>
      </dgm:t>
    </dgm:pt>
    <dgm:pt modelId="{BAC77D69-CDE3-4155-B29C-E5B4CC3CA769}">
      <dgm:prSet phldrT="[טקסט]" custT="1"/>
      <dgm:spPr>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lnSpc>
              <a:spcPct val="150000"/>
            </a:lnSpc>
          </a:pPr>
          <a:r>
            <a:rPr lang="ar-SA" sz="2400" b="1" dirty="0" smtClean="0">
              <a:latin typeface="Times New Roman" pitchFamily="18" charset="0"/>
              <a:cs typeface="Times New Roman" pitchFamily="18" charset="0"/>
            </a:rPr>
            <a:t>في المدرسة</a:t>
          </a:r>
          <a:endParaRPr lang="he-IL" sz="2400" b="1" dirty="0">
            <a:latin typeface="Times New Roman" pitchFamily="18" charset="0"/>
            <a:cs typeface="Times New Roman" pitchFamily="18" charset="0"/>
          </a:endParaRPr>
        </a:p>
      </dgm:t>
    </dgm:pt>
    <dgm:pt modelId="{4BAB4AF9-8139-42A7-B7BB-E6FEC657C94D}" type="sibTrans" cxnId="{F3D33619-02FE-4837-8F60-2670B6C33E6A}">
      <dgm:prSet/>
      <dgm:spPr/>
      <dgm:t>
        <a:bodyPr/>
        <a:lstStyle/>
        <a:p>
          <a:pPr rtl="1"/>
          <a:endParaRPr lang="he-IL"/>
        </a:p>
      </dgm:t>
    </dgm:pt>
    <dgm:pt modelId="{F09EA297-37C8-45DE-8DFA-FD41F717204F}" type="parTrans" cxnId="{F3D33619-02FE-4837-8F60-2670B6C33E6A}">
      <dgm:prSet/>
      <dgm:spPr/>
      <dgm:t>
        <a:bodyPr/>
        <a:lstStyle/>
        <a:p>
          <a:pPr rtl="1"/>
          <a:endParaRPr lang="he-IL"/>
        </a:p>
      </dgm:t>
    </dgm:pt>
    <dgm:pt modelId="{F7BD57AA-1B74-4FB7-B810-7A5E10E751D7}" type="pres">
      <dgm:prSet presAssocID="{023CDF4B-A07F-4888-B5A4-2644DEE43F68}" presName="Name0" presStyleCnt="0">
        <dgm:presLayoutVars>
          <dgm:chMax val="1"/>
          <dgm:dir/>
          <dgm:animLvl val="ctr"/>
          <dgm:resizeHandles val="exact"/>
        </dgm:presLayoutVars>
      </dgm:prSet>
      <dgm:spPr/>
      <dgm:t>
        <a:bodyPr/>
        <a:lstStyle/>
        <a:p>
          <a:pPr rtl="1"/>
          <a:endParaRPr lang="he-IL"/>
        </a:p>
      </dgm:t>
    </dgm:pt>
    <dgm:pt modelId="{3AC80516-73A7-4535-939A-AFEDCF8CDC2C}" type="pres">
      <dgm:prSet presAssocID="{BAC77D69-CDE3-4155-B29C-E5B4CC3CA769}" presName="centerShape" presStyleLbl="node0" presStyleIdx="0" presStyleCnt="1" custScaleX="149608" custScaleY="151903" custLinFactNeighborX="238" custLinFactNeighborY="0"/>
      <dgm:spPr/>
      <dgm:t>
        <a:bodyPr/>
        <a:lstStyle/>
        <a:p>
          <a:pPr rtl="1"/>
          <a:endParaRPr lang="he-IL"/>
        </a:p>
      </dgm:t>
    </dgm:pt>
    <dgm:pt modelId="{E8866244-C7D1-4E8B-BDC2-723C79624B42}" type="pres">
      <dgm:prSet presAssocID="{97FEAEFE-4C33-4DFC-8F6E-E9D383AFF6E6}" presName="parTrans" presStyleLbl="sibTrans2D1" presStyleIdx="0" presStyleCnt="5"/>
      <dgm:spPr/>
      <dgm:t>
        <a:bodyPr/>
        <a:lstStyle/>
        <a:p>
          <a:pPr rtl="1"/>
          <a:endParaRPr lang="he-IL"/>
        </a:p>
      </dgm:t>
    </dgm:pt>
    <dgm:pt modelId="{27CC06C4-F7C0-4388-93B3-A3B3D1F3C08A}" type="pres">
      <dgm:prSet presAssocID="{97FEAEFE-4C33-4DFC-8F6E-E9D383AFF6E6}" presName="connectorText" presStyleLbl="sibTrans2D1" presStyleIdx="0" presStyleCnt="5"/>
      <dgm:spPr/>
      <dgm:t>
        <a:bodyPr/>
        <a:lstStyle/>
        <a:p>
          <a:pPr rtl="1"/>
          <a:endParaRPr lang="he-IL"/>
        </a:p>
      </dgm:t>
    </dgm:pt>
    <dgm:pt modelId="{DE8747DC-2FE4-4974-9E9B-6D3B9554C76C}" type="pres">
      <dgm:prSet presAssocID="{34E92982-2B20-4968-8B43-FD78DD375230}" presName="node" presStyleLbl="node1" presStyleIdx="0" presStyleCnt="5" custAng="0" custScaleX="103209" custScaleY="101933">
        <dgm:presLayoutVars>
          <dgm:bulletEnabled val="1"/>
        </dgm:presLayoutVars>
      </dgm:prSet>
      <dgm:spPr/>
      <dgm:t>
        <a:bodyPr/>
        <a:lstStyle/>
        <a:p>
          <a:pPr rtl="1"/>
          <a:endParaRPr lang="he-IL"/>
        </a:p>
      </dgm:t>
    </dgm:pt>
    <dgm:pt modelId="{135FB428-26F1-4D91-91AC-2326055C36D8}" type="pres">
      <dgm:prSet presAssocID="{6B3036AB-7B1C-4C90-89F0-6496CD07658E}" presName="parTrans" presStyleLbl="sibTrans2D1" presStyleIdx="1" presStyleCnt="5"/>
      <dgm:spPr/>
      <dgm:t>
        <a:bodyPr/>
        <a:lstStyle/>
        <a:p>
          <a:pPr rtl="1"/>
          <a:endParaRPr lang="he-IL"/>
        </a:p>
      </dgm:t>
    </dgm:pt>
    <dgm:pt modelId="{6BBA9CDD-0061-412F-A6BC-C10654882888}" type="pres">
      <dgm:prSet presAssocID="{6B3036AB-7B1C-4C90-89F0-6496CD07658E}" presName="connectorText" presStyleLbl="sibTrans2D1" presStyleIdx="1" presStyleCnt="5"/>
      <dgm:spPr/>
      <dgm:t>
        <a:bodyPr/>
        <a:lstStyle/>
        <a:p>
          <a:pPr rtl="1"/>
          <a:endParaRPr lang="he-IL"/>
        </a:p>
      </dgm:t>
    </dgm:pt>
    <dgm:pt modelId="{F6382ACB-D8C9-4DB6-9C68-8842F57EDB42}" type="pres">
      <dgm:prSet presAssocID="{27D53AB8-4A23-46B0-B482-8883FE57FD42}" presName="node" presStyleLbl="node1" presStyleIdx="1" presStyleCnt="5" custScaleX="116892">
        <dgm:presLayoutVars>
          <dgm:bulletEnabled val="1"/>
        </dgm:presLayoutVars>
      </dgm:prSet>
      <dgm:spPr/>
      <dgm:t>
        <a:bodyPr/>
        <a:lstStyle/>
        <a:p>
          <a:pPr rtl="1"/>
          <a:endParaRPr lang="he-IL"/>
        </a:p>
      </dgm:t>
    </dgm:pt>
    <dgm:pt modelId="{B2F03AFB-AA76-40BF-A7D2-6E5322F2F5AE}" type="pres">
      <dgm:prSet presAssocID="{B5652524-5CBE-4FE0-8990-92FF2C20567F}" presName="parTrans" presStyleLbl="sibTrans2D1" presStyleIdx="2" presStyleCnt="5"/>
      <dgm:spPr/>
      <dgm:t>
        <a:bodyPr/>
        <a:lstStyle/>
        <a:p>
          <a:pPr rtl="1"/>
          <a:endParaRPr lang="he-IL"/>
        </a:p>
      </dgm:t>
    </dgm:pt>
    <dgm:pt modelId="{635E2786-4DC8-43D4-8BA1-62DF5BD06185}" type="pres">
      <dgm:prSet presAssocID="{B5652524-5CBE-4FE0-8990-92FF2C20567F}" presName="connectorText" presStyleLbl="sibTrans2D1" presStyleIdx="2" presStyleCnt="5"/>
      <dgm:spPr/>
      <dgm:t>
        <a:bodyPr/>
        <a:lstStyle/>
        <a:p>
          <a:pPr rtl="1"/>
          <a:endParaRPr lang="he-IL"/>
        </a:p>
      </dgm:t>
    </dgm:pt>
    <dgm:pt modelId="{546C840B-55CF-40B9-8182-B4726DA4C425}" type="pres">
      <dgm:prSet presAssocID="{C914AEBD-D585-422B-93A9-421A21E9B2EB}" presName="node" presStyleLbl="node1" presStyleIdx="2" presStyleCnt="5" custScaleX="100151" custRadScaleRad="105129" custRadScaleInc="-7261">
        <dgm:presLayoutVars>
          <dgm:bulletEnabled val="1"/>
        </dgm:presLayoutVars>
      </dgm:prSet>
      <dgm:spPr/>
      <dgm:t>
        <a:bodyPr/>
        <a:lstStyle/>
        <a:p>
          <a:pPr rtl="1"/>
          <a:endParaRPr lang="he-IL"/>
        </a:p>
      </dgm:t>
    </dgm:pt>
    <dgm:pt modelId="{1EB21B5B-FF32-4BB1-9759-A24969B528BF}" type="pres">
      <dgm:prSet presAssocID="{18747C89-827A-4A39-AA45-21BA672CC2DB}" presName="parTrans" presStyleLbl="sibTrans2D1" presStyleIdx="3" presStyleCnt="5"/>
      <dgm:spPr/>
      <dgm:t>
        <a:bodyPr/>
        <a:lstStyle/>
        <a:p>
          <a:pPr rtl="1"/>
          <a:endParaRPr lang="he-IL"/>
        </a:p>
      </dgm:t>
    </dgm:pt>
    <dgm:pt modelId="{B6095F9D-56A0-41D7-AE3D-1B8FD36432CF}" type="pres">
      <dgm:prSet presAssocID="{18747C89-827A-4A39-AA45-21BA672CC2DB}" presName="connectorText" presStyleLbl="sibTrans2D1" presStyleIdx="3" presStyleCnt="5"/>
      <dgm:spPr/>
      <dgm:t>
        <a:bodyPr/>
        <a:lstStyle/>
        <a:p>
          <a:pPr rtl="1"/>
          <a:endParaRPr lang="he-IL"/>
        </a:p>
      </dgm:t>
    </dgm:pt>
    <dgm:pt modelId="{E7FD9DCD-B9C3-474C-831E-4A09938FFF62}" type="pres">
      <dgm:prSet presAssocID="{72B445FB-68C3-4689-AD9D-024AEB108609}" presName="node" presStyleLbl="node1" presStyleIdx="3" presStyleCnt="5" custScaleX="121535">
        <dgm:presLayoutVars>
          <dgm:bulletEnabled val="1"/>
        </dgm:presLayoutVars>
      </dgm:prSet>
      <dgm:spPr/>
      <dgm:t>
        <a:bodyPr/>
        <a:lstStyle/>
        <a:p>
          <a:pPr rtl="1"/>
          <a:endParaRPr lang="he-IL"/>
        </a:p>
      </dgm:t>
    </dgm:pt>
    <dgm:pt modelId="{01D7F017-FF3A-4B13-AB68-F9DCC1826F32}" type="pres">
      <dgm:prSet presAssocID="{3DECD4BD-72E6-48A8-B28E-01E19EDDC0F3}" presName="parTrans" presStyleLbl="sibTrans2D1" presStyleIdx="4" presStyleCnt="5"/>
      <dgm:spPr/>
      <dgm:t>
        <a:bodyPr/>
        <a:lstStyle/>
        <a:p>
          <a:pPr rtl="1"/>
          <a:endParaRPr lang="he-IL"/>
        </a:p>
      </dgm:t>
    </dgm:pt>
    <dgm:pt modelId="{FD8B7530-BEF2-458A-810F-31BE95D91EDB}" type="pres">
      <dgm:prSet presAssocID="{3DECD4BD-72E6-48A8-B28E-01E19EDDC0F3}" presName="connectorText" presStyleLbl="sibTrans2D1" presStyleIdx="4" presStyleCnt="5"/>
      <dgm:spPr/>
      <dgm:t>
        <a:bodyPr/>
        <a:lstStyle/>
        <a:p>
          <a:pPr rtl="1"/>
          <a:endParaRPr lang="he-IL"/>
        </a:p>
      </dgm:t>
    </dgm:pt>
    <dgm:pt modelId="{ADDADF42-8440-4BCF-9CC8-460DE199AC3D}" type="pres">
      <dgm:prSet presAssocID="{0A7625E4-2DBC-4A26-BC42-A18E3907C1E3}" presName="node" presStyleLbl="node1" presStyleIdx="4" presStyleCnt="5" custScaleX="115561" custRadScaleRad="108960" custRadScaleInc="-3308">
        <dgm:presLayoutVars>
          <dgm:bulletEnabled val="1"/>
        </dgm:presLayoutVars>
      </dgm:prSet>
      <dgm:spPr/>
      <dgm:t>
        <a:bodyPr/>
        <a:lstStyle/>
        <a:p>
          <a:pPr rtl="1"/>
          <a:endParaRPr lang="he-IL"/>
        </a:p>
      </dgm:t>
    </dgm:pt>
  </dgm:ptLst>
  <dgm:cxnLst>
    <dgm:cxn modelId="{BB4EE157-515D-4A72-9073-FC7CC5670E11}" type="presOf" srcId="{18747C89-827A-4A39-AA45-21BA672CC2DB}" destId="{1EB21B5B-FF32-4BB1-9759-A24969B528BF}" srcOrd="0" destOrd="0" presId="urn:microsoft.com/office/officeart/2005/8/layout/radial5"/>
    <dgm:cxn modelId="{9E71C962-0466-4219-8AA3-4DE58A409C16}" type="presOf" srcId="{72B445FB-68C3-4689-AD9D-024AEB108609}" destId="{E7FD9DCD-B9C3-474C-831E-4A09938FFF62}" srcOrd="0" destOrd="0" presId="urn:microsoft.com/office/officeart/2005/8/layout/radial5"/>
    <dgm:cxn modelId="{764FF400-6799-4E26-B851-33C05155672F}" type="presOf" srcId="{97FEAEFE-4C33-4DFC-8F6E-E9D383AFF6E6}" destId="{E8866244-C7D1-4E8B-BDC2-723C79624B42}" srcOrd="0" destOrd="0" presId="urn:microsoft.com/office/officeart/2005/8/layout/radial5"/>
    <dgm:cxn modelId="{1CD95582-093F-4782-8B1A-6FB8B3157FF1}" type="presOf" srcId="{B5652524-5CBE-4FE0-8990-92FF2C20567F}" destId="{B2F03AFB-AA76-40BF-A7D2-6E5322F2F5AE}" srcOrd="0" destOrd="0" presId="urn:microsoft.com/office/officeart/2005/8/layout/radial5"/>
    <dgm:cxn modelId="{F8FC54F5-D6F7-4992-BA3F-702925005932}" type="presOf" srcId="{27D53AB8-4A23-46B0-B482-8883FE57FD42}" destId="{F6382ACB-D8C9-4DB6-9C68-8842F57EDB42}" srcOrd="0" destOrd="0" presId="urn:microsoft.com/office/officeart/2005/8/layout/radial5"/>
    <dgm:cxn modelId="{01B7E279-2FF4-402B-92C8-E68B42E4A1E7}" srcId="{BAC77D69-CDE3-4155-B29C-E5B4CC3CA769}" destId="{72B445FB-68C3-4689-AD9D-024AEB108609}" srcOrd="3" destOrd="0" parTransId="{18747C89-827A-4A39-AA45-21BA672CC2DB}" sibTransId="{FB2437BA-2D21-4A03-84CA-207AB8BB68D0}"/>
    <dgm:cxn modelId="{3B0DF1B4-04CF-4617-A179-7412C3B6E485}" type="presOf" srcId="{BAC77D69-CDE3-4155-B29C-E5B4CC3CA769}" destId="{3AC80516-73A7-4535-939A-AFEDCF8CDC2C}" srcOrd="0" destOrd="0" presId="urn:microsoft.com/office/officeart/2005/8/layout/radial5"/>
    <dgm:cxn modelId="{598DBA38-72BA-43A9-B6B0-DE1C90BBAF4C}" type="presOf" srcId="{97FEAEFE-4C33-4DFC-8F6E-E9D383AFF6E6}" destId="{27CC06C4-F7C0-4388-93B3-A3B3D1F3C08A}" srcOrd="1" destOrd="0" presId="urn:microsoft.com/office/officeart/2005/8/layout/radial5"/>
    <dgm:cxn modelId="{55019D37-ABAA-4CA4-AA16-61F1E5BFFE2C}" type="presOf" srcId="{C914AEBD-D585-422B-93A9-421A21E9B2EB}" destId="{546C840B-55CF-40B9-8182-B4726DA4C425}" srcOrd="0" destOrd="0" presId="urn:microsoft.com/office/officeart/2005/8/layout/radial5"/>
    <dgm:cxn modelId="{88C2C927-C6F0-4D6E-B9FA-540709FC6863}" srcId="{BAC77D69-CDE3-4155-B29C-E5B4CC3CA769}" destId="{0A7625E4-2DBC-4A26-BC42-A18E3907C1E3}" srcOrd="4" destOrd="0" parTransId="{3DECD4BD-72E6-48A8-B28E-01E19EDDC0F3}" sibTransId="{1935A295-60A5-4EFA-98E4-55FD792F2884}"/>
    <dgm:cxn modelId="{695BC7F3-8170-4E55-8C26-87FDA3CE6AEC}" srcId="{BAC77D69-CDE3-4155-B29C-E5B4CC3CA769}" destId="{34E92982-2B20-4968-8B43-FD78DD375230}" srcOrd="0" destOrd="0" parTransId="{97FEAEFE-4C33-4DFC-8F6E-E9D383AFF6E6}" sibTransId="{B2D85873-C974-40C5-99B1-08E4747938D7}"/>
    <dgm:cxn modelId="{7D3D6317-D4C1-4E6D-9C68-91E844B313B7}" type="presOf" srcId="{34E92982-2B20-4968-8B43-FD78DD375230}" destId="{DE8747DC-2FE4-4974-9E9B-6D3B9554C76C}" srcOrd="0" destOrd="0" presId="urn:microsoft.com/office/officeart/2005/8/layout/radial5"/>
    <dgm:cxn modelId="{E9D7B910-489B-403E-BBC2-00C5566561A1}" type="presOf" srcId="{6B3036AB-7B1C-4C90-89F0-6496CD07658E}" destId="{6BBA9CDD-0061-412F-A6BC-C10654882888}" srcOrd="1" destOrd="0" presId="urn:microsoft.com/office/officeart/2005/8/layout/radial5"/>
    <dgm:cxn modelId="{F3D33619-02FE-4837-8F60-2670B6C33E6A}" srcId="{023CDF4B-A07F-4888-B5A4-2644DEE43F68}" destId="{BAC77D69-CDE3-4155-B29C-E5B4CC3CA769}" srcOrd="0" destOrd="0" parTransId="{F09EA297-37C8-45DE-8DFA-FD41F717204F}" sibTransId="{4BAB4AF9-8139-42A7-B7BB-E6FEC657C94D}"/>
    <dgm:cxn modelId="{BEC7EF13-3ABE-4C0B-848A-5C1202D6801C}" type="presOf" srcId="{3DECD4BD-72E6-48A8-B28E-01E19EDDC0F3}" destId="{FD8B7530-BEF2-458A-810F-31BE95D91EDB}" srcOrd="1" destOrd="0" presId="urn:microsoft.com/office/officeart/2005/8/layout/radial5"/>
    <dgm:cxn modelId="{C29FE33D-A503-48A3-AC09-22E0205CDDCE}" type="presOf" srcId="{0A7625E4-2DBC-4A26-BC42-A18E3907C1E3}" destId="{ADDADF42-8440-4BCF-9CC8-460DE199AC3D}" srcOrd="0" destOrd="0" presId="urn:microsoft.com/office/officeart/2005/8/layout/radial5"/>
    <dgm:cxn modelId="{8DF8A817-BD49-4BFA-AE04-801223F1BB9F}" srcId="{BAC77D69-CDE3-4155-B29C-E5B4CC3CA769}" destId="{27D53AB8-4A23-46B0-B482-8883FE57FD42}" srcOrd="1" destOrd="0" parTransId="{6B3036AB-7B1C-4C90-89F0-6496CD07658E}" sibTransId="{FCCD9F7E-B340-448B-9B9D-DA222C66B383}"/>
    <dgm:cxn modelId="{7372B0EF-34F2-409A-9AC4-9ED5EDEA5F93}" srcId="{BAC77D69-CDE3-4155-B29C-E5B4CC3CA769}" destId="{C914AEBD-D585-422B-93A9-421A21E9B2EB}" srcOrd="2" destOrd="0" parTransId="{B5652524-5CBE-4FE0-8990-92FF2C20567F}" sibTransId="{E860CDB4-AE42-47D6-861F-0A867E2A2D9D}"/>
    <dgm:cxn modelId="{18112006-5986-48E1-B9D7-3E39D2D7F815}" type="presOf" srcId="{3DECD4BD-72E6-48A8-B28E-01E19EDDC0F3}" destId="{01D7F017-FF3A-4B13-AB68-F9DCC1826F32}" srcOrd="0" destOrd="0" presId="urn:microsoft.com/office/officeart/2005/8/layout/radial5"/>
    <dgm:cxn modelId="{2345B1B1-0D83-4ABE-A068-EBC3A86A626C}" type="presOf" srcId="{B5652524-5CBE-4FE0-8990-92FF2C20567F}" destId="{635E2786-4DC8-43D4-8BA1-62DF5BD06185}" srcOrd="1" destOrd="0" presId="urn:microsoft.com/office/officeart/2005/8/layout/radial5"/>
    <dgm:cxn modelId="{23D7512E-5293-4D48-AA10-DCE60F8B3441}" type="presOf" srcId="{023CDF4B-A07F-4888-B5A4-2644DEE43F68}" destId="{F7BD57AA-1B74-4FB7-B810-7A5E10E751D7}" srcOrd="0" destOrd="0" presId="urn:microsoft.com/office/officeart/2005/8/layout/radial5"/>
    <dgm:cxn modelId="{BB2538CF-4590-4AD7-BCD1-2129F83BA319}" type="presOf" srcId="{18747C89-827A-4A39-AA45-21BA672CC2DB}" destId="{B6095F9D-56A0-41D7-AE3D-1B8FD36432CF}" srcOrd="1" destOrd="0" presId="urn:microsoft.com/office/officeart/2005/8/layout/radial5"/>
    <dgm:cxn modelId="{3E0B7D0B-B530-4BEE-A2E3-612C2266F866}" type="presOf" srcId="{6B3036AB-7B1C-4C90-89F0-6496CD07658E}" destId="{135FB428-26F1-4D91-91AC-2326055C36D8}" srcOrd="0" destOrd="0" presId="urn:microsoft.com/office/officeart/2005/8/layout/radial5"/>
    <dgm:cxn modelId="{32D2B215-4147-44C1-A623-B29DA37100E2}" type="presParOf" srcId="{F7BD57AA-1B74-4FB7-B810-7A5E10E751D7}" destId="{3AC80516-73A7-4535-939A-AFEDCF8CDC2C}" srcOrd="0" destOrd="0" presId="urn:microsoft.com/office/officeart/2005/8/layout/radial5"/>
    <dgm:cxn modelId="{6272A780-3559-4D31-9D1B-ADDB7DCFEE9B}" type="presParOf" srcId="{F7BD57AA-1B74-4FB7-B810-7A5E10E751D7}" destId="{E8866244-C7D1-4E8B-BDC2-723C79624B42}" srcOrd="1" destOrd="0" presId="urn:microsoft.com/office/officeart/2005/8/layout/radial5"/>
    <dgm:cxn modelId="{1B270C86-0C3B-41B2-9893-901F0CD9BBCE}" type="presParOf" srcId="{E8866244-C7D1-4E8B-BDC2-723C79624B42}" destId="{27CC06C4-F7C0-4388-93B3-A3B3D1F3C08A}" srcOrd="0" destOrd="0" presId="urn:microsoft.com/office/officeart/2005/8/layout/radial5"/>
    <dgm:cxn modelId="{352CEE03-18B0-4684-9D7C-5E86FDB22B51}" type="presParOf" srcId="{F7BD57AA-1B74-4FB7-B810-7A5E10E751D7}" destId="{DE8747DC-2FE4-4974-9E9B-6D3B9554C76C}" srcOrd="2" destOrd="0" presId="urn:microsoft.com/office/officeart/2005/8/layout/radial5"/>
    <dgm:cxn modelId="{E88365F4-9CC5-4B90-B15F-EA8CF28381BA}" type="presParOf" srcId="{F7BD57AA-1B74-4FB7-B810-7A5E10E751D7}" destId="{135FB428-26F1-4D91-91AC-2326055C36D8}" srcOrd="3" destOrd="0" presId="urn:microsoft.com/office/officeart/2005/8/layout/radial5"/>
    <dgm:cxn modelId="{658D3957-4E4A-4D60-869A-D563B841241D}" type="presParOf" srcId="{135FB428-26F1-4D91-91AC-2326055C36D8}" destId="{6BBA9CDD-0061-412F-A6BC-C10654882888}" srcOrd="0" destOrd="0" presId="urn:microsoft.com/office/officeart/2005/8/layout/radial5"/>
    <dgm:cxn modelId="{B8A1557E-E94C-49FF-8BD0-A8DAA68F16B6}" type="presParOf" srcId="{F7BD57AA-1B74-4FB7-B810-7A5E10E751D7}" destId="{F6382ACB-D8C9-4DB6-9C68-8842F57EDB42}" srcOrd="4" destOrd="0" presId="urn:microsoft.com/office/officeart/2005/8/layout/radial5"/>
    <dgm:cxn modelId="{D6E81F53-3A9E-4827-AF83-9824C06EDFF9}" type="presParOf" srcId="{F7BD57AA-1B74-4FB7-B810-7A5E10E751D7}" destId="{B2F03AFB-AA76-40BF-A7D2-6E5322F2F5AE}" srcOrd="5" destOrd="0" presId="urn:microsoft.com/office/officeart/2005/8/layout/radial5"/>
    <dgm:cxn modelId="{72EFFBAC-E5D2-42C0-8EAF-CD10B35B0B42}" type="presParOf" srcId="{B2F03AFB-AA76-40BF-A7D2-6E5322F2F5AE}" destId="{635E2786-4DC8-43D4-8BA1-62DF5BD06185}" srcOrd="0" destOrd="0" presId="urn:microsoft.com/office/officeart/2005/8/layout/radial5"/>
    <dgm:cxn modelId="{47ABDCC3-E856-436C-B5AF-CE692145FB5A}" type="presParOf" srcId="{F7BD57AA-1B74-4FB7-B810-7A5E10E751D7}" destId="{546C840B-55CF-40B9-8182-B4726DA4C425}" srcOrd="6" destOrd="0" presId="urn:microsoft.com/office/officeart/2005/8/layout/radial5"/>
    <dgm:cxn modelId="{F0DFF6DA-8B5E-4470-9FF4-35C25DFB262E}" type="presParOf" srcId="{F7BD57AA-1B74-4FB7-B810-7A5E10E751D7}" destId="{1EB21B5B-FF32-4BB1-9759-A24969B528BF}" srcOrd="7" destOrd="0" presId="urn:microsoft.com/office/officeart/2005/8/layout/radial5"/>
    <dgm:cxn modelId="{7689EF9C-6D33-4D86-A2EE-82D204431E76}" type="presParOf" srcId="{1EB21B5B-FF32-4BB1-9759-A24969B528BF}" destId="{B6095F9D-56A0-41D7-AE3D-1B8FD36432CF}" srcOrd="0" destOrd="0" presId="urn:microsoft.com/office/officeart/2005/8/layout/radial5"/>
    <dgm:cxn modelId="{FBB5A289-A3A5-4132-8925-2B58A2EA1237}" type="presParOf" srcId="{F7BD57AA-1B74-4FB7-B810-7A5E10E751D7}" destId="{E7FD9DCD-B9C3-474C-831E-4A09938FFF62}" srcOrd="8" destOrd="0" presId="urn:microsoft.com/office/officeart/2005/8/layout/radial5"/>
    <dgm:cxn modelId="{AA6BD8B4-512E-461A-944E-249DFE47D3FD}" type="presParOf" srcId="{F7BD57AA-1B74-4FB7-B810-7A5E10E751D7}" destId="{01D7F017-FF3A-4B13-AB68-F9DCC1826F32}" srcOrd="9" destOrd="0" presId="urn:microsoft.com/office/officeart/2005/8/layout/radial5"/>
    <dgm:cxn modelId="{38009ED7-0EF4-4B5C-BCB2-A1B7F8328015}" type="presParOf" srcId="{01D7F017-FF3A-4B13-AB68-F9DCC1826F32}" destId="{FD8B7530-BEF2-458A-810F-31BE95D91EDB}" srcOrd="0" destOrd="0" presId="urn:microsoft.com/office/officeart/2005/8/layout/radial5"/>
    <dgm:cxn modelId="{F5AE7828-0D91-4703-9029-661F527FEACB}" type="presParOf" srcId="{F7BD57AA-1B74-4FB7-B810-7A5E10E751D7}" destId="{ADDADF42-8440-4BCF-9CC8-460DE199AC3D}" srcOrd="10" destOrd="0" presId="urn:microsoft.com/office/officeart/2005/8/layout/radial5"/>
  </dgm:cxnLst>
  <dgm:bg>
    <a:effectLst/>
  </dgm:bg>
  <dgm:whole>
    <a:effectLst/>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23CDF4B-A07F-4888-B5A4-2644DEE43F68}" type="doc">
      <dgm:prSet loTypeId="urn:microsoft.com/office/officeart/2005/8/layout/radial5" loCatId="relationship" qsTypeId="urn:microsoft.com/office/officeart/2005/8/quickstyle/simple1" qsCatId="simple" csTypeId="urn:microsoft.com/office/officeart/2005/8/colors/accent1_2" csCatId="accent1" phldr="1"/>
      <dgm:spPr>
        <a:scene3d>
          <a:camera prst="orthographicFront">
            <a:rot lat="0" lon="0" rev="0"/>
          </a:camera>
          <a:lightRig rig="balanced" dir="t">
            <a:rot lat="0" lon="0" rev="8700000"/>
          </a:lightRig>
        </a:scene3d>
      </dgm:spPr>
      <dgm:t>
        <a:bodyPr/>
        <a:lstStyle/>
        <a:p>
          <a:pPr rtl="1"/>
          <a:endParaRPr lang="he-IL"/>
        </a:p>
      </dgm:t>
    </dgm:pt>
    <dgm:pt modelId="{34E92982-2B20-4968-8B43-FD78DD375230}">
      <dgm:prSet phldrT="[טקסט]" custT="1"/>
      <dgm:spPr>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lnSpc>
              <a:spcPct val="150000"/>
            </a:lnSpc>
          </a:pPr>
          <a:r>
            <a:rPr lang="ar-SA" sz="2000" b="1" dirty="0" smtClean="0">
              <a:solidFill>
                <a:schemeClr val="bg1"/>
              </a:solidFill>
              <a:latin typeface="Times New Roman" pitchFamily="18" charset="0"/>
              <a:cs typeface="Times New Roman" pitchFamily="18" charset="0"/>
            </a:rPr>
            <a:t>إرشاد أولاد وشبيبة</a:t>
          </a:r>
          <a:endParaRPr lang="he-IL" sz="2000" b="1" dirty="0">
            <a:solidFill>
              <a:schemeClr val="bg1"/>
            </a:solidFill>
            <a:latin typeface="Times New Roman" pitchFamily="18" charset="0"/>
            <a:cs typeface="Times New Roman" pitchFamily="18" charset="0"/>
          </a:endParaRPr>
        </a:p>
      </dgm:t>
    </dgm:pt>
    <dgm:pt modelId="{97FEAEFE-4C33-4DFC-8F6E-E9D383AFF6E6}" type="parTrans" cxnId="{695BC7F3-8170-4E55-8C26-87FDA3CE6AEC}">
      <dgm:prSet/>
      <dgm:spPr>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endParaRPr lang="he-IL">
            <a:latin typeface="Times New Roman" pitchFamily="18" charset="0"/>
            <a:cs typeface="Times New Roman" pitchFamily="18" charset="0"/>
          </a:endParaRPr>
        </a:p>
      </dgm:t>
    </dgm:pt>
    <dgm:pt modelId="{B2D85873-C974-40C5-99B1-08E4747938D7}" type="sibTrans" cxnId="{695BC7F3-8170-4E55-8C26-87FDA3CE6AEC}">
      <dgm:prSet/>
      <dgm:spPr/>
      <dgm:t>
        <a:bodyPr/>
        <a:lstStyle/>
        <a:p>
          <a:pPr rtl="1"/>
          <a:endParaRPr lang="he-IL"/>
        </a:p>
      </dgm:t>
    </dgm:pt>
    <dgm:pt modelId="{27D53AB8-4A23-46B0-B482-8883FE57FD42}">
      <dgm:prSet phldrT="[טקסט]" custT="1"/>
      <dgm:spPr>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rtl="1">
            <a:lnSpc>
              <a:spcPct val="150000"/>
            </a:lnSpc>
          </a:pPr>
          <a:r>
            <a:rPr lang="ar-SA" sz="2000" b="1" dirty="0" smtClean="0">
              <a:solidFill>
                <a:schemeClr val="bg1"/>
              </a:solidFill>
              <a:latin typeface="Times New Roman" pitchFamily="18" charset="0"/>
              <a:cs typeface="Times New Roman" pitchFamily="18" charset="0"/>
            </a:rPr>
            <a:t>لقاءات بين فئات سكانية</a:t>
          </a:r>
          <a:endParaRPr lang="he-IL" sz="2000" b="1" dirty="0">
            <a:solidFill>
              <a:schemeClr val="bg1"/>
            </a:solidFill>
            <a:latin typeface="Times New Roman" pitchFamily="18" charset="0"/>
            <a:cs typeface="Times New Roman" pitchFamily="18" charset="0"/>
          </a:endParaRPr>
        </a:p>
      </dgm:t>
    </dgm:pt>
    <dgm:pt modelId="{6B3036AB-7B1C-4C90-89F0-6496CD07658E}" type="parTrans" cxnId="{8DF8A817-BD49-4BFA-AE04-801223F1BB9F}">
      <dgm:prSet/>
      <dgm:spPr>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endParaRPr lang="he-IL">
            <a:latin typeface="Times New Roman" pitchFamily="18" charset="0"/>
            <a:cs typeface="Times New Roman" pitchFamily="18" charset="0"/>
          </a:endParaRPr>
        </a:p>
      </dgm:t>
    </dgm:pt>
    <dgm:pt modelId="{FCCD9F7E-B340-448B-9B9D-DA222C66B383}" type="sibTrans" cxnId="{8DF8A817-BD49-4BFA-AE04-801223F1BB9F}">
      <dgm:prSet/>
      <dgm:spPr/>
      <dgm:t>
        <a:bodyPr/>
        <a:lstStyle/>
        <a:p>
          <a:pPr rtl="1"/>
          <a:endParaRPr lang="he-IL"/>
        </a:p>
      </dgm:t>
    </dgm:pt>
    <dgm:pt modelId="{C914AEBD-D585-422B-93A9-421A21E9B2EB}">
      <dgm:prSet phldrT="[טקסט]" custT="1"/>
      <dgm:spPr>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lnSpc>
              <a:spcPct val="150000"/>
            </a:lnSpc>
          </a:pPr>
          <a:r>
            <a:rPr lang="ar-SA" sz="2000" b="1" dirty="0" smtClean="0">
              <a:solidFill>
                <a:schemeClr val="bg1"/>
              </a:solidFill>
              <a:latin typeface="Times New Roman" pitchFamily="18" charset="0"/>
              <a:cs typeface="Times New Roman" pitchFamily="18" charset="0"/>
            </a:rPr>
            <a:t>مرافـقـة تربوية</a:t>
          </a:r>
          <a:endParaRPr lang="he-IL" sz="2000" b="1" dirty="0">
            <a:solidFill>
              <a:schemeClr val="bg1"/>
            </a:solidFill>
            <a:latin typeface="Times New Roman" pitchFamily="18" charset="0"/>
            <a:cs typeface="Times New Roman" pitchFamily="18" charset="0"/>
          </a:endParaRPr>
        </a:p>
      </dgm:t>
    </dgm:pt>
    <dgm:pt modelId="{B5652524-5CBE-4FE0-8990-92FF2C20567F}" type="parTrans" cxnId="{7372B0EF-34F2-409A-9AC4-9ED5EDEA5F93}">
      <dgm:prSet/>
      <dgm:spPr>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endParaRPr lang="he-IL">
            <a:latin typeface="Times New Roman" pitchFamily="18" charset="0"/>
            <a:cs typeface="Times New Roman" pitchFamily="18" charset="0"/>
          </a:endParaRPr>
        </a:p>
      </dgm:t>
    </dgm:pt>
    <dgm:pt modelId="{E860CDB4-AE42-47D6-861F-0A867E2A2D9D}" type="sibTrans" cxnId="{7372B0EF-34F2-409A-9AC4-9ED5EDEA5F93}">
      <dgm:prSet/>
      <dgm:spPr/>
      <dgm:t>
        <a:bodyPr/>
        <a:lstStyle/>
        <a:p>
          <a:pPr rtl="1"/>
          <a:endParaRPr lang="he-IL"/>
        </a:p>
      </dgm:t>
    </dgm:pt>
    <dgm:pt modelId="{72B445FB-68C3-4689-AD9D-024AEB108609}">
      <dgm:prSet phldrT="[טקסט]" custT="1"/>
      <dgm:spPr>
        <a:solidFill>
          <a:schemeClr val="accent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lnSpc>
              <a:spcPct val="150000"/>
            </a:lnSpc>
          </a:pPr>
          <a:r>
            <a:rPr lang="ar-SA" sz="2000" b="1" dirty="0" smtClean="0">
              <a:solidFill>
                <a:schemeClr val="bg1"/>
              </a:solidFill>
              <a:latin typeface="Times New Roman" pitchFamily="18" charset="0"/>
              <a:cs typeface="Times New Roman" pitchFamily="18" charset="0"/>
            </a:rPr>
            <a:t>خدمات طوارئ وإنقاذ</a:t>
          </a:r>
          <a:endParaRPr lang="he-IL" sz="2000" b="1" dirty="0">
            <a:solidFill>
              <a:schemeClr val="bg1"/>
            </a:solidFill>
            <a:latin typeface="Times New Roman" pitchFamily="18" charset="0"/>
            <a:cs typeface="Times New Roman" pitchFamily="18" charset="0"/>
          </a:endParaRPr>
        </a:p>
      </dgm:t>
    </dgm:pt>
    <dgm:pt modelId="{18747C89-827A-4A39-AA45-21BA672CC2DB}" type="parTrans" cxnId="{01B7E279-2FF4-402B-92C8-E68B42E4A1E7}">
      <dgm:prSet/>
      <dgm:spPr>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endParaRPr lang="he-IL">
            <a:latin typeface="Times New Roman" pitchFamily="18" charset="0"/>
            <a:cs typeface="Times New Roman" pitchFamily="18" charset="0"/>
          </a:endParaRPr>
        </a:p>
      </dgm:t>
    </dgm:pt>
    <dgm:pt modelId="{FB2437BA-2D21-4A03-84CA-207AB8BB68D0}" type="sibTrans" cxnId="{01B7E279-2FF4-402B-92C8-E68B42E4A1E7}">
      <dgm:prSet/>
      <dgm:spPr/>
      <dgm:t>
        <a:bodyPr/>
        <a:lstStyle/>
        <a:p>
          <a:pPr rtl="1"/>
          <a:endParaRPr lang="he-IL"/>
        </a:p>
      </dgm:t>
    </dgm:pt>
    <dgm:pt modelId="{0A7625E4-2DBC-4A26-BC42-A18E3907C1E3}">
      <dgm:prSet custT="1"/>
      <dgm:spPr>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lnSpc>
              <a:spcPct val="150000"/>
            </a:lnSpc>
          </a:pPr>
          <a:r>
            <a:rPr lang="ar-SA" sz="2000" b="1" dirty="0" smtClean="0">
              <a:solidFill>
                <a:schemeClr val="bg1"/>
              </a:solidFill>
              <a:latin typeface="Times New Roman" pitchFamily="18" charset="0"/>
              <a:cs typeface="Times New Roman" pitchFamily="18" charset="0"/>
            </a:rPr>
            <a:t>مساعدة محتاجين</a:t>
          </a:r>
          <a:endParaRPr lang="he-IL" sz="2000" b="1" dirty="0" smtClean="0">
            <a:solidFill>
              <a:schemeClr val="bg1"/>
            </a:solidFill>
            <a:latin typeface="Times New Roman" pitchFamily="18" charset="0"/>
            <a:cs typeface="Times New Roman" pitchFamily="18" charset="0"/>
          </a:endParaRPr>
        </a:p>
      </dgm:t>
    </dgm:pt>
    <dgm:pt modelId="{3DECD4BD-72E6-48A8-B28E-01E19EDDC0F3}" type="parTrans" cxnId="{88C2C927-C6F0-4D6E-B9FA-540709FC6863}">
      <dgm:prSet/>
      <dgm:spPr>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endParaRPr lang="he-IL">
            <a:latin typeface="Times New Roman" pitchFamily="18" charset="0"/>
            <a:cs typeface="Times New Roman" pitchFamily="18" charset="0"/>
          </a:endParaRPr>
        </a:p>
      </dgm:t>
    </dgm:pt>
    <dgm:pt modelId="{1935A295-60A5-4EFA-98E4-55FD792F2884}" type="sibTrans" cxnId="{88C2C927-C6F0-4D6E-B9FA-540709FC6863}">
      <dgm:prSet/>
      <dgm:spPr/>
      <dgm:t>
        <a:bodyPr/>
        <a:lstStyle/>
        <a:p>
          <a:pPr rtl="1"/>
          <a:endParaRPr lang="he-IL"/>
        </a:p>
      </dgm:t>
    </dgm:pt>
    <dgm:pt modelId="{BAC77D69-CDE3-4155-B29C-E5B4CC3CA769}">
      <dgm:prSet phldrT="[טקסט]" custT="1"/>
      <dgm:spPr>
        <a:solidFill>
          <a:schemeClr val="tx1">
            <a:lumMod val="50000"/>
            <a:lumOff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rtl="1">
            <a:lnSpc>
              <a:spcPct val="150000"/>
            </a:lnSpc>
          </a:pPr>
          <a:r>
            <a:rPr lang="ar-SA" sz="2300" b="1" dirty="0" smtClean="0">
              <a:solidFill>
                <a:schemeClr val="bg1"/>
              </a:solidFill>
              <a:latin typeface="Times New Roman" pitchFamily="18" charset="0"/>
              <a:cs typeface="Times New Roman" pitchFamily="18" charset="0"/>
            </a:rPr>
            <a:t>في المجتمع المحلي</a:t>
          </a:r>
          <a:endParaRPr lang="he-IL" sz="2300" b="1" dirty="0">
            <a:solidFill>
              <a:schemeClr val="bg1"/>
            </a:solidFill>
            <a:latin typeface="Times New Roman" pitchFamily="18" charset="0"/>
            <a:cs typeface="Times New Roman" pitchFamily="18" charset="0"/>
          </a:endParaRPr>
        </a:p>
      </dgm:t>
    </dgm:pt>
    <dgm:pt modelId="{4BAB4AF9-8139-42A7-B7BB-E6FEC657C94D}" type="sibTrans" cxnId="{F3D33619-02FE-4837-8F60-2670B6C33E6A}">
      <dgm:prSet/>
      <dgm:spPr/>
      <dgm:t>
        <a:bodyPr/>
        <a:lstStyle/>
        <a:p>
          <a:pPr rtl="1"/>
          <a:endParaRPr lang="he-IL"/>
        </a:p>
      </dgm:t>
    </dgm:pt>
    <dgm:pt modelId="{F09EA297-37C8-45DE-8DFA-FD41F717204F}" type="parTrans" cxnId="{F3D33619-02FE-4837-8F60-2670B6C33E6A}">
      <dgm:prSet/>
      <dgm:spPr/>
      <dgm:t>
        <a:bodyPr/>
        <a:lstStyle/>
        <a:p>
          <a:pPr rtl="1"/>
          <a:endParaRPr lang="he-IL"/>
        </a:p>
      </dgm:t>
    </dgm:pt>
    <dgm:pt modelId="{34AB55B5-32AC-4335-976F-7E7DC2535587}" type="pres">
      <dgm:prSet presAssocID="{023CDF4B-A07F-4888-B5A4-2644DEE43F68}" presName="Name0" presStyleCnt="0">
        <dgm:presLayoutVars>
          <dgm:chMax val="1"/>
          <dgm:dir/>
          <dgm:animLvl val="ctr"/>
          <dgm:resizeHandles val="exact"/>
        </dgm:presLayoutVars>
      </dgm:prSet>
      <dgm:spPr/>
      <dgm:t>
        <a:bodyPr/>
        <a:lstStyle/>
        <a:p>
          <a:pPr rtl="1"/>
          <a:endParaRPr lang="he-IL"/>
        </a:p>
      </dgm:t>
    </dgm:pt>
    <dgm:pt modelId="{2B9932E7-9002-4793-A727-CA29C866DD8A}" type="pres">
      <dgm:prSet presAssocID="{BAC77D69-CDE3-4155-B29C-E5B4CC3CA769}" presName="centerShape" presStyleLbl="node0" presStyleIdx="0" presStyleCnt="1" custScaleX="149233" custScaleY="150354" custLinFactNeighborX="-177" custLinFactNeighborY="380"/>
      <dgm:spPr/>
      <dgm:t>
        <a:bodyPr/>
        <a:lstStyle/>
        <a:p>
          <a:pPr rtl="1"/>
          <a:endParaRPr lang="he-IL"/>
        </a:p>
      </dgm:t>
    </dgm:pt>
    <dgm:pt modelId="{9F3C5054-6595-4904-97D6-B83886E8997F}" type="pres">
      <dgm:prSet presAssocID="{97FEAEFE-4C33-4DFC-8F6E-E9D383AFF6E6}" presName="parTrans" presStyleLbl="sibTrans2D1" presStyleIdx="0" presStyleCnt="5"/>
      <dgm:spPr/>
      <dgm:t>
        <a:bodyPr/>
        <a:lstStyle/>
        <a:p>
          <a:pPr rtl="1"/>
          <a:endParaRPr lang="he-IL"/>
        </a:p>
      </dgm:t>
    </dgm:pt>
    <dgm:pt modelId="{4B717DD1-4D95-41EE-9DB2-20BF629C025E}" type="pres">
      <dgm:prSet presAssocID="{97FEAEFE-4C33-4DFC-8F6E-E9D383AFF6E6}" presName="connectorText" presStyleLbl="sibTrans2D1" presStyleIdx="0" presStyleCnt="5"/>
      <dgm:spPr/>
      <dgm:t>
        <a:bodyPr/>
        <a:lstStyle/>
        <a:p>
          <a:pPr rtl="1"/>
          <a:endParaRPr lang="he-IL"/>
        </a:p>
      </dgm:t>
    </dgm:pt>
    <dgm:pt modelId="{FE2EFE0E-4ECF-4780-9584-A7D456C7DCAC}" type="pres">
      <dgm:prSet presAssocID="{34E92982-2B20-4968-8B43-FD78DD375230}" presName="node" presStyleLbl="node1" presStyleIdx="0" presStyleCnt="5" custScaleX="138801" custScaleY="117052">
        <dgm:presLayoutVars>
          <dgm:bulletEnabled val="1"/>
        </dgm:presLayoutVars>
      </dgm:prSet>
      <dgm:spPr/>
      <dgm:t>
        <a:bodyPr/>
        <a:lstStyle/>
        <a:p>
          <a:pPr rtl="1"/>
          <a:endParaRPr lang="he-IL"/>
        </a:p>
      </dgm:t>
    </dgm:pt>
    <dgm:pt modelId="{E407CA45-A283-4CE6-8221-556E2D503891}" type="pres">
      <dgm:prSet presAssocID="{6B3036AB-7B1C-4C90-89F0-6496CD07658E}" presName="parTrans" presStyleLbl="sibTrans2D1" presStyleIdx="1" presStyleCnt="5"/>
      <dgm:spPr/>
      <dgm:t>
        <a:bodyPr/>
        <a:lstStyle/>
        <a:p>
          <a:pPr rtl="1"/>
          <a:endParaRPr lang="he-IL"/>
        </a:p>
      </dgm:t>
    </dgm:pt>
    <dgm:pt modelId="{B54ED2FB-8D2D-4C2C-9CE5-93C42F50F952}" type="pres">
      <dgm:prSet presAssocID="{6B3036AB-7B1C-4C90-89F0-6496CD07658E}" presName="connectorText" presStyleLbl="sibTrans2D1" presStyleIdx="1" presStyleCnt="5"/>
      <dgm:spPr/>
      <dgm:t>
        <a:bodyPr/>
        <a:lstStyle/>
        <a:p>
          <a:pPr rtl="1"/>
          <a:endParaRPr lang="he-IL"/>
        </a:p>
      </dgm:t>
    </dgm:pt>
    <dgm:pt modelId="{293BEA96-3A73-46E9-8733-DAF4E05638B4}" type="pres">
      <dgm:prSet presAssocID="{27D53AB8-4A23-46B0-B482-8883FE57FD42}" presName="node" presStyleLbl="node1" presStyleIdx="1" presStyleCnt="5" custScaleX="130973" custScaleY="125311" custRadScaleRad="99706" custRadScaleInc="3366">
        <dgm:presLayoutVars>
          <dgm:bulletEnabled val="1"/>
        </dgm:presLayoutVars>
      </dgm:prSet>
      <dgm:spPr/>
      <dgm:t>
        <a:bodyPr/>
        <a:lstStyle/>
        <a:p>
          <a:pPr rtl="1"/>
          <a:endParaRPr lang="he-IL"/>
        </a:p>
      </dgm:t>
    </dgm:pt>
    <dgm:pt modelId="{B95AD50D-E32F-42A6-9B54-6781830E1174}" type="pres">
      <dgm:prSet presAssocID="{B5652524-5CBE-4FE0-8990-92FF2C20567F}" presName="parTrans" presStyleLbl="sibTrans2D1" presStyleIdx="2" presStyleCnt="5"/>
      <dgm:spPr/>
      <dgm:t>
        <a:bodyPr/>
        <a:lstStyle/>
        <a:p>
          <a:pPr rtl="1"/>
          <a:endParaRPr lang="he-IL"/>
        </a:p>
      </dgm:t>
    </dgm:pt>
    <dgm:pt modelId="{95CA483E-FA24-4F24-8D19-5ABC79C621B5}" type="pres">
      <dgm:prSet presAssocID="{B5652524-5CBE-4FE0-8990-92FF2C20567F}" presName="connectorText" presStyleLbl="sibTrans2D1" presStyleIdx="2" presStyleCnt="5"/>
      <dgm:spPr/>
      <dgm:t>
        <a:bodyPr/>
        <a:lstStyle/>
        <a:p>
          <a:pPr rtl="1"/>
          <a:endParaRPr lang="he-IL"/>
        </a:p>
      </dgm:t>
    </dgm:pt>
    <dgm:pt modelId="{673ABF26-60E5-4A18-AC16-ADE441A5FA8F}" type="pres">
      <dgm:prSet presAssocID="{C914AEBD-D585-422B-93A9-421A21E9B2EB}" presName="node" presStyleLbl="node1" presStyleIdx="2" presStyleCnt="5" custScaleX="125928" custScaleY="128214">
        <dgm:presLayoutVars>
          <dgm:bulletEnabled val="1"/>
        </dgm:presLayoutVars>
      </dgm:prSet>
      <dgm:spPr/>
      <dgm:t>
        <a:bodyPr/>
        <a:lstStyle/>
        <a:p>
          <a:pPr rtl="1"/>
          <a:endParaRPr lang="he-IL"/>
        </a:p>
      </dgm:t>
    </dgm:pt>
    <dgm:pt modelId="{F92DFB81-4541-49C8-9A07-7FB9DF9587E8}" type="pres">
      <dgm:prSet presAssocID="{18747C89-827A-4A39-AA45-21BA672CC2DB}" presName="parTrans" presStyleLbl="sibTrans2D1" presStyleIdx="3" presStyleCnt="5"/>
      <dgm:spPr/>
      <dgm:t>
        <a:bodyPr/>
        <a:lstStyle/>
        <a:p>
          <a:pPr rtl="1"/>
          <a:endParaRPr lang="he-IL"/>
        </a:p>
      </dgm:t>
    </dgm:pt>
    <dgm:pt modelId="{9E59DE5E-2E9F-4D58-B226-6582BE34033A}" type="pres">
      <dgm:prSet presAssocID="{18747C89-827A-4A39-AA45-21BA672CC2DB}" presName="connectorText" presStyleLbl="sibTrans2D1" presStyleIdx="3" presStyleCnt="5"/>
      <dgm:spPr/>
      <dgm:t>
        <a:bodyPr/>
        <a:lstStyle/>
        <a:p>
          <a:pPr rtl="1"/>
          <a:endParaRPr lang="he-IL"/>
        </a:p>
      </dgm:t>
    </dgm:pt>
    <dgm:pt modelId="{7B9443E7-B34A-4DF9-9820-3F8BD412B8F5}" type="pres">
      <dgm:prSet presAssocID="{72B445FB-68C3-4689-AD9D-024AEB108609}" presName="node" presStyleLbl="node1" presStyleIdx="3" presStyleCnt="5" custScaleX="114102" custScaleY="117009">
        <dgm:presLayoutVars>
          <dgm:bulletEnabled val="1"/>
        </dgm:presLayoutVars>
      </dgm:prSet>
      <dgm:spPr/>
      <dgm:t>
        <a:bodyPr/>
        <a:lstStyle/>
        <a:p>
          <a:pPr rtl="1"/>
          <a:endParaRPr lang="he-IL"/>
        </a:p>
      </dgm:t>
    </dgm:pt>
    <dgm:pt modelId="{E37B35F1-4098-4052-B672-74F1C3E1D5BC}" type="pres">
      <dgm:prSet presAssocID="{3DECD4BD-72E6-48A8-B28E-01E19EDDC0F3}" presName="parTrans" presStyleLbl="sibTrans2D1" presStyleIdx="4" presStyleCnt="5"/>
      <dgm:spPr/>
      <dgm:t>
        <a:bodyPr/>
        <a:lstStyle/>
        <a:p>
          <a:pPr rtl="1"/>
          <a:endParaRPr lang="he-IL"/>
        </a:p>
      </dgm:t>
    </dgm:pt>
    <dgm:pt modelId="{EF31D827-F69A-4EA0-8590-B927703BC9F2}" type="pres">
      <dgm:prSet presAssocID="{3DECD4BD-72E6-48A8-B28E-01E19EDDC0F3}" presName="connectorText" presStyleLbl="sibTrans2D1" presStyleIdx="4" presStyleCnt="5"/>
      <dgm:spPr/>
      <dgm:t>
        <a:bodyPr/>
        <a:lstStyle/>
        <a:p>
          <a:pPr rtl="1"/>
          <a:endParaRPr lang="he-IL"/>
        </a:p>
      </dgm:t>
    </dgm:pt>
    <dgm:pt modelId="{52CFB253-94BF-48BC-B547-8ECFEFABC2E2}" type="pres">
      <dgm:prSet presAssocID="{0A7625E4-2DBC-4A26-BC42-A18E3907C1E3}" presName="node" presStyleLbl="node1" presStyleIdx="4" presStyleCnt="5" custScaleX="106492" custRadScaleRad="96097" custRadScaleInc="-4855">
        <dgm:presLayoutVars>
          <dgm:bulletEnabled val="1"/>
        </dgm:presLayoutVars>
      </dgm:prSet>
      <dgm:spPr/>
      <dgm:t>
        <a:bodyPr/>
        <a:lstStyle/>
        <a:p>
          <a:pPr rtl="1"/>
          <a:endParaRPr lang="he-IL"/>
        </a:p>
      </dgm:t>
    </dgm:pt>
  </dgm:ptLst>
  <dgm:cxnLst>
    <dgm:cxn modelId="{01B7E279-2FF4-402B-92C8-E68B42E4A1E7}" srcId="{BAC77D69-CDE3-4155-B29C-E5B4CC3CA769}" destId="{72B445FB-68C3-4689-AD9D-024AEB108609}" srcOrd="3" destOrd="0" parTransId="{18747C89-827A-4A39-AA45-21BA672CC2DB}" sibTransId="{FB2437BA-2D21-4A03-84CA-207AB8BB68D0}"/>
    <dgm:cxn modelId="{68C60BA1-C21A-48E8-B252-9010D9D6F9E8}" type="presOf" srcId="{27D53AB8-4A23-46B0-B482-8883FE57FD42}" destId="{293BEA96-3A73-46E9-8733-DAF4E05638B4}" srcOrd="0" destOrd="0" presId="urn:microsoft.com/office/officeart/2005/8/layout/radial5"/>
    <dgm:cxn modelId="{88C2C927-C6F0-4D6E-B9FA-540709FC6863}" srcId="{BAC77D69-CDE3-4155-B29C-E5B4CC3CA769}" destId="{0A7625E4-2DBC-4A26-BC42-A18E3907C1E3}" srcOrd="4" destOrd="0" parTransId="{3DECD4BD-72E6-48A8-B28E-01E19EDDC0F3}" sibTransId="{1935A295-60A5-4EFA-98E4-55FD792F2884}"/>
    <dgm:cxn modelId="{CDF658C9-A9B8-43F0-8428-89613EC8F1B3}" type="presOf" srcId="{BAC77D69-CDE3-4155-B29C-E5B4CC3CA769}" destId="{2B9932E7-9002-4793-A727-CA29C866DD8A}" srcOrd="0" destOrd="0" presId="urn:microsoft.com/office/officeart/2005/8/layout/radial5"/>
    <dgm:cxn modelId="{695BC7F3-8170-4E55-8C26-87FDA3CE6AEC}" srcId="{BAC77D69-CDE3-4155-B29C-E5B4CC3CA769}" destId="{34E92982-2B20-4968-8B43-FD78DD375230}" srcOrd="0" destOrd="0" parTransId="{97FEAEFE-4C33-4DFC-8F6E-E9D383AFF6E6}" sibTransId="{B2D85873-C974-40C5-99B1-08E4747938D7}"/>
    <dgm:cxn modelId="{B1D8C86F-70D7-470B-AB70-8CCAC6232567}" type="presOf" srcId="{72B445FB-68C3-4689-AD9D-024AEB108609}" destId="{7B9443E7-B34A-4DF9-9820-3F8BD412B8F5}" srcOrd="0" destOrd="0" presId="urn:microsoft.com/office/officeart/2005/8/layout/radial5"/>
    <dgm:cxn modelId="{F3D33619-02FE-4837-8F60-2670B6C33E6A}" srcId="{023CDF4B-A07F-4888-B5A4-2644DEE43F68}" destId="{BAC77D69-CDE3-4155-B29C-E5B4CC3CA769}" srcOrd="0" destOrd="0" parTransId="{F09EA297-37C8-45DE-8DFA-FD41F717204F}" sibTransId="{4BAB4AF9-8139-42A7-B7BB-E6FEC657C94D}"/>
    <dgm:cxn modelId="{2C9C6321-DEDE-492D-9E59-D49B2A35DEAE}" type="presOf" srcId="{97FEAEFE-4C33-4DFC-8F6E-E9D383AFF6E6}" destId="{4B717DD1-4D95-41EE-9DB2-20BF629C025E}" srcOrd="1" destOrd="0" presId="urn:microsoft.com/office/officeart/2005/8/layout/radial5"/>
    <dgm:cxn modelId="{33D8B73D-3A2D-43C1-8769-040E3A7BF1C9}" type="presOf" srcId="{6B3036AB-7B1C-4C90-89F0-6496CD07658E}" destId="{B54ED2FB-8D2D-4C2C-9CE5-93C42F50F952}" srcOrd="1" destOrd="0" presId="urn:microsoft.com/office/officeart/2005/8/layout/radial5"/>
    <dgm:cxn modelId="{D2BBFC29-826C-4C71-8063-64AC963CB0D4}" type="presOf" srcId="{18747C89-827A-4A39-AA45-21BA672CC2DB}" destId="{F92DFB81-4541-49C8-9A07-7FB9DF9587E8}" srcOrd="0" destOrd="0" presId="urn:microsoft.com/office/officeart/2005/8/layout/radial5"/>
    <dgm:cxn modelId="{8DF8A817-BD49-4BFA-AE04-801223F1BB9F}" srcId="{BAC77D69-CDE3-4155-B29C-E5B4CC3CA769}" destId="{27D53AB8-4A23-46B0-B482-8883FE57FD42}" srcOrd="1" destOrd="0" parTransId="{6B3036AB-7B1C-4C90-89F0-6496CD07658E}" sibTransId="{FCCD9F7E-B340-448B-9B9D-DA222C66B383}"/>
    <dgm:cxn modelId="{A2158986-DB74-411D-9662-79959DF53956}" type="presOf" srcId="{B5652524-5CBE-4FE0-8990-92FF2C20567F}" destId="{B95AD50D-E32F-42A6-9B54-6781830E1174}" srcOrd="0" destOrd="0" presId="urn:microsoft.com/office/officeart/2005/8/layout/radial5"/>
    <dgm:cxn modelId="{B61D89B1-4AC1-46E8-B038-E2DC1AE037C9}" type="presOf" srcId="{0A7625E4-2DBC-4A26-BC42-A18E3907C1E3}" destId="{52CFB253-94BF-48BC-B547-8ECFEFABC2E2}" srcOrd="0" destOrd="0" presId="urn:microsoft.com/office/officeart/2005/8/layout/radial5"/>
    <dgm:cxn modelId="{7372B0EF-34F2-409A-9AC4-9ED5EDEA5F93}" srcId="{BAC77D69-CDE3-4155-B29C-E5B4CC3CA769}" destId="{C914AEBD-D585-422B-93A9-421A21E9B2EB}" srcOrd="2" destOrd="0" parTransId="{B5652524-5CBE-4FE0-8990-92FF2C20567F}" sibTransId="{E860CDB4-AE42-47D6-861F-0A867E2A2D9D}"/>
    <dgm:cxn modelId="{B18F96B5-3532-43E9-A14F-3F89C5CA78EC}" type="presOf" srcId="{023CDF4B-A07F-4888-B5A4-2644DEE43F68}" destId="{34AB55B5-32AC-4335-976F-7E7DC2535587}" srcOrd="0" destOrd="0" presId="urn:microsoft.com/office/officeart/2005/8/layout/radial5"/>
    <dgm:cxn modelId="{C319B604-00FE-4E8A-9A98-A9EACC1E870A}" type="presOf" srcId="{6B3036AB-7B1C-4C90-89F0-6496CD07658E}" destId="{E407CA45-A283-4CE6-8221-556E2D503891}" srcOrd="0" destOrd="0" presId="urn:microsoft.com/office/officeart/2005/8/layout/radial5"/>
    <dgm:cxn modelId="{59DEACC5-9D24-4ECB-9892-5C0D9ADB900C}" type="presOf" srcId="{18747C89-827A-4A39-AA45-21BA672CC2DB}" destId="{9E59DE5E-2E9F-4D58-B226-6582BE34033A}" srcOrd="1" destOrd="0" presId="urn:microsoft.com/office/officeart/2005/8/layout/radial5"/>
    <dgm:cxn modelId="{5D1535C5-4034-40A9-8A96-871F9E8B8345}" type="presOf" srcId="{3DECD4BD-72E6-48A8-B28E-01E19EDDC0F3}" destId="{E37B35F1-4098-4052-B672-74F1C3E1D5BC}" srcOrd="0" destOrd="0" presId="urn:microsoft.com/office/officeart/2005/8/layout/radial5"/>
    <dgm:cxn modelId="{62E71FAB-A3F0-4EB6-AF7E-6FFA0EF311BF}" type="presOf" srcId="{C914AEBD-D585-422B-93A9-421A21E9B2EB}" destId="{673ABF26-60E5-4A18-AC16-ADE441A5FA8F}" srcOrd="0" destOrd="0" presId="urn:microsoft.com/office/officeart/2005/8/layout/radial5"/>
    <dgm:cxn modelId="{F2DAAC6E-87C7-415A-B64C-AC9E92993C86}" type="presOf" srcId="{B5652524-5CBE-4FE0-8990-92FF2C20567F}" destId="{95CA483E-FA24-4F24-8D19-5ABC79C621B5}" srcOrd="1" destOrd="0" presId="urn:microsoft.com/office/officeart/2005/8/layout/radial5"/>
    <dgm:cxn modelId="{7639E78E-084D-4E97-8CEE-5E9832E72D97}" type="presOf" srcId="{34E92982-2B20-4968-8B43-FD78DD375230}" destId="{FE2EFE0E-4ECF-4780-9584-A7D456C7DCAC}" srcOrd="0" destOrd="0" presId="urn:microsoft.com/office/officeart/2005/8/layout/radial5"/>
    <dgm:cxn modelId="{A4A890ED-D4B9-43B3-8FD7-F86058192E47}" type="presOf" srcId="{97FEAEFE-4C33-4DFC-8F6E-E9D383AFF6E6}" destId="{9F3C5054-6595-4904-97D6-B83886E8997F}" srcOrd="0" destOrd="0" presId="urn:microsoft.com/office/officeart/2005/8/layout/radial5"/>
    <dgm:cxn modelId="{68909B85-70D9-40BD-8724-AAA12B689795}" type="presOf" srcId="{3DECD4BD-72E6-48A8-B28E-01E19EDDC0F3}" destId="{EF31D827-F69A-4EA0-8590-B927703BC9F2}" srcOrd="1" destOrd="0" presId="urn:microsoft.com/office/officeart/2005/8/layout/radial5"/>
    <dgm:cxn modelId="{1EDEF070-7FC7-4F13-979F-CF941090B442}" type="presParOf" srcId="{34AB55B5-32AC-4335-976F-7E7DC2535587}" destId="{2B9932E7-9002-4793-A727-CA29C866DD8A}" srcOrd="0" destOrd="0" presId="urn:microsoft.com/office/officeart/2005/8/layout/radial5"/>
    <dgm:cxn modelId="{06549C82-FE73-4A38-B82C-D4B1AB5BF678}" type="presParOf" srcId="{34AB55B5-32AC-4335-976F-7E7DC2535587}" destId="{9F3C5054-6595-4904-97D6-B83886E8997F}" srcOrd="1" destOrd="0" presId="urn:microsoft.com/office/officeart/2005/8/layout/radial5"/>
    <dgm:cxn modelId="{7B8DDC8B-18D0-42E6-8098-A2E3C91350F7}" type="presParOf" srcId="{9F3C5054-6595-4904-97D6-B83886E8997F}" destId="{4B717DD1-4D95-41EE-9DB2-20BF629C025E}" srcOrd="0" destOrd="0" presId="urn:microsoft.com/office/officeart/2005/8/layout/radial5"/>
    <dgm:cxn modelId="{46A7760F-A66D-4B3A-888E-20A45BB308A5}" type="presParOf" srcId="{34AB55B5-32AC-4335-976F-7E7DC2535587}" destId="{FE2EFE0E-4ECF-4780-9584-A7D456C7DCAC}" srcOrd="2" destOrd="0" presId="urn:microsoft.com/office/officeart/2005/8/layout/radial5"/>
    <dgm:cxn modelId="{30A69D4D-36AE-482F-8442-7FFC58905018}" type="presParOf" srcId="{34AB55B5-32AC-4335-976F-7E7DC2535587}" destId="{E407CA45-A283-4CE6-8221-556E2D503891}" srcOrd="3" destOrd="0" presId="urn:microsoft.com/office/officeart/2005/8/layout/radial5"/>
    <dgm:cxn modelId="{FA6816BD-B000-4FC1-B7D6-80B89708F718}" type="presParOf" srcId="{E407CA45-A283-4CE6-8221-556E2D503891}" destId="{B54ED2FB-8D2D-4C2C-9CE5-93C42F50F952}" srcOrd="0" destOrd="0" presId="urn:microsoft.com/office/officeart/2005/8/layout/radial5"/>
    <dgm:cxn modelId="{7B719E2E-4B7C-4BB8-879F-E6FEC24C6B24}" type="presParOf" srcId="{34AB55B5-32AC-4335-976F-7E7DC2535587}" destId="{293BEA96-3A73-46E9-8733-DAF4E05638B4}" srcOrd="4" destOrd="0" presId="urn:microsoft.com/office/officeart/2005/8/layout/radial5"/>
    <dgm:cxn modelId="{C43AD0A6-A212-4497-8CFE-7B5D62706A98}" type="presParOf" srcId="{34AB55B5-32AC-4335-976F-7E7DC2535587}" destId="{B95AD50D-E32F-42A6-9B54-6781830E1174}" srcOrd="5" destOrd="0" presId="urn:microsoft.com/office/officeart/2005/8/layout/radial5"/>
    <dgm:cxn modelId="{54E9A2F9-E07E-4576-8088-859FF29B4ABC}" type="presParOf" srcId="{B95AD50D-E32F-42A6-9B54-6781830E1174}" destId="{95CA483E-FA24-4F24-8D19-5ABC79C621B5}" srcOrd="0" destOrd="0" presId="urn:microsoft.com/office/officeart/2005/8/layout/radial5"/>
    <dgm:cxn modelId="{F465966E-921B-42AF-9066-F29208CA9529}" type="presParOf" srcId="{34AB55B5-32AC-4335-976F-7E7DC2535587}" destId="{673ABF26-60E5-4A18-AC16-ADE441A5FA8F}" srcOrd="6" destOrd="0" presId="urn:microsoft.com/office/officeart/2005/8/layout/radial5"/>
    <dgm:cxn modelId="{3866BE46-452C-4910-8C6D-7A61BDE1FED7}" type="presParOf" srcId="{34AB55B5-32AC-4335-976F-7E7DC2535587}" destId="{F92DFB81-4541-49C8-9A07-7FB9DF9587E8}" srcOrd="7" destOrd="0" presId="urn:microsoft.com/office/officeart/2005/8/layout/radial5"/>
    <dgm:cxn modelId="{0B34AF88-B329-4A1A-91B5-086D2A51460D}" type="presParOf" srcId="{F92DFB81-4541-49C8-9A07-7FB9DF9587E8}" destId="{9E59DE5E-2E9F-4D58-B226-6582BE34033A}" srcOrd="0" destOrd="0" presId="urn:microsoft.com/office/officeart/2005/8/layout/radial5"/>
    <dgm:cxn modelId="{1F483553-6C85-4A87-AF14-898D95450E04}" type="presParOf" srcId="{34AB55B5-32AC-4335-976F-7E7DC2535587}" destId="{7B9443E7-B34A-4DF9-9820-3F8BD412B8F5}" srcOrd="8" destOrd="0" presId="urn:microsoft.com/office/officeart/2005/8/layout/radial5"/>
    <dgm:cxn modelId="{7738E569-BD04-430E-B987-31E72B4B482A}" type="presParOf" srcId="{34AB55B5-32AC-4335-976F-7E7DC2535587}" destId="{E37B35F1-4098-4052-B672-74F1C3E1D5BC}" srcOrd="9" destOrd="0" presId="urn:microsoft.com/office/officeart/2005/8/layout/radial5"/>
    <dgm:cxn modelId="{E3BBCAE1-E611-48B5-873B-CCF542EC96EA}" type="presParOf" srcId="{E37B35F1-4098-4052-B672-74F1C3E1D5BC}" destId="{EF31D827-F69A-4EA0-8590-B927703BC9F2}" srcOrd="0" destOrd="0" presId="urn:microsoft.com/office/officeart/2005/8/layout/radial5"/>
    <dgm:cxn modelId="{64908A94-3EC4-45C3-A95B-8291390E2979}" type="presParOf" srcId="{34AB55B5-32AC-4335-976F-7E7DC2535587}" destId="{52CFB253-94BF-48BC-B547-8ECFEFABC2E2}" srcOrd="10" destOrd="0" presId="urn:microsoft.com/office/officeart/2005/8/layout/radial5"/>
  </dgm:cxnLst>
  <dgm:bg>
    <a:effectLst/>
  </dgm:bg>
  <dgm:whole>
    <a:effectLst/>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23CDF4B-A07F-4888-B5A4-2644DEE43F68}"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pPr rtl="1"/>
          <a:endParaRPr lang="he-IL"/>
        </a:p>
      </dgm:t>
    </dgm:pt>
    <dgm:pt modelId="{34E92982-2B20-4968-8B43-FD78DD375230}">
      <dgm:prSet phldrT="[טקסט]" custT="1"/>
      <dgm:spPr>
        <a:scene3d>
          <a:camera prst="orthographicFront"/>
          <a:lightRig rig="threePt" dir="t"/>
        </a:scene3d>
        <a:sp3d>
          <a:bevelT w="114300" prst="artDeco"/>
        </a:sp3d>
      </dgm:spPr>
      <dgm:t>
        <a:bodyPr/>
        <a:lstStyle/>
        <a:p>
          <a:pPr rtl="1"/>
          <a:r>
            <a:rPr lang="ar-SA" sz="1800" b="1" baseline="0" dirty="0" smtClean="0">
              <a:solidFill>
                <a:schemeClr val="bg1"/>
              </a:solidFill>
              <a:latin typeface="Times New Roman" pitchFamily="18" charset="0"/>
              <a:cs typeface="Times New Roman" pitchFamily="18" charset="0"/>
            </a:rPr>
            <a:t>تنظيم احتفالات مدرسية</a:t>
          </a:r>
          <a:endParaRPr lang="he-IL" sz="1800" b="1" dirty="0">
            <a:solidFill>
              <a:schemeClr val="bg1"/>
            </a:solidFill>
            <a:latin typeface="Times New Roman" pitchFamily="18" charset="0"/>
            <a:cs typeface="Times New Roman" pitchFamily="18" charset="0"/>
          </a:endParaRPr>
        </a:p>
      </dgm:t>
    </dgm:pt>
    <dgm:pt modelId="{97FEAEFE-4C33-4DFC-8F6E-E9D383AFF6E6}" type="parTrans" cxnId="{695BC7F3-8170-4E55-8C26-87FDA3CE6AEC}">
      <dgm:prSet/>
      <dgm:spPr/>
      <dgm:t>
        <a:bodyPr/>
        <a:lstStyle/>
        <a:p>
          <a:pPr rtl="1"/>
          <a:endParaRPr lang="he-IL">
            <a:latin typeface="Times New Roman" pitchFamily="18" charset="0"/>
            <a:cs typeface="Times New Roman" pitchFamily="18" charset="0"/>
          </a:endParaRPr>
        </a:p>
      </dgm:t>
    </dgm:pt>
    <dgm:pt modelId="{B2D85873-C974-40C5-99B1-08E4747938D7}" type="sibTrans" cxnId="{695BC7F3-8170-4E55-8C26-87FDA3CE6AEC}">
      <dgm:prSet/>
      <dgm:spPr/>
      <dgm:t>
        <a:bodyPr/>
        <a:lstStyle/>
        <a:p>
          <a:pPr rtl="1"/>
          <a:endParaRPr lang="he-IL"/>
        </a:p>
      </dgm:t>
    </dgm:pt>
    <dgm:pt modelId="{27D53AB8-4A23-46B0-B482-8883FE57FD42}">
      <dgm:prSet phldrT="[טקסט]" custT="1"/>
      <dgm:spPr>
        <a:solidFill>
          <a:schemeClr val="bg1">
            <a:lumMod val="65000"/>
          </a:schemeClr>
        </a:solidFill>
        <a:scene3d>
          <a:camera prst="orthographicFront"/>
          <a:lightRig rig="threePt" dir="t"/>
        </a:scene3d>
        <a:sp3d>
          <a:bevelT w="114300" prst="artDeco"/>
        </a:sp3d>
      </dgm:spPr>
      <dgm:t>
        <a:bodyPr/>
        <a:lstStyle/>
        <a:p>
          <a:pPr algn="ctr" rtl="1"/>
          <a:r>
            <a:rPr lang="ar-SA" sz="1800" b="1" dirty="0" smtClean="0">
              <a:solidFill>
                <a:schemeClr val="bg1"/>
              </a:solidFill>
              <a:latin typeface="Times New Roman" pitchFamily="18" charset="0"/>
              <a:cs typeface="Times New Roman" pitchFamily="18" charset="0"/>
            </a:rPr>
            <a:t>نشاط في أعقاب إجراء أبحاث</a:t>
          </a:r>
          <a:endParaRPr lang="he-IL" sz="1800" b="1" dirty="0">
            <a:solidFill>
              <a:schemeClr val="bg1"/>
            </a:solidFill>
            <a:latin typeface="Times New Roman" pitchFamily="18" charset="0"/>
            <a:cs typeface="Times New Roman" pitchFamily="18" charset="0"/>
          </a:endParaRPr>
        </a:p>
      </dgm:t>
    </dgm:pt>
    <dgm:pt modelId="{6B3036AB-7B1C-4C90-89F0-6496CD07658E}" type="parTrans" cxnId="{8DF8A817-BD49-4BFA-AE04-801223F1BB9F}">
      <dgm:prSet/>
      <dgm:spPr/>
      <dgm:t>
        <a:bodyPr/>
        <a:lstStyle/>
        <a:p>
          <a:pPr rtl="1"/>
          <a:endParaRPr lang="he-IL">
            <a:latin typeface="Times New Roman" pitchFamily="18" charset="0"/>
            <a:cs typeface="Times New Roman" pitchFamily="18" charset="0"/>
          </a:endParaRPr>
        </a:p>
      </dgm:t>
    </dgm:pt>
    <dgm:pt modelId="{FCCD9F7E-B340-448B-9B9D-DA222C66B383}" type="sibTrans" cxnId="{8DF8A817-BD49-4BFA-AE04-801223F1BB9F}">
      <dgm:prSet/>
      <dgm:spPr/>
      <dgm:t>
        <a:bodyPr/>
        <a:lstStyle/>
        <a:p>
          <a:pPr rtl="1"/>
          <a:endParaRPr lang="he-IL"/>
        </a:p>
      </dgm:t>
    </dgm:pt>
    <dgm:pt modelId="{C914AEBD-D585-422B-93A9-421A21E9B2EB}">
      <dgm:prSet phldrT="[טקסט]" custT="1"/>
      <dgm:spPr>
        <a:solidFill>
          <a:schemeClr val="accent2">
            <a:lumMod val="60000"/>
            <a:lumOff val="40000"/>
          </a:schemeClr>
        </a:solidFill>
        <a:scene3d>
          <a:camera prst="orthographicFront"/>
          <a:lightRig rig="threePt" dir="t"/>
        </a:scene3d>
        <a:sp3d>
          <a:bevelT w="114300" prst="artDeco"/>
        </a:sp3d>
      </dgm:spPr>
      <dgm:t>
        <a:bodyPr/>
        <a:lstStyle/>
        <a:p>
          <a:pPr rtl="1"/>
          <a:r>
            <a:rPr lang="ar-SA" sz="1800" b="1" dirty="0" smtClean="0">
              <a:solidFill>
                <a:schemeClr val="bg1"/>
              </a:solidFill>
              <a:latin typeface="Times New Roman" pitchFamily="18" charset="0"/>
              <a:cs typeface="Times New Roman" pitchFamily="18" charset="0"/>
            </a:rPr>
            <a:t>إقامة مراكز تعلم</a:t>
          </a:r>
          <a:endParaRPr lang="he-IL" sz="1800" b="1" dirty="0">
            <a:solidFill>
              <a:schemeClr val="bg1"/>
            </a:solidFill>
            <a:latin typeface="Times New Roman" pitchFamily="18" charset="0"/>
            <a:cs typeface="Times New Roman" pitchFamily="18" charset="0"/>
          </a:endParaRPr>
        </a:p>
      </dgm:t>
    </dgm:pt>
    <dgm:pt modelId="{B5652524-5CBE-4FE0-8990-92FF2C20567F}" type="parTrans" cxnId="{7372B0EF-34F2-409A-9AC4-9ED5EDEA5F93}">
      <dgm:prSet/>
      <dgm:spPr/>
      <dgm:t>
        <a:bodyPr/>
        <a:lstStyle/>
        <a:p>
          <a:pPr rtl="1"/>
          <a:endParaRPr lang="he-IL">
            <a:latin typeface="Times New Roman" pitchFamily="18" charset="0"/>
            <a:cs typeface="Times New Roman" pitchFamily="18" charset="0"/>
          </a:endParaRPr>
        </a:p>
      </dgm:t>
    </dgm:pt>
    <dgm:pt modelId="{E860CDB4-AE42-47D6-861F-0A867E2A2D9D}" type="sibTrans" cxnId="{7372B0EF-34F2-409A-9AC4-9ED5EDEA5F93}">
      <dgm:prSet/>
      <dgm:spPr/>
      <dgm:t>
        <a:bodyPr/>
        <a:lstStyle/>
        <a:p>
          <a:pPr rtl="1"/>
          <a:endParaRPr lang="he-IL"/>
        </a:p>
      </dgm:t>
    </dgm:pt>
    <dgm:pt modelId="{BAC77D69-CDE3-4155-B29C-E5B4CC3CA769}">
      <dgm:prSet phldrT="[טקסט]"/>
      <dgm:spPr>
        <a:solidFill>
          <a:schemeClr val="accent1">
            <a:lumMod val="75000"/>
          </a:schemeClr>
        </a:solidFill>
        <a:scene3d>
          <a:camera prst="orthographicFront"/>
          <a:lightRig rig="threePt" dir="t"/>
        </a:scene3d>
        <a:sp3d>
          <a:bevelT w="114300" prst="artDeco"/>
        </a:sp3d>
      </dgm:spPr>
      <dgm:t>
        <a:bodyPr/>
        <a:lstStyle/>
        <a:p>
          <a:pPr rtl="1"/>
          <a:r>
            <a:rPr lang="ar-SA" b="1" dirty="0" smtClean="0">
              <a:latin typeface="Times New Roman" pitchFamily="18" charset="0"/>
              <a:cs typeface="Times New Roman" pitchFamily="18" charset="0"/>
            </a:rPr>
            <a:t>في المدرسة</a:t>
          </a:r>
          <a:endParaRPr lang="he-IL" b="1" dirty="0">
            <a:solidFill>
              <a:schemeClr val="tx1"/>
            </a:solidFill>
            <a:latin typeface="Times New Roman" pitchFamily="18" charset="0"/>
            <a:cs typeface="Times New Roman" pitchFamily="18" charset="0"/>
          </a:endParaRPr>
        </a:p>
      </dgm:t>
    </dgm:pt>
    <dgm:pt modelId="{4BAB4AF9-8139-42A7-B7BB-E6FEC657C94D}" type="sibTrans" cxnId="{F3D33619-02FE-4837-8F60-2670B6C33E6A}">
      <dgm:prSet/>
      <dgm:spPr/>
      <dgm:t>
        <a:bodyPr/>
        <a:lstStyle/>
        <a:p>
          <a:pPr rtl="1"/>
          <a:endParaRPr lang="he-IL"/>
        </a:p>
      </dgm:t>
    </dgm:pt>
    <dgm:pt modelId="{F09EA297-37C8-45DE-8DFA-FD41F717204F}" type="parTrans" cxnId="{F3D33619-02FE-4837-8F60-2670B6C33E6A}">
      <dgm:prSet/>
      <dgm:spPr/>
      <dgm:t>
        <a:bodyPr/>
        <a:lstStyle/>
        <a:p>
          <a:pPr rtl="1"/>
          <a:endParaRPr lang="he-IL"/>
        </a:p>
      </dgm:t>
    </dgm:pt>
    <dgm:pt modelId="{9BC27AD6-6866-4455-A1FC-D71E596D7FE9}" type="pres">
      <dgm:prSet presAssocID="{023CDF4B-A07F-4888-B5A4-2644DEE43F68}" presName="Name0" presStyleCnt="0">
        <dgm:presLayoutVars>
          <dgm:chMax val="1"/>
          <dgm:chPref val="1"/>
          <dgm:dir/>
          <dgm:animOne val="branch"/>
          <dgm:animLvl val="lvl"/>
        </dgm:presLayoutVars>
      </dgm:prSet>
      <dgm:spPr/>
      <dgm:t>
        <a:bodyPr/>
        <a:lstStyle/>
        <a:p>
          <a:pPr rtl="1"/>
          <a:endParaRPr lang="he-IL"/>
        </a:p>
      </dgm:t>
    </dgm:pt>
    <dgm:pt modelId="{5D8B0252-79ED-4F36-A123-04650AE6B290}" type="pres">
      <dgm:prSet presAssocID="{BAC77D69-CDE3-4155-B29C-E5B4CC3CA769}" presName="singleCycle" presStyleCnt="0"/>
      <dgm:spPr/>
    </dgm:pt>
    <dgm:pt modelId="{545BEB75-2D36-43DD-8756-C10789F4CA1B}" type="pres">
      <dgm:prSet presAssocID="{BAC77D69-CDE3-4155-B29C-E5B4CC3CA769}" presName="singleCenter" presStyleLbl="node1" presStyleIdx="0" presStyleCnt="4" custScaleX="175757" custScaleY="109465" custLinFactNeighborX="48030" custLinFactNeighborY="-12234">
        <dgm:presLayoutVars>
          <dgm:chMax val="7"/>
          <dgm:chPref val="7"/>
        </dgm:presLayoutVars>
      </dgm:prSet>
      <dgm:spPr/>
      <dgm:t>
        <a:bodyPr/>
        <a:lstStyle/>
        <a:p>
          <a:pPr rtl="1"/>
          <a:endParaRPr lang="he-IL"/>
        </a:p>
      </dgm:t>
    </dgm:pt>
    <dgm:pt modelId="{8EC399ED-37F9-4A58-B85E-7C56BCAFE403}" type="pres">
      <dgm:prSet presAssocID="{97FEAEFE-4C33-4DFC-8F6E-E9D383AFF6E6}" presName="Name56" presStyleLbl="parChTrans1D2" presStyleIdx="0" presStyleCnt="3"/>
      <dgm:spPr/>
      <dgm:t>
        <a:bodyPr/>
        <a:lstStyle/>
        <a:p>
          <a:pPr rtl="1"/>
          <a:endParaRPr lang="he-IL"/>
        </a:p>
      </dgm:t>
    </dgm:pt>
    <dgm:pt modelId="{B07C7DEB-F404-4F53-B61E-48A6003B9C7C}" type="pres">
      <dgm:prSet presAssocID="{34E92982-2B20-4968-8B43-FD78DD375230}" presName="text0" presStyleLbl="node1" presStyleIdx="1" presStyleCnt="4" custScaleX="287152" custScaleY="122410" custRadScaleRad="104825" custRadScaleInc="16049">
        <dgm:presLayoutVars>
          <dgm:bulletEnabled val="1"/>
        </dgm:presLayoutVars>
      </dgm:prSet>
      <dgm:spPr/>
      <dgm:t>
        <a:bodyPr/>
        <a:lstStyle/>
        <a:p>
          <a:pPr rtl="1"/>
          <a:endParaRPr lang="he-IL"/>
        </a:p>
      </dgm:t>
    </dgm:pt>
    <dgm:pt modelId="{57D01A55-8CE1-4DB5-B3D2-C54395C9A621}" type="pres">
      <dgm:prSet presAssocID="{6B3036AB-7B1C-4C90-89F0-6496CD07658E}" presName="Name56" presStyleLbl="parChTrans1D2" presStyleIdx="1" presStyleCnt="3"/>
      <dgm:spPr/>
      <dgm:t>
        <a:bodyPr/>
        <a:lstStyle/>
        <a:p>
          <a:pPr rtl="1"/>
          <a:endParaRPr lang="he-IL"/>
        </a:p>
      </dgm:t>
    </dgm:pt>
    <dgm:pt modelId="{E7B24C75-B3B0-4EAF-BB79-ED10745121F6}" type="pres">
      <dgm:prSet presAssocID="{27D53AB8-4A23-46B0-B482-8883FE57FD42}" presName="text0" presStyleLbl="node1" presStyleIdx="2" presStyleCnt="4" custScaleX="476856" custScaleY="123941" custRadScaleRad="82882" custRadScaleInc="20196">
        <dgm:presLayoutVars>
          <dgm:bulletEnabled val="1"/>
        </dgm:presLayoutVars>
      </dgm:prSet>
      <dgm:spPr/>
      <dgm:t>
        <a:bodyPr/>
        <a:lstStyle/>
        <a:p>
          <a:pPr rtl="1"/>
          <a:endParaRPr lang="he-IL"/>
        </a:p>
      </dgm:t>
    </dgm:pt>
    <dgm:pt modelId="{9D7BD6D4-C204-4184-8534-6D196B6D050C}" type="pres">
      <dgm:prSet presAssocID="{B5652524-5CBE-4FE0-8990-92FF2C20567F}" presName="Name56" presStyleLbl="parChTrans1D2" presStyleIdx="2" presStyleCnt="3"/>
      <dgm:spPr/>
      <dgm:t>
        <a:bodyPr/>
        <a:lstStyle/>
        <a:p>
          <a:pPr rtl="1"/>
          <a:endParaRPr lang="he-IL"/>
        </a:p>
      </dgm:t>
    </dgm:pt>
    <dgm:pt modelId="{F66A4A5F-0430-4B19-B9D5-D290A9307B1B}" type="pres">
      <dgm:prSet presAssocID="{C914AEBD-D585-422B-93A9-421A21E9B2EB}" presName="text0" presStyleLbl="node1" presStyleIdx="3" presStyleCnt="4" custScaleX="309887" custScaleY="161848" custRadScaleRad="66586" custRadScaleInc="79251">
        <dgm:presLayoutVars>
          <dgm:bulletEnabled val="1"/>
        </dgm:presLayoutVars>
      </dgm:prSet>
      <dgm:spPr/>
      <dgm:t>
        <a:bodyPr/>
        <a:lstStyle/>
        <a:p>
          <a:pPr rtl="1"/>
          <a:endParaRPr lang="he-IL"/>
        </a:p>
      </dgm:t>
    </dgm:pt>
  </dgm:ptLst>
  <dgm:cxnLst>
    <dgm:cxn modelId="{57729B23-9F43-4A02-9208-DA5AD67886D6}" type="presOf" srcId="{6B3036AB-7B1C-4C90-89F0-6496CD07658E}" destId="{57D01A55-8CE1-4DB5-B3D2-C54395C9A621}" srcOrd="0" destOrd="0" presId="urn:microsoft.com/office/officeart/2008/layout/RadialCluster"/>
    <dgm:cxn modelId="{695BC7F3-8170-4E55-8C26-87FDA3CE6AEC}" srcId="{BAC77D69-CDE3-4155-B29C-E5B4CC3CA769}" destId="{34E92982-2B20-4968-8B43-FD78DD375230}" srcOrd="0" destOrd="0" parTransId="{97FEAEFE-4C33-4DFC-8F6E-E9D383AFF6E6}" sibTransId="{B2D85873-C974-40C5-99B1-08E4747938D7}"/>
    <dgm:cxn modelId="{AB2DE51D-D187-4301-8A22-9EAB30CE410E}" type="presOf" srcId="{C914AEBD-D585-422B-93A9-421A21E9B2EB}" destId="{F66A4A5F-0430-4B19-B9D5-D290A9307B1B}" srcOrd="0" destOrd="0" presId="urn:microsoft.com/office/officeart/2008/layout/RadialCluster"/>
    <dgm:cxn modelId="{F3D33619-02FE-4837-8F60-2670B6C33E6A}" srcId="{023CDF4B-A07F-4888-B5A4-2644DEE43F68}" destId="{BAC77D69-CDE3-4155-B29C-E5B4CC3CA769}" srcOrd="0" destOrd="0" parTransId="{F09EA297-37C8-45DE-8DFA-FD41F717204F}" sibTransId="{4BAB4AF9-8139-42A7-B7BB-E6FEC657C94D}"/>
    <dgm:cxn modelId="{A2A2225C-C8B9-4CD1-9775-BA53137F6235}" type="presOf" srcId="{023CDF4B-A07F-4888-B5A4-2644DEE43F68}" destId="{9BC27AD6-6866-4455-A1FC-D71E596D7FE9}" srcOrd="0" destOrd="0" presId="urn:microsoft.com/office/officeart/2008/layout/RadialCluster"/>
    <dgm:cxn modelId="{8DF8A817-BD49-4BFA-AE04-801223F1BB9F}" srcId="{BAC77D69-CDE3-4155-B29C-E5B4CC3CA769}" destId="{27D53AB8-4A23-46B0-B482-8883FE57FD42}" srcOrd="1" destOrd="0" parTransId="{6B3036AB-7B1C-4C90-89F0-6496CD07658E}" sibTransId="{FCCD9F7E-B340-448B-9B9D-DA222C66B383}"/>
    <dgm:cxn modelId="{7372B0EF-34F2-409A-9AC4-9ED5EDEA5F93}" srcId="{BAC77D69-CDE3-4155-B29C-E5B4CC3CA769}" destId="{C914AEBD-D585-422B-93A9-421A21E9B2EB}" srcOrd="2" destOrd="0" parTransId="{B5652524-5CBE-4FE0-8990-92FF2C20567F}" sibTransId="{E860CDB4-AE42-47D6-861F-0A867E2A2D9D}"/>
    <dgm:cxn modelId="{A3B38977-1169-451E-835E-C06F812808FF}" type="presOf" srcId="{34E92982-2B20-4968-8B43-FD78DD375230}" destId="{B07C7DEB-F404-4F53-B61E-48A6003B9C7C}" srcOrd="0" destOrd="0" presId="urn:microsoft.com/office/officeart/2008/layout/RadialCluster"/>
    <dgm:cxn modelId="{AE6D4DC3-2FDA-41CC-8492-8B72C0CA988F}" type="presOf" srcId="{97FEAEFE-4C33-4DFC-8F6E-E9D383AFF6E6}" destId="{8EC399ED-37F9-4A58-B85E-7C56BCAFE403}" srcOrd="0" destOrd="0" presId="urn:microsoft.com/office/officeart/2008/layout/RadialCluster"/>
    <dgm:cxn modelId="{262990F5-68F3-4824-94D4-C7780CC23790}" type="presOf" srcId="{27D53AB8-4A23-46B0-B482-8883FE57FD42}" destId="{E7B24C75-B3B0-4EAF-BB79-ED10745121F6}" srcOrd="0" destOrd="0" presId="urn:microsoft.com/office/officeart/2008/layout/RadialCluster"/>
    <dgm:cxn modelId="{4599CE2A-08A7-4D17-81B3-0E49E498285C}" type="presOf" srcId="{BAC77D69-CDE3-4155-B29C-E5B4CC3CA769}" destId="{545BEB75-2D36-43DD-8756-C10789F4CA1B}" srcOrd="0" destOrd="0" presId="urn:microsoft.com/office/officeart/2008/layout/RadialCluster"/>
    <dgm:cxn modelId="{6EEE761A-0C80-4FEE-9FDB-8A7B0C683BCF}" type="presOf" srcId="{B5652524-5CBE-4FE0-8990-92FF2C20567F}" destId="{9D7BD6D4-C204-4184-8534-6D196B6D050C}" srcOrd="0" destOrd="0" presId="urn:microsoft.com/office/officeart/2008/layout/RadialCluster"/>
    <dgm:cxn modelId="{CE50F6E0-39AF-4E58-AE14-32CDF8C94AEF}" type="presParOf" srcId="{9BC27AD6-6866-4455-A1FC-D71E596D7FE9}" destId="{5D8B0252-79ED-4F36-A123-04650AE6B290}" srcOrd="0" destOrd="0" presId="urn:microsoft.com/office/officeart/2008/layout/RadialCluster"/>
    <dgm:cxn modelId="{E36851A1-242E-4632-A2C7-2ED865C9B300}" type="presParOf" srcId="{5D8B0252-79ED-4F36-A123-04650AE6B290}" destId="{545BEB75-2D36-43DD-8756-C10789F4CA1B}" srcOrd="0" destOrd="0" presId="urn:microsoft.com/office/officeart/2008/layout/RadialCluster"/>
    <dgm:cxn modelId="{9441973E-28C2-4B9A-93E8-2DB61E65D279}" type="presParOf" srcId="{5D8B0252-79ED-4F36-A123-04650AE6B290}" destId="{8EC399ED-37F9-4A58-B85E-7C56BCAFE403}" srcOrd="1" destOrd="0" presId="urn:microsoft.com/office/officeart/2008/layout/RadialCluster"/>
    <dgm:cxn modelId="{FDF4134B-9C13-4B18-9262-1E69EF6B0B1A}" type="presParOf" srcId="{5D8B0252-79ED-4F36-A123-04650AE6B290}" destId="{B07C7DEB-F404-4F53-B61E-48A6003B9C7C}" srcOrd="2" destOrd="0" presId="urn:microsoft.com/office/officeart/2008/layout/RadialCluster"/>
    <dgm:cxn modelId="{A8A1C681-574A-4973-9811-6FF0D61DFB7A}" type="presParOf" srcId="{5D8B0252-79ED-4F36-A123-04650AE6B290}" destId="{57D01A55-8CE1-4DB5-B3D2-C54395C9A621}" srcOrd="3" destOrd="0" presId="urn:microsoft.com/office/officeart/2008/layout/RadialCluster"/>
    <dgm:cxn modelId="{E72079C9-9B55-4136-8B8D-59C66457B2C2}" type="presParOf" srcId="{5D8B0252-79ED-4F36-A123-04650AE6B290}" destId="{E7B24C75-B3B0-4EAF-BB79-ED10745121F6}" srcOrd="4" destOrd="0" presId="urn:microsoft.com/office/officeart/2008/layout/RadialCluster"/>
    <dgm:cxn modelId="{AA637050-5192-4565-AD5B-250C7B71DE5A}" type="presParOf" srcId="{5D8B0252-79ED-4F36-A123-04650AE6B290}" destId="{9D7BD6D4-C204-4184-8534-6D196B6D050C}" srcOrd="5" destOrd="0" presId="urn:microsoft.com/office/officeart/2008/layout/RadialCluster"/>
    <dgm:cxn modelId="{F4018F2C-C950-4ECA-82AD-6C25424FA85B}" type="presParOf" srcId="{5D8B0252-79ED-4F36-A123-04650AE6B290}" destId="{F66A4A5F-0430-4B19-B9D5-D290A9307B1B}"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23CDF4B-A07F-4888-B5A4-2644DEE43F68}"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pPr rtl="1"/>
          <a:endParaRPr lang="he-IL"/>
        </a:p>
      </dgm:t>
    </dgm:pt>
    <dgm:pt modelId="{BAC77D69-CDE3-4155-B29C-E5B4CC3CA769}">
      <dgm:prSet phldrT="[טקסט]" custT="1"/>
      <dgm:spPr>
        <a:solidFill>
          <a:schemeClr val="accent1">
            <a:lumMod val="75000"/>
          </a:schemeClr>
        </a:solidFill>
        <a:scene3d>
          <a:camera prst="orthographicFront"/>
          <a:lightRig rig="threePt" dir="t"/>
        </a:scene3d>
        <a:sp3d>
          <a:bevelT w="114300" prst="artDeco"/>
        </a:sp3d>
      </dgm:spPr>
      <dgm:t>
        <a:bodyPr/>
        <a:lstStyle/>
        <a:p>
          <a:pPr rtl="1"/>
          <a:r>
            <a:rPr lang="ar-SA" sz="2400" b="1" dirty="0" smtClean="0">
              <a:solidFill>
                <a:schemeClr val="bg1"/>
              </a:solidFill>
              <a:latin typeface="Times New Roman" pitchFamily="18" charset="0"/>
              <a:cs typeface="Times New Roman" pitchFamily="18" charset="0"/>
            </a:rPr>
            <a:t>في الشبكة الع</a:t>
          </a:r>
          <a:r>
            <a:rPr lang="ar-JO" sz="2400" b="1" dirty="0" smtClean="0">
              <a:solidFill>
                <a:schemeClr val="bg1"/>
              </a:solidFill>
              <a:latin typeface="Times New Roman" pitchFamily="18" charset="0"/>
              <a:cs typeface="Times New Roman" pitchFamily="18" charset="0"/>
            </a:rPr>
            <a:t>ن</a:t>
          </a:r>
          <a:r>
            <a:rPr lang="ar-SA" sz="2400" b="1" dirty="0" smtClean="0">
              <a:solidFill>
                <a:schemeClr val="bg1"/>
              </a:solidFill>
              <a:latin typeface="Times New Roman" pitchFamily="18" charset="0"/>
              <a:cs typeface="Times New Roman" pitchFamily="18" charset="0"/>
            </a:rPr>
            <a:t>كبوتية</a:t>
          </a:r>
          <a:endParaRPr lang="he-IL" sz="2400" b="1" dirty="0">
            <a:solidFill>
              <a:schemeClr val="tx1"/>
            </a:solidFill>
            <a:latin typeface="Times New Roman" pitchFamily="18" charset="0"/>
            <a:cs typeface="Times New Roman" pitchFamily="18" charset="0"/>
          </a:endParaRPr>
        </a:p>
      </dgm:t>
    </dgm:pt>
    <dgm:pt modelId="{4BAB4AF9-8139-42A7-B7BB-E6FEC657C94D}" type="sibTrans" cxnId="{F3D33619-02FE-4837-8F60-2670B6C33E6A}">
      <dgm:prSet/>
      <dgm:spPr/>
      <dgm:t>
        <a:bodyPr/>
        <a:lstStyle/>
        <a:p>
          <a:pPr rtl="1"/>
          <a:endParaRPr lang="he-IL"/>
        </a:p>
      </dgm:t>
    </dgm:pt>
    <dgm:pt modelId="{F09EA297-37C8-45DE-8DFA-FD41F717204F}" type="parTrans" cxnId="{F3D33619-02FE-4837-8F60-2670B6C33E6A}">
      <dgm:prSet/>
      <dgm:spPr/>
      <dgm:t>
        <a:bodyPr/>
        <a:lstStyle/>
        <a:p>
          <a:pPr rtl="1"/>
          <a:endParaRPr lang="he-IL"/>
        </a:p>
      </dgm:t>
    </dgm:pt>
    <dgm:pt modelId="{34E92982-2B20-4968-8B43-FD78DD375230}">
      <dgm:prSet phldrT="[טקסט]" custT="1"/>
      <dgm:spPr>
        <a:scene3d>
          <a:camera prst="orthographicFront"/>
          <a:lightRig rig="threePt" dir="t"/>
        </a:scene3d>
        <a:sp3d>
          <a:bevelT w="114300" prst="artDeco"/>
        </a:sp3d>
      </dgm:spPr>
      <dgm:t>
        <a:bodyPr/>
        <a:lstStyle/>
        <a:p>
          <a:pPr rtl="1"/>
          <a:r>
            <a:rPr lang="ar-SA" sz="1800" b="1" dirty="0" smtClean="0">
              <a:solidFill>
                <a:schemeClr val="bg1"/>
              </a:solidFill>
              <a:latin typeface="Times New Roman" pitchFamily="18" charset="0"/>
              <a:cs typeface="Times New Roman" pitchFamily="18" charset="0"/>
            </a:rPr>
            <a:t>تطوير مواقع الكترونية</a:t>
          </a:r>
          <a:endParaRPr lang="he-IL" sz="1800" b="1" dirty="0">
            <a:solidFill>
              <a:schemeClr val="bg1"/>
            </a:solidFill>
            <a:latin typeface="Times New Roman" pitchFamily="18" charset="0"/>
            <a:cs typeface="Times New Roman" pitchFamily="18" charset="0"/>
          </a:endParaRPr>
        </a:p>
      </dgm:t>
    </dgm:pt>
    <dgm:pt modelId="{B2D85873-C974-40C5-99B1-08E4747938D7}" type="sibTrans" cxnId="{695BC7F3-8170-4E55-8C26-87FDA3CE6AEC}">
      <dgm:prSet/>
      <dgm:spPr/>
      <dgm:t>
        <a:bodyPr/>
        <a:lstStyle/>
        <a:p>
          <a:pPr rtl="1"/>
          <a:endParaRPr lang="he-IL"/>
        </a:p>
      </dgm:t>
    </dgm:pt>
    <dgm:pt modelId="{97FEAEFE-4C33-4DFC-8F6E-E9D383AFF6E6}" type="parTrans" cxnId="{695BC7F3-8170-4E55-8C26-87FDA3CE6AEC}">
      <dgm:prSet/>
      <dgm:spPr/>
      <dgm:t>
        <a:bodyPr/>
        <a:lstStyle/>
        <a:p>
          <a:pPr rtl="1"/>
          <a:endParaRPr lang="he-IL">
            <a:latin typeface="Times New Roman" pitchFamily="18" charset="0"/>
            <a:cs typeface="Times New Roman" pitchFamily="18" charset="0"/>
          </a:endParaRPr>
        </a:p>
      </dgm:t>
    </dgm:pt>
    <dgm:pt modelId="{9D5C2602-977C-4DD0-98FF-97ACE8940BAB}">
      <dgm:prSet custScaleX="235185" custScaleY="80060" custRadScaleRad="94727" custRadScaleInc="-58810"/>
      <dgm:spPr/>
      <dgm:t>
        <a:bodyPr/>
        <a:lstStyle/>
        <a:p>
          <a:endParaRPr lang="en-US"/>
        </a:p>
      </dgm:t>
    </dgm:pt>
    <dgm:pt modelId="{B550BFAB-3A5F-4A37-8685-FCC761D81599}" type="parTrans" cxnId="{D3EE15E5-5072-41BB-8EED-E7412B0431BE}">
      <dgm:prSet/>
      <dgm:spPr/>
      <dgm:t>
        <a:bodyPr/>
        <a:lstStyle/>
        <a:p>
          <a:pPr rtl="1"/>
          <a:endParaRPr lang="he-IL">
            <a:latin typeface="Times New Roman" pitchFamily="18" charset="0"/>
            <a:cs typeface="Times New Roman" pitchFamily="18" charset="0"/>
          </a:endParaRPr>
        </a:p>
      </dgm:t>
    </dgm:pt>
    <dgm:pt modelId="{DB0ECDF8-28E4-41E1-8921-DA1927E61FB0}" type="sibTrans" cxnId="{D3EE15E5-5072-41BB-8EED-E7412B0431BE}">
      <dgm:prSet/>
      <dgm:spPr/>
      <dgm:t>
        <a:bodyPr/>
        <a:lstStyle/>
        <a:p>
          <a:endParaRPr lang="en-US"/>
        </a:p>
      </dgm:t>
    </dgm:pt>
    <dgm:pt modelId="{9BC27AD6-6866-4455-A1FC-D71E596D7FE9}" type="pres">
      <dgm:prSet presAssocID="{023CDF4B-A07F-4888-B5A4-2644DEE43F68}" presName="Name0" presStyleCnt="0">
        <dgm:presLayoutVars>
          <dgm:chMax val="1"/>
          <dgm:chPref val="1"/>
          <dgm:dir/>
          <dgm:animOne val="branch"/>
          <dgm:animLvl val="lvl"/>
        </dgm:presLayoutVars>
      </dgm:prSet>
      <dgm:spPr/>
      <dgm:t>
        <a:bodyPr/>
        <a:lstStyle/>
        <a:p>
          <a:pPr rtl="1"/>
          <a:endParaRPr lang="he-IL"/>
        </a:p>
      </dgm:t>
    </dgm:pt>
    <dgm:pt modelId="{5D8B0252-79ED-4F36-A123-04650AE6B290}" type="pres">
      <dgm:prSet presAssocID="{BAC77D69-CDE3-4155-B29C-E5B4CC3CA769}" presName="singleCycle" presStyleCnt="0"/>
      <dgm:spPr/>
    </dgm:pt>
    <dgm:pt modelId="{545BEB75-2D36-43DD-8756-C10789F4CA1B}" type="pres">
      <dgm:prSet presAssocID="{BAC77D69-CDE3-4155-B29C-E5B4CC3CA769}" presName="singleCenter" presStyleLbl="node1" presStyleIdx="0" presStyleCnt="2" custScaleX="113342" custScaleY="93916" custLinFactNeighborX="70639" custLinFactNeighborY="-317">
        <dgm:presLayoutVars>
          <dgm:chMax val="7"/>
          <dgm:chPref val="7"/>
        </dgm:presLayoutVars>
      </dgm:prSet>
      <dgm:spPr/>
      <dgm:t>
        <a:bodyPr/>
        <a:lstStyle/>
        <a:p>
          <a:pPr rtl="1"/>
          <a:endParaRPr lang="he-IL"/>
        </a:p>
      </dgm:t>
    </dgm:pt>
    <dgm:pt modelId="{8EC399ED-37F9-4A58-B85E-7C56BCAFE403}" type="pres">
      <dgm:prSet presAssocID="{97FEAEFE-4C33-4DFC-8F6E-E9D383AFF6E6}" presName="Name56" presStyleLbl="parChTrans1D2" presStyleIdx="0" presStyleCnt="1"/>
      <dgm:spPr/>
      <dgm:t>
        <a:bodyPr/>
        <a:lstStyle/>
        <a:p>
          <a:pPr rtl="1"/>
          <a:endParaRPr lang="he-IL"/>
        </a:p>
      </dgm:t>
    </dgm:pt>
    <dgm:pt modelId="{B07C7DEB-F404-4F53-B61E-48A6003B9C7C}" type="pres">
      <dgm:prSet presAssocID="{34E92982-2B20-4968-8B43-FD78DD375230}" presName="text0" presStyleLbl="node1" presStyleIdx="1" presStyleCnt="2" custScaleX="235185" custScaleY="80060" custRadScaleRad="94727" custRadScaleInc="-58810">
        <dgm:presLayoutVars>
          <dgm:bulletEnabled val="1"/>
        </dgm:presLayoutVars>
      </dgm:prSet>
      <dgm:spPr/>
      <dgm:t>
        <a:bodyPr/>
        <a:lstStyle/>
        <a:p>
          <a:pPr rtl="1"/>
          <a:endParaRPr lang="he-IL"/>
        </a:p>
      </dgm:t>
    </dgm:pt>
  </dgm:ptLst>
  <dgm:cxnLst>
    <dgm:cxn modelId="{1EEE2BE8-6C58-444E-A2C4-167FBCEA7379}" type="presOf" srcId="{97FEAEFE-4C33-4DFC-8F6E-E9D383AFF6E6}" destId="{8EC399ED-37F9-4A58-B85E-7C56BCAFE403}" srcOrd="0" destOrd="0" presId="urn:microsoft.com/office/officeart/2008/layout/RadialCluster"/>
    <dgm:cxn modelId="{5FEEE6E1-F3A5-4A11-ACB2-523330FAE43A}" type="presOf" srcId="{023CDF4B-A07F-4888-B5A4-2644DEE43F68}" destId="{9BC27AD6-6866-4455-A1FC-D71E596D7FE9}" srcOrd="0" destOrd="0" presId="urn:microsoft.com/office/officeart/2008/layout/RadialCluster"/>
    <dgm:cxn modelId="{200D74D7-D0B8-45DD-AE3C-A98028AA42D3}" type="presOf" srcId="{BAC77D69-CDE3-4155-B29C-E5B4CC3CA769}" destId="{545BEB75-2D36-43DD-8756-C10789F4CA1B}" srcOrd="0" destOrd="0" presId="urn:microsoft.com/office/officeart/2008/layout/RadialCluster"/>
    <dgm:cxn modelId="{03DF82A7-6FE9-4A7B-AF96-F7C8D684AB25}" type="presOf" srcId="{34E92982-2B20-4968-8B43-FD78DD375230}" destId="{B07C7DEB-F404-4F53-B61E-48A6003B9C7C}" srcOrd="0" destOrd="0" presId="urn:microsoft.com/office/officeart/2008/layout/RadialCluster"/>
    <dgm:cxn modelId="{695BC7F3-8170-4E55-8C26-87FDA3CE6AEC}" srcId="{BAC77D69-CDE3-4155-B29C-E5B4CC3CA769}" destId="{34E92982-2B20-4968-8B43-FD78DD375230}" srcOrd="0" destOrd="0" parTransId="{97FEAEFE-4C33-4DFC-8F6E-E9D383AFF6E6}" sibTransId="{B2D85873-C974-40C5-99B1-08E4747938D7}"/>
    <dgm:cxn modelId="{F3D33619-02FE-4837-8F60-2670B6C33E6A}" srcId="{023CDF4B-A07F-4888-B5A4-2644DEE43F68}" destId="{BAC77D69-CDE3-4155-B29C-E5B4CC3CA769}" srcOrd="0" destOrd="0" parTransId="{F09EA297-37C8-45DE-8DFA-FD41F717204F}" sibTransId="{4BAB4AF9-8139-42A7-B7BB-E6FEC657C94D}"/>
    <dgm:cxn modelId="{D3EE15E5-5072-41BB-8EED-E7412B0431BE}" srcId="{023CDF4B-A07F-4888-B5A4-2644DEE43F68}" destId="{9D5C2602-977C-4DD0-98FF-97ACE8940BAB}" srcOrd="1" destOrd="0" parTransId="{B550BFAB-3A5F-4A37-8685-FCC761D81599}" sibTransId="{DB0ECDF8-28E4-41E1-8921-DA1927E61FB0}"/>
    <dgm:cxn modelId="{2A323610-9686-45FB-BD59-7CEDC4BCC887}" type="presParOf" srcId="{9BC27AD6-6866-4455-A1FC-D71E596D7FE9}" destId="{5D8B0252-79ED-4F36-A123-04650AE6B290}" srcOrd="0" destOrd="0" presId="urn:microsoft.com/office/officeart/2008/layout/RadialCluster"/>
    <dgm:cxn modelId="{967E413F-6961-499D-BF3B-DFC49E4DA22E}" type="presParOf" srcId="{5D8B0252-79ED-4F36-A123-04650AE6B290}" destId="{545BEB75-2D36-43DD-8756-C10789F4CA1B}" srcOrd="0" destOrd="0" presId="urn:microsoft.com/office/officeart/2008/layout/RadialCluster"/>
    <dgm:cxn modelId="{90C08072-51DA-4379-8E65-8EBACE0A4A8C}" type="presParOf" srcId="{5D8B0252-79ED-4F36-A123-04650AE6B290}" destId="{8EC399ED-37F9-4A58-B85E-7C56BCAFE403}" srcOrd="1" destOrd="0" presId="urn:microsoft.com/office/officeart/2008/layout/RadialCluster"/>
    <dgm:cxn modelId="{A6569CF0-1924-4E70-B16C-5B089EC4CF13}" type="presParOf" srcId="{5D8B0252-79ED-4F36-A123-04650AE6B290}" destId="{B07C7DEB-F404-4F53-B61E-48A6003B9C7C}" srcOrd="2" destOrd="0" presId="urn:microsoft.com/office/officeart/2008/layout/RadialCluster"/>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23CDF4B-A07F-4888-B5A4-2644DEE43F68}"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pPr rtl="1"/>
          <a:endParaRPr lang="he-IL"/>
        </a:p>
      </dgm:t>
    </dgm:pt>
    <dgm:pt modelId="{27D53AB8-4A23-46B0-B482-8883FE57FD42}">
      <dgm:prSet phldrT="[טקסט]" custT="1"/>
      <dgm:spPr>
        <a:solidFill>
          <a:schemeClr val="tx2">
            <a:lumMod val="60000"/>
            <a:lumOff val="40000"/>
          </a:schemeClr>
        </a:solidFill>
        <a:scene3d>
          <a:camera prst="orthographicFront"/>
          <a:lightRig rig="threePt" dir="t"/>
        </a:scene3d>
        <a:sp3d>
          <a:bevelT w="114300" prst="artDeco"/>
        </a:sp3d>
      </dgm:spPr>
      <dgm:t>
        <a:bodyPr/>
        <a:lstStyle/>
        <a:p>
          <a:pPr algn="ctr" rtl="1"/>
          <a:r>
            <a:rPr lang="ar-SA" sz="1800" b="1" dirty="0" smtClean="0">
              <a:solidFill>
                <a:schemeClr val="bg1"/>
              </a:solidFill>
              <a:latin typeface="Times New Roman" pitchFamily="18" charset="0"/>
              <a:cs typeface="Times New Roman" pitchFamily="18" charset="0"/>
            </a:rPr>
            <a:t>شروط  الحياة وجودة البيئة</a:t>
          </a:r>
          <a:endParaRPr lang="he-IL" sz="1800" b="1" dirty="0">
            <a:solidFill>
              <a:schemeClr val="bg1"/>
            </a:solidFill>
            <a:latin typeface="Times New Roman" pitchFamily="18" charset="0"/>
            <a:cs typeface="Times New Roman" pitchFamily="18" charset="0"/>
          </a:endParaRPr>
        </a:p>
      </dgm:t>
    </dgm:pt>
    <dgm:pt modelId="{6B3036AB-7B1C-4C90-89F0-6496CD07658E}" type="parTrans" cxnId="{8DF8A817-BD49-4BFA-AE04-801223F1BB9F}">
      <dgm:prSet/>
      <dgm:spPr/>
      <dgm:t>
        <a:bodyPr/>
        <a:lstStyle/>
        <a:p>
          <a:pPr rtl="1"/>
          <a:endParaRPr lang="he-IL">
            <a:latin typeface="Times New Roman" pitchFamily="18" charset="0"/>
            <a:cs typeface="Times New Roman" pitchFamily="18" charset="0"/>
          </a:endParaRPr>
        </a:p>
      </dgm:t>
    </dgm:pt>
    <dgm:pt modelId="{FCCD9F7E-B340-448B-9B9D-DA222C66B383}" type="sibTrans" cxnId="{8DF8A817-BD49-4BFA-AE04-801223F1BB9F}">
      <dgm:prSet/>
      <dgm:spPr/>
      <dgm:t>
        <a:bodyPr/>
        <a:lstStyle/>
        <a:p>
          <a:pPr rtl="1"/>
          <a:endParaRPr lang="he-IL"/>
        </a:p>
      </dgm:t>
    </dgm:pt>
    <dgm:pt modelId="{C914AEBD-D585-422B-93A9-421A21E9B2EB}">
      <dgm:prSet phldrT="[טקסט]" custT="1"/>
      <dgm:spPr>
        <a:solidFill>
          <a:schemeClr val="accent2">
            <a:lumMod val="60000"/>
            <a:lumOff val="40000"/>
          </a:schemeClr>
        </a:solidFill>
        <a:scene3d>
          <a:camera prst="orthographicFront"/>
          <a:lightRig rig="threePt" dir="t"/>
        </a:scene3d>
        <a:sp3d>
          <a:bevelT w="114300" prst="artDeco"/>
        </a:sp3d>
      </dgm:spPr>
      <dgm:t>
        <a:bodyPr/>
        <a:lstStyle/>
        <a:p>
          <a:pPr rtl="1"/>
          <a:r>
            <a:rPr lang="ar-SA" sz="1800" b="1" dirty="0" smtClean="0">
              <a:solidFill>
                <a:schemeClr val="bg1"/>
              </a:solidFill>
            </a:rPr>
            <a:t>لقاءات بين فئات سكانية مختلفة</a:t>
          </a:r>
          <a:endParaRPr lang="he-IL" sz="1800" b="1" dirty="0">
            <a:solidFill>
              <a:schemeClr val="bg1"/>
            </a:solidFill>
            <a:latin typeface="Times New Roman" pitchFamily="18" charset="0"/>
            <a:cs typeface="Times New Roman" pitchFamily="18" charset="0"/>
          </a:endParaRPr>
        </a:p>
      </dgm:t>
    </dgm:pt>
    <dgm:pt modelId="{B5652524-5CBE-4FE0-8990-92FF2C20567F}" type="parTrans" cxnId="{7372B0EF-34F2-409A-9AC4-9ED5EDEA5F93}">
      <dgm:prSet/>
      <dgm:spPr/>
      <dgm:t>
        <a:bodyPr/>
        <a:lstStyle/>
        <a:p>
          <a:pPr rtl="1"/>
          <a:endParaRPr lang="he-IL">
            <a:latin typeface="Times New Roman" pitchFamily="18" charset="0"/>
            <a:cs typeface="Times New Roman" pitchFamily="18" charset="0"/>
          </a:endParaRPr>
        </a:p>
      </dgm:t>
    </dgm:pt>
    <dgm:pt modelId="{E860CDB4-AE42-47D6-861F-0A867E2A2D9D}" type="sibTrans" cxnId="{7372B0EF-34F2-409A-9AC4-9ED5EDEA5F93}">
      <dgm:prSet/>
      <dgm:spPr/>
      <dgm:t>
        <a:bodyPr/>
        <a:lstStyle/>
        <a:p>
          <a:pPr rtl="1"/>
          <a:endParaRPr lang="he-IL"/>
        </a:p>
      </dgm:t>
    </dgm:pt>
    <dgm:pt modelId="{BAC77D69-CDE3-4155-B29C-E5B4CC3CA769}">
      <dgm:prSet phldrT="[טקסט]"/>
      <dgm:spPr>
        <a:solidFill>
          <a:schemeClr val="accent1">
            <a:lumMod val="75000"/>
          </a:schemeClr>
        </a:solidFill>
        <a:scene3d>
          <a:camera prst="orthographicFront"/>
          <a:lightRig rig="threePt" dir="t"/>
        </a:scene3d>
        <a:sp3d>
          <a:bevelT w="114300" prst="artDeco"/>
        </a:sp3d>
      </dgm:spPr>
      <dgm:t>
        <a:bodyPr/>
        <a:lstStyle/>
        <a:p>
          <a:pPr rtl="1"/>
          <a:r>
            <a:rPr lang="ar-SA" b="1" dirty="0" smtClean="0">
              <a:solidFill>
                <a:schemeClr val="bg1"/>
              </a:solidFill>
              <a:latin typeface="Times New Roman" pitchFamily="18" charset="0"/>
              <a:cs typeface="Times New Roman" pitchFamily="18" charset="0"/>
            </a:rPr>
            <a:t>في المجتمع المحلي</a:t>
          </a:r>
          <a:endParaRPr lang="he-IL" b="1" dirty="0">
            <a:solidFill>
              <a:schemeClr val="tx1"/>
            </a:solidFill>
            <a:latin typeface="Times New Roman" pitchFamily="18" charset="0"/>
            <a:cs typeface="Times New Roman" pitchFamily="18" charset="0"/>
          </a:endParaRPr>
        </a:p>
      </dgm:t>
    </dgm:pt>
    <dgm:pt modelId="{4BAB4AF9-8139-42A7-B7BB-E6FEC657C94D}" type="sibTrans" cxnId="{F3D33619-02FE-4837-8F60-2670B6C33E6A}">
      <dgm:prSet/>
      <dgm:spPr/>
      <dgm:t>
        <a:bodyPr/>
        <a:lstStyle/>
        <a:p>
          <a:pPr rtl="1"/>
          <a:endParaRPr lang="he-IL"/>
        </a:p>
      </dgm:t>
    </dgm:pt>
    <dgm:pt modelId="{F09EA297-37C8-45DE-8DFA-FD41F717204F}" type="parTrans" cxnId="{F3D33619-02FE-4837-8F60-2670B6C33E6A}">
      <dgm:prSet/>
      <dgm:spPr/>
      <dgm:t>
        <a:bodyPr/>
        <a:lstStyle/>
        <a:p>
          <a:pPr rtl="1"/>
          <a:endParaRPr lang="he-IL"/>
        </a:p>
      </dgm:t>
    </dgm:pt>
    <dgm:pt modelId="{9BC27AD6-6866-4455-A1FC-D71E596D7FE9}" type="pres">
      <dgm:prSet presAssocID="{023CDF4B-A07F-4888-B5A4-2644DEE43F68}" presName="Name0" presStyleCnt="0">
        <dgm:presLayoutVars>
          <dgm:chMax val="1"/>
          <dgm:chPref val="1"/>
          <dgm:dir/>
          <dgm:animOne val="branch"/>
          <dgm:animLvl val="lvl"/>
        </dgm:presLayoutVars>
      </dgm:prSet>
      <dgm:spPr/>
      <dgm:t>
        <a:bodyPr/>
        <a:lstStyle/>
        <a:p>
          <a:pPr rtl="1"/>
          <a:endParaRPr lang="he-IL"/>
        </a:p>
      </dgm:t>
    </dgm:pt>
    <dgm:pt modelId="{5D8B0252-79ED-4F36-A123-04650AE6B290}" type="pres">
      <dgm:prSet presAssocID="{BAC77D69-CDE3-4155-B29C-E5B4CC3CA769}" presName="singleCycle" presStyleCnt="0"/>
      <dgm:spPr/>
    </dgm:pt>
    <dgm:pt modelId="{545BEB75-2D36-43DD-8756-C10789F4CA1B}" type="pres">
      <dgm:prSet presAssocID="{BAC77D69-CDE3-4155-B29C-E5B4CC3CA769}" presName="singleCenter" presStyleLbl="node1" presStyleIdx="0" presStyleCnt="3" custScaleX="185712" custScaleY="138094" custLinFactNeighborX="56333" custLinFactNeighborY="-15201">
        <dgm:presLayoutVars>
          <dgm:chMax val="7"/>
          <dgm:chPref val="7"/>
        </dgm:presLayoutVars>
      </dgm:prSet>
      <dgm:spPr/>
      <dgm:t>
        <a:bodyPr/>
        <a:lstStyle/>
        <a:p>
          <a:pPr rtl="1"/>
          <a:endParaRPr lang="he-IL"/>
        </a:p>
      </dgm:t>
    </dgm:pt>
    <dgm:pt modelId="{57D01A55-8CE1-4DB5-B3D2-C54395C9A621}" type="pres">
      <dgm:prSet presAssocID="{6B3036AB-7B1C-4C90-89F0-6496CD07658E}" presName="Name56" presStyleLbl="parChTrans1D2" presStyleIdx="0" presStyleCnt="2"/>
      <dgm:spPr/>
      <dgm:t>
        <a:bodyPr/>
        <a:lstStyle/>
        <a:p>
          <a:pPr rtl="1"/>
          <a:endParaRPr lang="he-IL"/>
        </a:p>
      </dgm:t>
    </dgm:pt>
    <dgm:pt modelId="{E7B24C75-B3B0-4EAF-BB79-ED10745121F6}" type="pres">
      <dgm:prSet presAssocID="{27D53AB8-4A23-46B0-B482-8883FE57FD42}" presName="text0" presStyleLbl="node1" presStyleIdx="1" presStyleCnt="3" custScaleX="330968" custScaleY="180635" custRadScaleRad="102213" custRadScaleInc="-62319">
        <dgm:presLayoutVars>
          <dgm:bulletEnabled val="1"/>
        </dgm:presLayoutVars>
      </dgm:prSet>
      <dgm:spPr/>
      <dgm:t>
        <a:bodyPr/>
        <a:lstStyle/>
        <a:p>
          <a:pPr rtl="1"/>
          <a:endParaRPr lang="he-IL"/>
        </a:p>
      </dgm:t>
    </dgm:pt>
    <dgm:pt modelId="{9D7BD6D4-C204-4184-8534-6D196B6D050C}" type="pres">
      <dgm:prSet presAssocID="{B5652524-5CBE-4FE0-8990-92FF2C20567F}" presName="Name56" presStyleLbl="parChTrans1D2" presStyleIdx="1" presStyleCnt="2"/>
      <dgm:spPr/>
      <dgm:t>
        <a:bodyPr/>
        <a:lstStyle/>
        <a:p>
          <a:pPr rtl="1"/>
          <a:endParaRPr lang="he-IL"/>
        </a:p>
      </dgm:t>
    </dgm:pt>
    <dgm:pt modelId="{F66A4A5F-0430-4B19-B9D5-D290A9307B1B}" type="pres">
      <dgm:prSet presAssocID="{C914AEBD-D585-422B-93A9-421A21E9B2EB}" presName="text0" presStyleLbl="node1" presStyleIdx="2" presStyleCnt="3" custScaleX="458764" custScaleY="190525" custRadScaleRad="101470" custRadScaleInc="45894">
        <dgm:presLayoutVars>
          <dgm:bulletEnabled val="1"/>
        </dgm:presLayoutVars>
      </dgm:prSet>
      <dgm:spPr/>
      <dgm:t>
        <a:bodyPr/>
        <a:lstStyle/>
        <a:p>
          <a:pPr rtl="1"/>
          <a:endParaRPr lang="he-IL"/>
        </a:p>
      </dgm:t>
    </dgm:pt>
  </dgm:ptLst>
  <dgm:cxnLst>
    <dgm:cxn modelId="{F3D33619-02FE-4837-8F60-2670B6C33E6A}" srcId="{023CDF4B-A07F-4888-B5A4-2644DEE43F68}" destId="{BAC77D69-CDE3-4155-B29C-E5B4CC3CA769}" srcOrd="0" destOrd="0" parTransId="{F09EA297-37C8-45DE-8DFA-FD41F717204F}" sibTransId="{4BAB4AF9-8139-42A7-B7BB-E6FEC657C94D}"/>
    <dgm:cxn modelId="{4B6DCC4D-BA21-4E56-8557-6BD0918B5A48}" type="presOf" srcId="{C914AEBD-D585-422B-93A9-421A21E9B2EB}" destId="{F66A4A5F-0430-4B19-B9D5-D290A9307B1B}" srcOrd="0" destOrd="0" presId="urn:microsoft.com/office/officeart/2008/layout/RadialCluster"/>
    <dgm:cxn modelId="{4925A890-8B04-4147-9F4A-5CE17AF27C5C}" type="presOf" srcId="{27D53AB8-4A23-46B0-B482-8883FE57FD42}" destId="{E7B24C75-B3B0-4EAF-BB79-ED10745121F6}" srcOrd="0" destOrd="0" presId="urn:microsoft.com/office/officeart/2008/layout/RadialCluster"/>
    <dgm:cxn modelId="{57678FED-30EF-4015-AC87-7196A40FD2CF}" type="presOf" srcId="{BAC77D69-CDE3-4155-B29C-E5B4CC3CA769}" destId="{545BEB75-2D36-43DD-8756-C10789F4CA1B}" srcOrd="0" destOrd="0" presId="urn:microsoft.com/office/officeart/2008/layout/RadialCluster"/>
    <dgm:cxn modelId="{7372B0EF-34F2-409A-9AC4-9ED5EDEA5F93}" srcId="{BAC77D69-CDE3-4155-B29C-E5B4CC3CA769}" destId="{C914AEBD-D585-422B-93A9-421A21E9B2EB}" srcOrd="1" destOrd="0" parTransId="{B5652524-5CBE-4FE0-8990-92FF2C20567F}" sibTransId="{E860CDB4-AE42-47D6-861F-0A867E2A2D9D}"/>
    <dgm:cxn modelId="{AF9DAEC3-ED48-4939-A552-459D82DD3D64}" type="presOf" srcId="{6B3036AB-7B1C-4C90-89F0-6496CD07658E}" destId="{57D01A55-8CE1-4DB5-B3D2-C54395C9A621}" srcOrd="0" destOrd="0" presId="urn:microsoft.com/office/officeart/2008/layout/RadialCluster"/>
    <dgm:cxn modelId="{C529D712-F968-4006-A40A-9DC90B7E9421}" type="presOf" srcId="{B5652524-5CBE-4FE0-8990-92FF2C20567F}" destId="{9D7BD6D4-C204-4184-8534-6D196B6D050C}" srcOrd="0" destOrd="0" presId="urn:microsoft.com/office/officeart/2008/layout/RadialCluster"/>
    <dgm:cxn modelId="{8DF8A817-BD49-4BFA-AE04-801223F1BB9F}" srcId="{BAC77D69-CDE3-4155-B29C-E5B4CC3CA769}" destId="{27D53AB8-4A23-46B0-B482-8883FE57FD42}" srcOrd="0" destOrd="0" parTransId="{6B3036AB-7B1C-4C90-89F0-6496CD07658E}" sibTransId="{FCCD9F7E-B340-448B-9B9D-DA222C66B383}"/>
    <dgm:cxn modelId="{7AAD7A87-86BD-4372-9825-432D037FD6D0}" type="presOf" srcId="{023CDF4B-A07F-4888-B5A4-2644DEE43F68}" destId="{9BC27AD6-6866-4455-A1FC-D71E596D7FE9}" srcOrd="0" destOrd="0" presId="urn:microsoft.com/office/officeart/2008/layout/RadialCluster"/>
    <dgm:cxn modelId="{136093A2-D0DE-4118-9D2D-C4F5F58F6296}" type="presParOf" srcId="{9BC27AD6-6866-4455-A1FC-D71E596D7FE9}" destId="{5D8B0252-79ED-4F36-A123-04650AE6B290}" srcOrd="0" destOrd="0" presId="urn:microsoft.com/office/officeart/2008/layout/RadialCluster"/>
    <dgm:cxn modelId="{47A189A0-0B77-492D-ADE4-5CE8DAFDDBC0}" type="presParOf" srcId="{5D8B0252-79ED-4F36-A123-04650AE6B290}" destId="{545BEB75-2D36-43DD-8756-C10789F4CA1B}" srcOrd="0" destOrd="0" presId="urn:microsoft.com/office/officeart/2008/layout/RadialCluster"/>
    <dgm:cxn modelId="{D29DDD50-7F3A-4DCC-8954-EB1A2027392F}" type="presParOf" srcId="{5D8B0252-79ED-4F36-A123-04650AE6B290}" destId="{57D01A55-8CE1-4DB5-B3D2-C54395C9A621}" srcOrd="1" destOrd="0" presId="urn:microsoft.com/office/officeart/2008/layout/RadialCluster"/>
    <dgm:cxn modelId="{EA1619C2-E7F3-4E5F-83C2-ADB83EACD474}" type="presParOf" srcId="{5D8B0252-79ED-4F36-A123-04650AE6B290}" destId="{E7B24C75-B3B0-4EAF-BB79-ED10745121F6}" srcOrd="2" destOrd="0" presId="urn:microsoft.com/office/officeart/2008/layout/RadialCluster"/>
    <dgm:cxn modelId="{3743B1DC-A5C3-4A60-9830-39F21147DF5D}" type="presParOf" srcId="{5D8B0252-79ED-4F36-A123-04650AE6B290}" destId="{9D7BD6D4-C204-4184-8534-6D196B6D050C}" srcOrd="3" destOrd="0" presId="urn:microsoft.com/office/officeart/2008/layout/RadialCluster"/>
    <dgm:cxn modelId="{25A7CCE4-9D39-412C-AC23-5B3389D2CA53}" type="presParOf" srcId="{5D8B0252-79ED-4F36-A123-04650AE6B290}" destId="{F66A4A5F-0430-4B19-B9D5-D290A9307B1B}" srcOrd="4" destOrd="0" presId="urn:microsoft.com/office/officeart/2008/layout/RadialCluster"/>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23CDF4B-A07F-4888-B5A4-2644DEE43F68}"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pPr rtl="1"/>
          <a:endParaRPr lang="he-IL"/>
        </a:p>
      </dgm:t>
    </dgm:pt>
    <dgm:pt modelId="{9BC27AD6-6866-4455-A1FC-D71E596D7FE9}" type="pres">
      <dgm:prSet presAssocID="{023CDF4B-A07F-4888-B5A4-2644DEE43F68}" presName="Name0" presStyleCnt="0">
        <dgm:presLayoutVars>
          <dgm:chMax val="1"/>
          <dgm:chPref val="1"/>
          <dgm:dir/>
          <dgm:animOne val="branch"/>
          <dgm:animLvl val="lvl"/>
        </dgm:presLayoutVars>
      </dgm:prSet>
      <dgm:spPr/>
      <dgm:t>
        <a:bodyPr/>
        <a:lstStyle/>
        <a:p>
          <a:pPr rtl="1"/>
          <a:endParaRPr lang="he-IL"/>
        </a:p>
      </dgm:t>
    </dgm:pt>
  </dgm:ptLst>
  <dgm:cxnLst>
    <dgm:cxn modelId="{57167EC8-8572-4E60-8A03-3D7C28F08873}" type="presOf" srcId="{023CDF4B-A07F-4888-B5A4-2644DEE43F68}" destId="{9BC27AD6-6866-4455-A1FC-D71E596D7FE9}" srcOrd="0" destOrd="0" presId="urn:microsoft.com/office/officeart/2008/layout/RadialCluster"/>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C61A367-DBBE-4012-974C-04E9437CDCAF}"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pPr rtl="1"/>
          <a:endParaRPr lang="he-IL"/>
        </a:p>
      </dgm:t>
    </dgm:pt>
    <dgm:pt modelId="{4F5388D3-2077-423E-B6FE-FA32C33D3EC8}">
      <dgm:prSet phldrT="[טקסט]"/>
      <dgm:spPr>
        <a:solidFill>
          <a:srgbClr val="C4BC96"/>
        </a:solidFill>
        <a:scene3d>
          <a:camera prst="orthographicFront"/>
          <a:lightRig rig="threePt" dir="t"/>
        </a:scene3d>
        <a:sp3d>
          <a:bevelT/>
        </a:sp3d>
      </dgm:spPr>
      <dgm:t>
        <a:bodyPr/>
        <a:lstStyle/>
        <a:p>
          <a:pPr rtl="1"/>
          <a:r>
            <a:rPr lang="ar-SA" b="1" dirty="0" smtClean="0">
              <a:solidFill>
                <a:schemeClr val="tx1"/>
              </a:solidFill>
              <a:latin typeface="Times New Roman" pitchFamily="18" charset="0"/>
              <a:cs typeface="Times New Roman" pitchFamily="18" charset="0"/>
            </a:rPr>
            <a:t>روابط ممكنة بمجالات المعرفة</a:t>
          </a:r>
          <a:endParaRPr lang="he-IL" b="1" dirty="0">
            <a:solidFill>
              <a:schemeClr val="tx1"/>
            </a:solidFill>
            <a:latin typeface="Gisha" panose="020B0502040204020203" pitchFamily="34" charset="-79"/>
            <a:cs typeface="Gisha" panose="020B0502040204020203" pitchFamily="34" charset="-79"/>
          </a:endParaRPr>
        </a:p>
      </dgm:t>
    </dgm:pt>
    <dgm:pt modelId="{1F8245A5-73E5-4D75-AB05-D544BDFDAD89}" type="parTrans" cxnId="{9485121A-B039-4417-8069-1C973E6BD4A6}">
      <dgm:prSet/>
      <dgm:spPr/>
      <dgm:t>
        <a:bodyPr/>
        <a:lstStyle/>
        <a:p>
          <a:pPr rtl="1"/>
          <a:endParaRPr lang="he-IL"/>
        </a:p>
      </dgm:t>
    </dgm:pt>
    <dgm:pt modelId="{CA00FF59-C756-412B-A34B-692CDB9411B4}" type="sibTrans" cxnId="{9485121A-B039-4417-8069-1C973E6BD4A6}">
      <dgm:prSet/>
      <dgm:spPr/>
      <dgm:t>
        <a:bodyPr/>
        <a:lstStyle/>
        <a:p>
          <a:pPr rtl="1"/>
          <a:endParaRPr lang="he-IL"/>
        </a:p>
      </dgm:t>
    </dgm:pt>
    <dgm:pt modelId="{24518D5A-CA4A-45F4-BE33-76C13B9B568A}">
      <dgm:prSet custT="1"/>
      <dgm:spPr>
        <a:solidFill>
          <a:schemeClr val="tx2">
            <a:lumMod val="40000"/>
            <a:lumOff val="60000"/>
          </a:schemeClr>
        </a:solidFill>
        <a:effectLst/>
        <a:scene3d>
          <a:camera prst="orthographicFront"/>
          <a:lightRig rig="threePt" dir="t"/>
        </a:scene3d>
        <a:sp3d>
          <a:bevelT w="165100" prst="coolSlant"/>
        </a:sp3d>
      </dgm:spPr>
      <dgm:t>
        <a:bodyPr/>
        <a:lstStyle/>
        <a:p>
          <a:pPr rtl="1"/>
          <a:r>
            <a:rPr lang="ar-SA" sz="2400" b="1" dirty="0" smtClean="0">
              <a:solidFill>
                <a:srgbClr val="0000FF"/>
              </a:solidFill>
              <a:latin typeface="Times New Roman" pitchFamily="18" charset="0"/>
              <a:cs typeface="Times New Roman" pitchFamily="18" charset="0"/>
            </a:rPr>
            <a:t>نشاط تطبيقي لوظائف بحث في مجالات المعرفة</a:t>
          </a:r>
          <a:endParaRPr lang="he-IL" sz="1200" b="1" dirty="0">
            <a:solidFill>
              <a:schemeClr val="bg1"/>
            </a:solidFill>
            <a:latin typeface="Gisha" panose="020B0502040204020203" pitchFamily="34" charset="-79"/>
            <a:cs typeface="Gisha" panose="020B0502040204020203" pitchFamily="34" charset="-79"/>
          </a:endParaRPr>
        </a:p>
      </dgm:t>
    </dgm:pt>
    <dgm:pt modelId="{3B9BDF3D-80BE-41D8-A937-27D7B1616C0A}" type="parTrans" cxnId="{26281463-6BB2-49F6-BD87-F3826CAC5E8C}">
      <dgm:prSet/>
      <dgm:spPr/>
      <dgm:t>
        <a:bodyPr/>
        <a:lstStyle/>
        <a:p>
          <a:pPr rtl="1"/>
          <a:endParaRPr lang="he-IL"/>
        </a:p>
      </dgm:t>
    </dgm:pt>
    <dgm:pt modelId="{A7B3A4E9-1486-42A7-AF8B-1060BC23890F}" type="sibTrans" cxnId="{26281463-6BB2-49F6-BD87-F3826CAC5E8C}">
      <dgm:prSet/>
      <dgm:spPr/>
      <dgm:t>
        <a:bodyPr/>
        <a:lstStyle/>
        <a:p>
          <a:pPr rtl="1"/>
          <a:endParaRPr lang="he-IL"/>
        </a:p>
      </dgm:t>
    </dgm:pt>
    <dgm:pt modelId="{397F9121-B507-446E-BFE9-41772A4E98CB}">
      <dgm:prSet phldrT="[טקסט]"/>
      <dgm:spPr>
        <a:solidFill>
          <a:schemeClr val="accent2">
            <a:lumMod val="60000"/>
            <a:lumOff val="40000"/>
          </a:schemeClr>
        </a:solidFill>
        <a:scene3d>
          <a:camera prst="orthographicFront"/>
          <a:lightRig rig="threePt" dir="t"/>
        </a:scene3d>
        <a:sp3d>
          <a:bevelT/>
        </a:sp3d>
      </dgm:spPr>
      <dgm:t>
        <a:bodyPr/>
        <a:lstStyle/>
        <a:p>
          <a:pPr rtl="1"/>
          <a:r>
            <a:rPr lang="ar-SA" b="1" dirty="0" smtClean="0">
              <a:solidFill>
                <a:schemeClr val="tx1"/>
              </a:solidFill>
              <a:latin typeface="Times New Roman" pitchFamily="18" charset="0"/>
              <a:cs typeface="Times New Roman" pitchFamily="18" charset="0"/>
            </a:rPr>
            <a:t>تعميق المعرفة ضمن إطار الحصص في الصف</a:t>
          </a:r>
          <a:endParaRPr lang="he-IL" dirty="0">
            <a:solidFill>
              <a:schemeClr val="bg1"/>
            </a:solidFill>
            <a:latin typeface="Gisha" panose="020B0502040204020203" pitchFamily="34" charset="-79"/>
            <a:cs typeface="Gisha" panose="020B0502040204020203" pitchFamily="34" charset="-79"/>
          </a:endParaRPr>
        </a:p>
      </dgm:t>
    </dgm:pt>
    <dgm:pt modelId="{43FFA411-944A-4C1E-8893-4DBBAF15F71D}" type="parTrans" cxnId="{ECEA73CA-C197-492F-922A-234859DC1731}">
      <dgm:prSet/>
      <dgm:spPr/>
      <dgm:t>
        <a:bodyPr/>
        <a:lstStyle/>
        <a:p>
          <a:pPr rtl="1"/>
          <a:endParaRPr lang="he-IL"/>
        </a:p>
      </dgm:t>
    </dgm:pt>
    <dgm:pt modelId="{5A3F0027-5B00-44F4-AD23-D6A65E9A612B}" type="sibTrans" cxnId="{ECEA73CA-C197-492F-922A-234859DC1731}">
      <dgm:prSet/>
      <dgm:spPr/>
      <dgm:t>
        <a:bodyPr/>
        <a:lstStyle/>
        <a:p>
          <a:pPr rtl="1"/>
          <a:endParaRPr lang="he-IL"/>
        </a:p>
      </dgm:t>
    </dgm:pt>
    <dgm:pt modelId="{8933EF34-2E65-49E1-BAEE-789A493E7E5E}">
      <dgm:prSet phldrT="[טקסט]" custT="1"/>
      <dgm:spPr>
        <a:solidFill>
          <a:schemeClr val="accent4">
            <a:lumMod val="60000"/>
            <a:lumOff val="40000"/>
          </a:schemeClr>
        </a:solidFill>
        <a:scene3d>
          <a:camera prst="orthographicFront"/>
          <a:lightRig rig="threePt" dir="t"/>
        </a:scene3d>
        <a:sp3d>
          <a:bevelT w="165100" prst="coolSlant"/>
        </a:sp3d>
      </dgm:spPr>
      <dgm:t>
        <a:bodyPr/>
        <a:lstStyle/>
        <a:p>
          <a:pPr rtl="1"/>
          <a:r>
            <a:rPr lang="ar-SA" sz="2800" b="1" dirty="0" smtClean="0">
              <a:solidFill>
                <a:schemeClr val="tx1"/>
              </a:solidFill>
              <a:latin typeface="Times New Roman" pitchFamily="18" charset="0"/>
              <a:cs typeface="Times New Roman" pitchFamily="18" charset="0"/>
            </a:rPr>
            <a:t>معلمون</a:t>
          </a:r>
        </a:p>
        <a:p>
          <a:pPr rtl="1"/>
          <a:r>
            <a:rPr lang="ar-SA" sz="2800" b="1" dirty="0" smtClean="0">
              <a:solidFill>
                <a:schemeClr val="tx1"/>
              </a:solidFill>
              <a:latin typeface="Times New Roman" pitchFamily="18" charset="0"/>
              <a:cs typeface="Times New Roman" pitchFamily="18" charset="0"/>
            </a:rPr>
            <a:t>مرافقون تربويا</a:t>
          </a:r>
          <a:endParaRPr lang="he-IL" sz="2800" dirty="0">
            <a:solidFill>
              <a:schemeClr val="bg1"/>
            </a:solidFill>
            <a:latin typeface="Gisha" panose="020B0502040204020203" pitchFamily="34" charset="-79"/>
            <a:cs typeface="Gisha" panose="020B0502040204020203" pitchFamily="34" charset="-79"/>
          </a:endParaRPr>
        </a:p>
      </dgm:t>
    </dgm:pt>
    <dgm:pt modelId="{15940BD2-AC3B-4797-A551-9E5551F27385}" type="parTrans" cxnId="{0CF2A4D3-184D-42EC-BA69-11CDA0C193C5}">
      <dgm:prSet/>
      <dgm:spPr/>
      <dgm:t>
        <a:bodyPr/>
        <a:lstStyle/>
        <a:p>
          <a:pPr rtl="1"/>
          <a:endParaRPr lang="he-IL"/>
        </a:p>
      </dgm:t>
    </dgm:pt>
    <dgm:pt modelId="{3A4F405E-B2AB-4989-8BAF-7C6B7D445145}" type="sibTrans" cxnId="{0CF2A4D3-184D-42EC-BA69-11CDA0C193C5}">
      <dgm:prSet/>
      <dgm:spPr/>
      <dgm:t>
        <a:bodyPr/>
        <a:lstStyle/>
        <a:p>
          <a:pPr rtl="1"/>
          <a:endParaRPr lang="he-IL"/>
        </a:p>
      </dgm:t>
    </dgm:pt>
    <dgm:pt modelId="{712B10DB-F737-4588-8FB1-22A03EE8C9D2}">
      <dgm:prSet/>
      <dgm:spPr/>
      <dgm:t>
        <a:bodyPr/>
        <a:lstStyle/>
        <a:p>
          <a:pPr rtl="1"/>
          <a:endParaRPr lang="he-IL" dirty="0"/>
        </a:p>
      </dgm:t>
    </dgm:pt>
    <dgm:pt modelId="{A8FDCEDA-C8D4-440D-B6A5-E33A4C07161D}" type="parTrans" cxnId="{D7C24AA7-599A-418C-B9A3-29B454EDDC23}">
      <dgm:prSet/>
      <dgm:spPr/>
      <dgm:t>
        <a:bodyPr/>
        <a:lstStyle/>
        <a:p>
          <a:pPr rtl="1"/>
          <a:endParaRPr lang="he-IL"/>
        </a:p>
      </dgm:t>
    </dgm:pt>
    <dgm:pt modelId="{3480C844-89B2-4748-9DD3-3398628BA7AE}" type="sibTrans" cxnId="{D7C24AA7-599A-418C-B9A3-29B454EDDC23}">
      <dgm:prSet/>
      <dgm:spPr/>
      <dgm:t>
        <a:bodyPr/>
        <a:lstStyle/>
        <a:p>
          <a:pPr rtl="1"/>
          <a:endParaRPr lang="he-IL"/>
        </a:p>
      </dgm:t>
    </dgm:pt>
    <dgm:pt modelId="{1C7B4199-64A3-4641-80F6-3F210756EE99}" type="pres">
      <dgm:prSet presAssocID="{AC61A367-DBBE-4012-974C-04E9437CDCAF}" presName="Name0" presStyleCnt="0">
        <dgm:presLayoutVars>
          <dgm:chMax val="1"/>
          <dgm:chPref val="1"/>
          <dgm:dir/>
          <dgm:animOne val="branch"/>
          <dgm:animLvl val="lvl"/>
        </dgm:presLayoutVars>
      </dgm:prSet>
      <dgm:spPr/>
      <dgm:t>
        <a:bodyPr/>
        <a:lstStyle/>
        <a:p>
          <a:pPr rtl="1"/>
          <a:endParaRPr lang="he-IL"/>
        </a:p>
      </dgm:t>
    </dgm:pt>
    <dgm:pt modelId="{CAA0FF26-6CD3-4647-86D1-12EA0FBB7930}" type="pres">
      <dgm:prSet presAssocID="{4F5388D3-2077-423E-B6FE-FA32C33D3EC8}" presName="singleCycle" presStyleCnt="0"/>
      <dgm:spPr/>
    </dgm:pt>
    <dgm:pt modelId="{6998BE0D-8B72-4CED-9DFF-FE06FED3A53B}" type="pres">
      <dgm:prSet presAssocID="{4F5388D3-2077-423E-B6FE-FA32C33D3EC8}" presName="singleCenter" presStyleLbl="node1" presStyleIdx="0" presStyleCnt="4" custScaleX="357734" custScaleY="45107" custLinFactNeighborX="147" custLinFactNeighborY="-52463">
        <dgm:presLayoutVars>
          <dgm:chMax val="7"/>
          <dgm:chPref val="7"/>
        </dgm:presLayoutVars>
      </dgm:prSet>
      <dgm:spPr/>
      <dgm:t>
        <a:bodyPr/>
        <a:lstStyle/>
        <a:p>
          <a:pPr rtl="1"/>
          <a:endParaRPr lang="he-IL"/>
        </a:p>
      </dgm:t>
    </dgm:pt>
    <dgm:pt modelId="{94C03425-B37C-4F62-83CF-BD13FAA4F661}" type="pres">
      <dgm:prSet presAssocID="{3B9BDF3D-80BE-41D8-A937-27D7B1616C0A}" presName="Name56" presStyleLbl="parChTrans1D2" presStyleIdx="0" presStyleCnt="3"/>
      <dgm:spPr/>
      <dgm:t>
        <a:bodyPr/>
        <a:lstStyle/>
        <a:p>
          <a:pPr rtl="1"/>
          <a:endParaRPr lang="he-IL"/>
        </a:p>
      </dgm:t>
    </dgm:pt>
    <dgm:pt modelId="{1E3D02AF-C0F6-4E86-8A44-46F1645709EB}" type="pres">
      <dgm:prSet presAssocID="{24518D5A-CA4A-45F4-BE33-76C13B9B568A}" presName="text0" presStyleLbl="node1" presStyleIdx="1" presStyleCnt="4" custScaleX="360572" custScaleY="125005" custRadScaleRad="33196" custRadScaleInc="295289">
        <dgm:presLayoutVars>
          <dgm:bulletEnabled val="1"/>
        </dgm:presLayoutVars>
      </dgm:prSet>
      <dgm:spPr/>
      <dgm:t>
        <a:bodyPr/>
        <a:lstStyle/>
        <a:p>
          <a:pPr rtl="1"/>
          <a:endParaRPr lang="he-IL"/>
        </a:p>
      </dgm:t>
    </dgm:pt>
    <dgm:pt modelId="{3C3D5A89-5111-4821-A81F-2CB87C49D400}" type="pres">
      <dgm:prSet presAssocID="{43FFA411-944A-4C1E-8893-4DBBAF15F71D}" presName="Name56" presStyleLbl="parChTrans1D2" presStyleIdx="1" presStyleCnt="3"/>
      <dgm:spPr/>
      <dgm:t>
        <a:bodyPr/>
        <a:lstStyle/>
        <a:p>
          <a:pPr rtl="1"/>
          <a:endParaRPr lang="he-IL"/>
        </a:p>
      </dgm:t>
    </dgm:pt>
    <dgm:pt modelId="{439F8881-9094-41E7-9CA5-AF19F05A8626}" type="pres">
      <dgm:prSet presAssocID="{397F9121-B507-446E-BFE9-41772A4E98CB}" presName="text0" presStyleLbl="node1" presStyleIdx="2" presStyleCnt="4" custScaleX="220953" custScaleY="108953" custRadScaleRad="112172" custRadScaleInc="-69535">
        <dgm:presLayoutVars>
          <dgm:bulletEnabled val="1"/>
        </dgm:presLayoutVars>
      </dgm:prSet>
      <dgm:spPr/>
      <dgm:t>
        <a:bodyPr/>
        <a:lstStyle/>
        <a:p>
          <a:pPr rtl="1"/>
          <a:endParaRPr lang="he-IL"/>
        </a:p>
      </dgm:t>
    </dgm:pt>
    <dgm:pt modelId="{D6DA5D17-0800-4B78-A65F-B6EF610B3C44}" type="pres">
      <dgm:prSet presAssocID="{15940BD2-AC3B-4797-A551-9E5551F27385}" presName="Name56" presStyleLbl="parChTrans1D2" presStyleIdx="2" presStyleCnt="3"/>
      <dgm:spPr/>
      <dgm:t>
        <a:bodyPr/>
        <a:lstStyle/>
        <a:p>
          <a:pPr rtl="1"/>
          <a:endParaRPr lang="he-IL"/>
        </a:p>
      </dgm:t>
    </dgm:pt>
    <dgm:pt modelId="{5A47BCDC-47F6-40F3-9EB3-1A86A6D3C282}" type="pres">
      <dgm:prSet presAssocID="{8933EF34-2E65-49E1-BAEE-789A493E7E5E}" presName="text0" presStyleLbl="node1" presStyleIdx="3" presStyleCnt="4" custScaleX="236120" custScaleY="99935" custRadScaleRad="120530" custRadScaleInc="66291">
        <dgm:presLayoutVars>
          <dgm:bulletEnabled val="1"/>
        </dgm:presLayoutVars>
      </dgm:prSet>
      <dgm:spPr/>
      <dgm:t>
        <a:bodyPr/>
        <a:lstStyle/>
        <a:p>
          <a:pPr rtl="1"/>
          <a:endParaRPr lang="he-IL"/>
        </a:p>
      </dgm:t>
    </dgm:pt>
  </dgm:ptLst>
  <dgm:cxnLst>
    <dgm:cxn modelId="{26281463-6BB2-49F6-BD87-F3826CAC5E8C}" srcId="{4F5388D3-2077-423E-B6FE-FA32C33D3EC8}" destId="{24518D5A-CA4A-45F4-BE33-76C13B9B568A}" srcOrd="0" destOrd="0" parTransId="{3B9BDF3D-80BE-41D8-A937-27D7B1616C0A}" sibTransId="{A7B3A4E9-1486-42A7-AF8B-1060BC23890F}"/>
    <dgm:cxn modelId="{E1D5E4A1-6D44-41BE-BAEC-37A3E43670AF}" type="presOf" srcId="{15940BD2-AC3B-4797-A551-9E5551F27385}" destId="{D6DA5D17-0800-4B78-A65F-B6EF610B3C44}" srcOrd="0" destOrd="0" presId="urn:microsoft.com/office/officeart/2008/layout/RadialCluster"/>
    <dgm:cxn modelId="{ECEA73CA-C197-492F-922A-234859DC1731}" srcId="{4F5388D3-2077-423E-B6FE-FA32C33D3EC8}" destId="{397F9121-B507-446E-BFE9-41772A4E98CB}" srcOrd="1" destOrd="0" parTransId="{43FFA411-944A-4C1E-8893-4DBBAF15F71D}" sibTransId="{5A3F0027-5B00-44F4-AD23-D6A65E9A612B}"/>
    <dgm:cxn modelId="{8E586EF1-7D12-494E-8076-D42885B95365}" type="presOf" srcId="{397F9121-B507-446E-BFE9-41772A4E98CB}" destId="{439F8881-9094-41E7-9CA5-AF19F05A8626}" srcOrd="0" destOrd="0" presId="urn:microsoft.com/office/officeart/2008/layout/RadialCluster"/>
    <dgm:cxn modelId="{3955D4FA-8ADE-40AF-A998-2F12050CBBC9}" type="presOf" srcId="{AC61A367-DBBE-4012-974C-04E9437CDCAF}" destId="{1C7B4199-64A3-4641-80F6-3F210756EE99}" srcOrd="0" destOrd="0" presId="urn:microsoft.com/office/officeart/2008/layout/RadialCluster"/>
    <dgm:cxn modelId="{6E7EA095-7B11-4222-866B-3219D5710FE5}" type="presOf" srcId="{24518D5A-CA4A-45F4-BE33-76C13B9B568A}" destId="{1E3D02AF-C0F6-4E86-8A44-46F1645709EB}" srcOrd="0" destOrd="0" presId="urn:microsoft.com/office/officeart/2008/layout/RadialCluster"/>
    <dgm:cxn modelId="{D7C24AA7-599A-418C-B9A3-29B454EDDC23}" srcId="{AC61A367-DBBE-4012-974C-04E9437CDCAF}" destId="{712B10DB-F737-4588-8FB1-22A03EE8C9D2}" srcOrd="1" destOrd="0" parTransId="{A8FDCEDA-C8D4-440D-B6A5-E33A4C07161D}" sibTransId="{3480C844-89B2-4748-9DD3-3398628BA7AE}"/>
    <dgm:cxn modelId="{61813889-5E07-4F8A-8D08-8F8F84F448FC}" type="presOf" srcId="{8933EF34-2E65-49E1-BAEE-789A493E7E5E}" destId="{5A47BCDC-47F6-40F3-9EB3-1A86A6D3C282}" srcOrd="0" destOrd="0" presId="urn:microsoft.com/office/officeart/2008/layout/RadialCluster"/>
    <dgm:cxn modelId="{0CF2A4D3-184D-42EC-BA69-11CDA0C193C5}" srcId="{4F5388D3-2077-423E-B6FE-FA32C33D3EC8}" destId="{8933EF34-2E65-49E1-BAEE-789A493E7E5E}" srcOrd="2" destOrd="0" parTransId="{15940BD2-AC3B-4797-A551-9E5551F27385}" sibTransId="{3A4F405E-B2AB-4989-8BAF-7C6B7D445145}"/>
    <dgm:cxn modelId="{9485121A-B039-4417-8069-1C973E6BD4A6}" srcId="{AC61A367-DBBE-4012-974C-04E9437CDCAF}" destId="{4F5388D3-2077-423E-B6FE-FA32C33D3EC8}" srcOrd="0" destOrd="0" parTransId="{1F8245A5-73E5-4D75-AB05-D544BDFDAD89}" sibTransId="{CA00FF59-C756-412B-A34B-692CDB9411B4}"/>
    <dgm:cxn modelId="{F13235B8-DA22-4254-A71F-5DF8517AB420}" type="presOf" srcId="{43FFA411-944A-4C1E-8893-4DBBAF15F71D}" destId="{3C3D5A89-5111-4821-A81F-2CB87C49D400}" srcOrd="0" destOrd="0" presId="urn:microsoft.com/office/officeart/2008/layout/RadialCluster"/>
    <dgm:cxn modelId="{28444D92-B026-430D-AB63-A94158869F25}" type="presOf" srcId="{4F5388D3-2077-423E-B6FE-FA32C33D3EC8}" destId="{6998BE0D-8B72-4CED-9DFF-FE06FED3A53B}" srcOrd="0" destOrd="0" presId="urn:microsoft.com/office/officeart/2008/layout/RadialCluster"/>
    <dgm:cxn modelId="{C51AFB77-1B8D-496D-BC2D-AB1EC0A33CB7}" type="presOf" srcId="{3B9BDF3D-80BE-41D8-A937-27D7B1616C0A}" destId="{94C03425-B37C-4F62-83CF-BD13FAA4F661}" srcOrd="0" destOrd="0" presId="urn:microsoft.com/office/officeart/2008/layout/RadialCluster"/>
    <dgm:cxn modelId="{534A70DE-320D-4FBC-8543-A7C86B741B74}" type="presParOf" srcId="{1C7B4199-64A3-4641-80F6-3F210756EE99}" destId="{CAA0FF26-6CD3-4647-86D1-12EA0FBB7930}" srcOrd="0" destOrd="0" presId="urn:microsoft.com/office/officeart/2008/layout/RadialCluster"/>
    <dgm:cxn modelId="{DC97E995-2493-47F1-B67C-7E53978D7517}" type="presParOf" srcId="{CAA0FF26-6CD3-4647-86D1-12EA0FBB7930}" destId="{6998BE0D-8B72-4CED-9DFF-FE06FED3A53B}" srcOrd="0" destOrd="0" presId="urn:microsoft.com/office/officeart/2008/layout/RadialCluster"/>
    <dgm:cxn modelId="{471E0AA6-52F5-488E-B463-B3957F9D3C3F}" type="presParOf" srcId="{CAA0FF26-6CD3-4647-86D1-12EA0FBB7930}" destId="{94C03425-B37C-4F62-83CF-BD13FAA4F661}" srcOrd="1" destOrd="0" presId="urn:microsoft.com/office/officeart/2008/layout/RadialCluster"/>
    <dgm:cxn modelId="{9447FBB9-02BF-4229-8E07-ADE53E877090}" type="presParOf" srcId="{CAA0FF26-6CD3-4647-86D1-12EA0FBB7930}" destId="{1E3D02AF-C0F6-4E86-8A44-46F1645709EB}" srcOrd="2" destOrd="0" presId="urn:microsoft.com/office/officeart/2008/layout/RadialCluster"/>
    <dgm:cxn modelId="{76E2BD60-9B78-484B-9108-DFCB9A73DF87}" type="presParOf" srcId="{CAA0FF26-6CD3-4647-86D1-12EA0FBB7930}" destId="{3C3D5A89-5111-4821-A81F-2CB87C49D400}" srcOrd="3" destOrd="0" presId="urn:microsoft.com/office/officeart/2008/layout/RadialCluster"/>
    <dgm:cxn modelId="{ED2AB133-364C-4BCD-88C1-DCE3A3701288}" type="presParOf" srcId="{CAA0FF26-6CD3-4647-86D1-12EA0FBB7930}" destId="{439F8881-9094-41E7-9CA5-AF19F05A8626}" srcOrd="4" destOrd="0" presId="urn:microsoft.com/office/officeart/2008/layout/RadialCluster"/>
    <dgm:cxn modelId="{EC9D2081-DCA5-47B0-A342-70B0EAF54209}" type="presParOf" srcId="{CAA0FF26-6CD3-4647-86D1-12EA0FBB7930}" destId="{D6DA5D17-0800-4B78-A65F-B6EF610B3C44}" srcOrd="5" destOrd="0" presId="urn:microsoft.com/office/officeart/2008/layout/RadialCluster"/>
    <dgm:cxn modelId="{2F9C4E10-6CCB-416C-890D-CAB53C1477C7}" type="presParOf" srcId="{CAA0FF26-6CD3-4647-86D1-12EA0FBB7930}" destId="{5A47BCDC-47F6-40F3-9EB3-1A86A6D3C282}"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3871048-E5C0-4C71-BCD8-F2FF9A2FBFA1}"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pPr rtl="1"/>
          <a:endParaRPr lang="he-IL"/>
        </a:p>
      </dgm:t>
    </dgm:pt>
    <dgm:pt modelId="{86B3B32F-EDDA-42C6-9F52-ECFD5990EEA8}">
      <dgm:prSet phldrT="[טקסט]" custT="1"/>
      <dgm:spPr>
        <a:scene3d>
          <a:camera prst="orthographicFront"/>
          <a:lightRig rig="threePt" dir="t"/>
        </a:scene3d>
        <a:sp3d>
          <a:bevelT w="114300" prst="artDeco"/>
        </a:sp3d>
      </dgm:spPr>
      <dgm:t>
        <a:bodyPr/>
        <a:lstStyle/>
        <a:p>
          <a:pPr rtl="1">
            <a:lnSpc>
              <a:spcPct val="150000"/>
            </a:lnSpc>
          </a:pPr>
          <a:r>
            <a:rPr lang="ar-SA" sz="1400" b="1" dirty="0" smtClean="0">
              <a:latin typeface="Times New Roman" pitchFamily="18" charset="0"/>
              <a:cs typeface="Times New Roman" pitchFamily="18" charset="0"/>
            </a:rPr>
            <a:t>تعلم نظري: التاريخ -  فرض الانتداب البريطاني على فلسطين</a:t>
          </a:r>
          <a:endParaRPr lang="he-IL" sz="1400" b="1" dirty="0">
            <a:latin typeface="Times New Roman" pitchFamily="18" charset="0"/>
            <a:cs typeface="Times New Roman" pitchFamily="18" charset="0"/>
          </a:endParaRPr>
        </a:p>
      </dgm:t>
    </dgm:pt>
    <dgm:pt modelId="{29C88CE7-4B62-49FD-9334-9B57D5AE9A17}" type="parTrans" cxnId="{F9273586-7EF4-49D2-B59B-034F29D997B5}">
      <dgm:prSet/>
      <dgm:spPr/>
      <dgm:t>
        <a:bodyPr/>
        <a:lstStyle/>
        <a:p>
          <a:pPr rtl="1"/>
          <a:endParaRPr lang="he-IL"/>
        </a:p>
      </dgm:t>
    </dgm:pt>
    <dgm:pt modelId="{95E8EB92-9919-49AD-9EA8-667CF846334F}" type="sibTrans" cxnId="{F9273586-7EF4-49D2-B59B-034F29D997B5}">
      <dgm:prSet/>
      <dgm:spPr/>
      <dgm:t>
        <a:bodyPr/>
        <a:lstStyle/>
        <a:p>
          <a:pPr rtl="1"/>
          <a:endParaRPr lang="he-IL"/>
        </a:p>
      </dgm:t>
    </dgm:pt>
    <dgm:pt modelId="{B27F648A-58CE-4A4F-B1CB-6E7394CAE3BE}">
      <dgm:prSet phldrT="[טקסט]" custT="1"/>
      <dgm:spPr>
        <a:scene3d>
          <a:camera prst="orthographicFront"/>
          <a:lightRig rig="threePt" dir="t"/>
        </a:scene3d>
        <a:sp3d>
          <a:bevelT w="114300" prst="artDeco"/>
        </a:sp3d>
      </dgm:spPr>
      <dgm:t>
        <a:bodyPr/>
        <a:lstStyle/>
        <a:p>
          <a:pPr rtl="1">
            <a:lnSpc>
              <a:spcPct val="150000"/>
            </a:lnSpc>
          </a:pPr>
          <a:r>
            <a:rPr lang="ar-SA" sz="1400" b="1" dirty="0" smtClean="0">
              <a:latin typeface="Times New Roman" pitchFamily="18" charset="0"/>
              <a:cs typeface="Times New Roman" pitchFamily="18" charset="0"/>
            </a:rPr>
            <a:t>تطبيق عملي: مشاريع حفاظ مواقع أثرية</a:t>
          </a:r>
          <a:endParaRPr lang="he-IL" sz="1400" b="1" dirty="0">
            <a:latin typeface="Times New Roman" pitchFamily="18" charset="0"/>
            <a:cs typeface="Times New Roman" pitchFamily="18" charset="0"/>
          </a:endParaRPr>
        </a:p>
      </dgm:t>
    </dgm:pt>
    <dgm:pt modelId="{44175516-6038-4721-BABA-3CDA13587187}" type="parTrans" cxnId="{4A885214-E1F8-48BB-AD55-FB327045F7A4}">
      <dgm:prSet/>
      <dgm:spPr/>
      <dgm:t>
        <a:bodyPr/>
        <a:lstStyle/>
        <a:p>
          <a:pPr rtl="1"/>
          <a:endParaRPr lang="he-IL"/>
        </a:p>
      </dgm:t>
    </dgm:pt>
    <dgm:pt modelId="{1BA25EB6-F44E-472D-9B73-4C1D606936DB}" type="sibTrans" cxnId="{4A885214-E1F8-48BB-AD55-FB327045F7A4}">
      <dgm:prSet/>
      <dgm:spPr/>
      <dgm:t>
        <a:bodyPr/>
        <a:lstStyle/>
        <a:p>
          <a:pPr rtl="1"/>
          <a:endParaRPr lang="he-IL"/>
        </a:p>
      </dgm:t>
    </dgm:pt>
    <dgm:pt modelId="{698F1CE3-44D5-4B3E-8F0C-ECE91B49C296}">
      <dgm:prSet phldrT="[טקסט]" custT="1"/>
      <dgm:spPr>
        <a:scene3d>
          <a:camera prst="orthographicFront"/>
          <a:lightRig rig="threePt" dir="t"/>
        </a:scene3d>
        <a:sp3d>
          <a:bevelT w="114300" prst="artDeco"/>
        </a:sp3d>
      </dgm:spPr>
      <dgm:t>
        <a:bodyPr/>
        <a:lstStyle/>
        <a:p>
          <a:pPr rtl="1">
            <a:lnSpc>
              <a:spcPct val="150000"/>
            </a:lnSpc>
          </a:pPr>
          <a:r>
            <a:rPr lang="ar-SA" sz="1400" b="1" dirty="0" smtClean="0">
              <a:latin typeface="Times New Roman" pitchFamily="18" charset="0"/>
              <a:cs typeface="Times New Roman" pitchFamily="18" charset="0"/>
            </a:rPr>
            <a:t>محادثة قيمية واسترجاع ذهني: الالتزام للتراث التاريخي</a:t>
          </a:r>
          <a:endParaRPr lang="he-IL" sz="1400" b="1" dirty="0">
            <a:latin typeface="Times New Roman" pitchFamily="18" charset="0"/>
            <a:cs typeface="Times New Roman" pitchFamily="18" charset="0"/>
          </a:endParaRPr>
        </a:p>
      </dgm:t>
    </dgm:pt>
    <dgm:pt modelId="{56B3EF7F-CD91-4E36-8291-D5E705AF25CD}" type="parTrans" cxnId="{18027208-22FE-431F-BC9F-FCBD257A4502}">
      <dgm:prSet/>
      <dgm:spPr/>
      <dgm:t>
        <a:bodyPr/>
        <a:lstStyle/>
        <a:p>
          <a:pPr rtl="1"/>
          <a:endParaRPr lang="he-IL"/>
        </a:p>
      </dgm:t>
    </dgm:pt>
    <dgm:pt modelId="{4C1BD25D-7FAB-4F8D-87C2-CD411BD294BE}" type="sibTrans" cxnId="{18027208-22FE-431F-BC9F-FCBD257A4502}">
      <dgm:prSet/>
      <dgm:spPr/>
      <dgm:t>
        <a:bodyPr/>
        <a:lstStyle/>
        <a:p>
          <a:pPr rtl="1"/>
          <a:endParaRPr lang="he-IL"/>
        </a:p>
      </dgm:t>
    </dgm:pt>
    <dgm:pt modelId="{0FAB7FBC-A46F-4977-A715-A85DDCFB1D26}" type="pres">
      <dgm:prSet presAssocID="{93871048-E5C0-4C71-BCD8-F2FF9A2FBFA1}" presName="Name0" presStyleCnt="0">
        <dgm:presLayoutVars>
          <dgm:chMax val="7"/>
          <dgm:chPref val="7"/>
          <dgm:dir/>
          <dgm:animLvl val="lvl"/>
        </dgm:presLayoutVars>
      </dgm:prSet>
      <dgm:spPr/>
      <dgm:t>
        <a:bodyPr/>
        <a:lstStyle/>
        <a:p>
          <a:pPr rtl="1"/>
          <a:endParaRPr lang="he-IL"/>
        </a:p>
      </dgm:t>
    </dgm:pt>
    <dgm:pt modelId="{9746D94D-4BBE-4CFC-820C-98A72528813A}" type="pres">
      <dgm:prSet presAssocID="{86B3B32F-EDDA-42C6-9F52-ECFD5990EEA8}" presName="Accent1" presStyleCnt="0"/>
      <dgm:spPr>
        <a:scene3d>
          <a:camera prst="orthographicFront"/>
          <a:lightRig rig="threePt" dir="t"/>
        </a:scene3d>
        <a:sp3d>
          <a:bevelT w="114300" prst="artDeco"/>
        </a:sp3d>
      </dgm:spPr>
      <dgm:t>
        <a:bodyPr/>
        <a:lstStyle/>
        <a:p>
          <a:pPr rtl="1"/>
          <a:endParaRPr lang="he-IL"/>
        </a:p>
      </dgm:t>
    </dgm:pt>
    <dgm:pt modelId="{A59C3FC8-1CAD-4EA5-A483-E295D8FEE5FC}" type="pres">
      <dgm:prSet presAssocID="{86B3B32F-EDDA-42C6-9F52-ECFD5990EEA8}" presName="Accent" presStyleLbl="node1" presStyleIdx="0" presStyleCnt="3" custScaleX="120560"/>
      <dgm:spPr>
        <a:solidFill>
          <a:srgbClr val="C4BC96"/>
        </a:solidFill>
        <a:scene3d>
          <a:camera prst="orthographicFront"/>
          <a:lightRig rig="threePt" dir="t"/>
        </a:scene3d>
        <a:sp3d>
          <a:bevelT w="114300" prst="artDeco"/>
        </a:sp3d>
      </dgm:spPr>
      <dgm:t>
        <a:bodyPr/>
        <a:lstStyle/>
        <a:p>
          <a:pPr rtl="1"/>
          <a:endParaRPr lang="he-IL"/>
        </a:p>
      </dgm:t>
    </dgm:pt>
    <dgm:pt modelId="{4D19CC7B-7EFA-4091-8F83-86CCD9BFF2CA}" type="pres">
      <dgm:prSet presAssocID="{86B3B32F-EDDA-42C6-9F52-ECFD5990EEA8}" presName="Parent1" presStyleLbl="revTx" presStyleIdx="0" presStyleCnt="3" custScaleX="137105" custScaleY="174230" custLinFactNeighborX="3566" custLinFactNeighborY="-6276">
        <dgm:presLayoutVars>
          <dgm:chMax val="1"/>
          <dgm:chPref val="1"/>
          <dgm:bulletEnabled val="1"/>
        </dgm:presLayoutVars>
      </dgm:prSet>
      <dgm:spPr/>
      <dgm:t>
        <a:bodyPr/>
        <a:lstStyle/>
        <a:p>
          <a:pPr rtl="1"/>
          <a:endParaRPr lang="he-IL"/>
        </a:p>
      </dgm:t>
    </dgm:pt>
    <dgm:pt modelId="{6D549236-B132-4E8A-80FA-F7D8E8BFB9C4}" type="pres">
      <dgm:prSet presAssocID="{B27F648A-58CE-4A4F-B1CB-6E7394CAE3BE}" presName="Accent2" presStyleCnt="0"/>
      <dgm:spPr>
        <a:scene3d>
          <a:camera prst="orthographicFront"/>
          <a:lightRig rig="threePt" dir="t"/>
        </a:scene3d>
        <a:sp3d>
          <a:bevelT w="114300" prst="artDeco"/>
        </a:sp3d>
      </dgm:spPr>
      <dgm:t>
        <a:bodyPr/>
        <a:lstStyle/>
        <a:p>
          <a:pPr rtl="1"/>
          <a:endParaRPr lang="he-IL"/>
        </a:p>
      </dgm:t>
    </dgm:pt>
    <dgm:pt modelId="{1C70EDFC-143B-4C54-A037-61E6B54A07B8}" type="pres">
      <dgm:prSet presAssocID="{B27F648A-58CE-4A4F-B1CB-6E7394CAE3BE}" presName="Accent" presStyleLbl="node1" presStyleIdx="1" presStyleCnt="3" custScaleY="91219"/>
      <dgm:spPr>
        <a:solidFill>
          <a:srgbClr val="0070C0"/>
        </a:solidFill>
        <a:scene3d>
          <a:camera prst="orthographicFront"/>
          <a:lightRig rig="threePt" dir="t"/>
        </a:scene3d>
        <a:sp3d>
          <a:bevelT w="114300" prst="artDeco"/>
        </a:sp3d>
      </dgm:spPr>
      <dgm:t>
        <a:bodyPr/>
        <a:lstStyle/>
        <a:p>
          <a:pPr rtl="1"/>
          <a:endParaRPr lang="he-IL"/>
        </a:p>
      </dgm:t>
    </dgm:pt>
    <dgm:pt modelId="{1C67F34C-E5CA-439F-B155-EFA0CC2A5720}" type="pres">
      <dgm:prSet presAssocID="{B27F648A-58CE-4A4F-B1CB-6E7394CAE3BE}" presName="Parent2" presStyleLbl="revTx" presStyleIdx="1" presStyleCnt="3" custLinFactNeighborX="-2312" custLinFactNeighborY="-16408">
        <dgm:presLayoutVars>
          <dgm:chMax val="1"/>
          <dgm:chPref val="1"/>
          <dgm:bulletEnabled val="1"/>
        </dgm:presLayoutVars>
      </dgm:prSet>
      <dgm:spPr/>
      <dgm:t>
        <a:bodyPr/>
        <a:lstStyle/>
        <a:p>
          <a:pPr rtl="1"/>
          <a:endParaRPr lang="he-IL"/>
        </a:p>
      </dgm:t>
    </dgm:pt>
    <dgm:pt modelId="{663703DA-490F-4ECD-8C7E-471106A8F22C}" type="pres">
      <dgm:prSet presAssocID="{698F1CE3-44D5-4B3E-8F0C-ECE91B49C296}" presName="Accent3" presStyleCnt="0"/>
      <dgm:spPr>
        <a:scene3d>
          <a:camera prst="orthographicFront"/>
          <a:lightRig rig="threePt" dir="t"/>
        </a:scene3d>
        <a:sp3d>
          <a:bevelT w="114300" prst="artDeco"/>
        </a:sp3d>
      </dgm:spPr>
      <dgm:t>
        <a:bodyPr/>
        <a:lstStyle/>
        <a:p>
          <a:pPr rtl="1"/>
          <a:endParaRPr lang="he-IL"/>
        </a:p>
      </dgm:t>
    </dgm:pt>
    <dgm:pt modelId="{A486A1A9-D1FA-4B06-AF83-9008DEB0C6AE}" type="pres">
      <dgm:prSet presAssocID="{698F1CE3-44D5-4B3E-8F0C-ECE91B49C296}" presName="Accent" presStyleLbl="node1" presStyleIdx="2" presStyleCnt="3" custAng="486474"/>
      <dgm:spPr>
        <a:solidFill>
          <a:schemeClr val="accent4">
            <a:lumMod val="60000"/>
            <a:lumOff val="40000"/>
          </a:schemeClr>
        </a:solidFill>
        <a:scene3d>
          <a:camera prst="orthographicFront"/>
          <a:lightRig rig="threePt" dir="t"/>
        </a:scene3d>
        <a:sp3d>
          <a:bevelT w="114300" prst="artDeco"/>
        </a:sp3d>
      </dgm:spPr>
      <dgm:t>
        <a:bodyPr/>
        <a:lstStyle/>
        <a:p>
          <a:pPr rtl="1"/>
          <a:endParaRPr lang="he-IL"/>
        </a:p>
      </dgm:t>
    </dgm:pt>
    <dgm:pt modelId="{62F8AA45-C217-4FC5-A54A-2131B111518B}" type="pres">
      <dgm:prSet presAssocID="{698F1CE3-44D5-4B3E-8F0C-ECE91B49C296}" presName="Parent3" presStyleLbl="revTx" presStyleIdx="2" presStyleCnt="3" custScaleX="110689" custScaleY="203166">
        <dgm:presLayoutVars>
          <dgm:chMax val="1"/>
          <dgm:chPref val="1"/>
          <dgm:bulletEnabled val="1"/>
        </dgm:presLayoutVars>
      </dgm:prSet>
      <dgm:spPr/>
      <dgm:t>
        <a:bodyPr/>
        <a:lstStyle/>
        <a:p>
          <a:pPr rtl="1"/>
          <a:endParaRPr lang="he-IL"/>
        </a:p>
      </dgm:t>
    </dgm:pt>
  </dgm:ptLst>
  <dgm:cxnLst>
    <dgm:cxn modelId="{8DC564EE-468B-435E-A78F-0DE842216CC2}" type="presOf" srcId="{698F1CE3-44D5-4B3E-8F0C-ECE91B49C296}" destId="{62F8AA45-C217-4FC5-A54A-2131B111518B}" srcOrd="0" destOrd="0" presId="urn:microsoft.com/office/officeart/2009/layout/CircleArrowProcess"/>
    <dgm:cxn modelId="{469B69F6-A875-4939-B523-2F581A9D2EA2}" type="presOf" srcId="{B27F648A-58CE-4A4F-B1CB-6E7394CAE3BE}" destId="{1C67F34C-E5CA-439F-B155-EFA0CC2A5720}" srcOrd="0" destOrd="0" presId="urn:microsoft.com/office/officeart/2009/layout/CircleArrowProcess"/>
    <dgm:cxn modelId="{BD31D089-26FE-4014-957D-11883845BF1B}" type="presOf" srcId="{93871048-E5C0-4C71-BCD8-F2FF9A2FBFA1}" destId="{0FAB7FBC-A46F-4977-A715-A85DDCFB1D26}" srcOrd="0" destOrd="0" presId="urn:microsoft.com/office/officeart/2009/layout/CircleArrowProcess"/>
    <dgm:cxn modelId="{4A885214-E1F8-48BB-AD55-FB327045F7A4}" srcId="{93871048-E5C0-4C71-BCD8-F2FF9A2FBFA1}" destId="{B27F648A-58CE-4A4F-B1CB-6E7394CAE3BE}" srcOrd="1" destOrd="0" parTransId="{44175516-6038-4721-BABA-3CDA13587187}" sibTransId="{1BA25EB6-F44E-472D-9B73-4C1D606936DB}"/>
    <dgm:cxn modelId="{F9273586-7EF4-49D2-B59B-034F29D997B5}" srcId="{93871048-E5C0-4C71-BCD8-F2FF9A2FBFA1}" destId="{86B3B32F-EDDA-42C6-9F52-ECFD5990EEA8}" srcOrd="0" destOrd="0" parTransId="{29C88CE7-4B62-49FD-9334-9B57D5AE9A17}" sibTransId="{95E8EB92-9919-49AD-9EA8-667CF846334F}"/>
    <dgm:cxn modelId="{18027208-22FE-431F-BC9F-FCBD257A4502}" srcId="{93871048-E5C0-4C71-BCD8-F2FF9A2FBFA1}" destId="{698F1CE3-44D5-4B3E-8F0C-ECE91B49C296}" srcOrd="2" destOrd="0" parTransId="{56B3EF7F-CD91-4E36-8291-D5E705AF25CD}" sibTransId="{4C1BD25D-7FAB-4F8D-87C2-CD411BD294BE}"/>
    <dgm:cxn modelId="{6A658F0C-D13E-4083-A560-B07514BEA379}" type="presOf" srcId="{86B3B32F-EDDA-42C6-9F52-ECFD5990EEA8}" destId="{4D19CC7B-7EFA-4091-8F83-86CCD9BFF2CA}" srcOrd="0" destOrd="0" presId="urn:microsoft.com/office/officeart/2009/layout/CircleArrowProcess"/>
    <dgm:cxn modelId="{1DE198F0-AAA0-483B-8E53-5DBAC64B0D66}" type="presParOf" srcId="{0FAB7FBC-A46F-4977-A715-A85DDCFB1D26}" destId="{9746D94D-4BBE-4CFC-820C-98A72528813A}" srcOrd="0" destOrd="0" presId="urn:microsoft.com/office/officeart/2009/layout/CircleArrowProcess"/>
    <dgm:cxn modelId="{213C72C3-BA71-4A6D-AB12-AE81542D3E3E}" type="presParOf" srcId="{9746D94D-4BBE-4CFC-820C-98A72528813A}" destId="{A59C3FC8-1CAD-4EA5-A483-E295D8FEE5FC}" srcOrd="0" destOrd="0" presId="urn:microsoft.com/office/officeart/2009/layout/CircleArrowProcess"/>
    <dgm:cxn modelId="{6C0AA6BE-78F3-4CB0-BBAE-A507C12A43B1}" type="presParOf" srcId="{0FAB7FBC-A46F-4977-A715-A85DDCFB1D26}" destId="{4D19CC7B-7EFA-4091-8F83-86CCD9BFF2CA}" srcOrd="1" destOrd="0" presId="urn:microsoft.com/office/officeart/2009/layout/CircleArrowProcess"/>
    <dgm:cxn modelId="{18D88905-8922-4D86-9D80-826ECD65ACE0}" type="presParOf" srcId="{0FAB7FBC-A46F-4977-A715-A85DDCFB1D26}" destId="{6D549236-B132-4E8A-80FA-F7D8E8BFB9C4}" srcOrd="2" destOrd="0" presId="urn:microsoft.com/office/officeart/2009/layout/CircleArrowProcess"/>
    <dgm:cxn modelId="{852012AC-605F-4F0F-B0EE-8C96365DD26B}" type="presParOf" srcId="{6D549236-B132-4E8A-80FA-F7D8E8BFB9C4}" destId="{1C70EDFC-143B-4C54-A037-61E6B54A07B8}" srcOrd="0" destOrd="0" presId="urn:microsoft.com/office/officeart/2009/layout/CircleArrowProcess"/>
    <dgm:cxn modelId="{62E8771D-99FC-4A45-A40B-E1819B74F4DF}" type="presParOf" srcId="{0FAB7FBC-A46F-4977-A715-A85DDCFB1D26}" destId="{1C67F34C-E5CA-439F-B155-EFA0CC2A5720}" srcOrd="3" destOrd="0" presId="urn:microsoft.com/office/officeart/2009/layout/CircleArrowProcess"/>
    <dgm:cxn modelId="{DD37CDCF-C219-468F-B866-17A4F5E6532D}" type="presParOf" srcId="{0FAB7FBC-A46F-4977-A715-A85DDCFB1D26}" destId="{663703DA-490F-4ECD-8C7E-471106A8F22C}" srcOrd="4" destOrd="0" presId="urn:microsoft.com/office/officeart/2009/layout/CircleArrowProcess"/>
    <dgm:cxn modelId="{E5F353C2-A678-4A72-B77E-BCE35225E443}" type="presParOf" srcId="{663703DA-490F-4ECD-8C7E-471106A8F22C}" destId="{A486A1A9-D1FA-4B06-AF83-9008DEB0C6AE}" srcOrd="0" destOrd="0" presId="urn:microsoft.com/office/officeart/2009/layout/CircleArrowProcess"/>
    <dgm:cxn modelId="{203FE579-7D1E-4F16-A282-7BB4277DAFCB}" type="presParOf" srcId="{0FAB7FBC-A46F-4977-A715-A85DDCFB1D26}" destId="{62F8AA45-C217-4FC5-A54A-2131B111518B}"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3871048-E5C0-4C71-BCD8-F2FF9A2FBFA1}"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pPr rtl="1"/>
          <a:endParaRPr lang="he-IL"/>
        </a:p>
      </dgm:t>
    </dgm:pt>
    <dgm:pt modelId="{86B3B32F-EDDA-42C6-9F52-ECFD5990EEA8}">
      <dgm:prSet phldrT="[טקסט]" custT="1"/>
      <dgm:spPr>
        <a:scene3d>
          <a:camera prst="orthographicFront"/>
          <a:lightRig rig="threePt" dir="t"/>
        </a:scene3d>
        <a:sp3d>
          <a:bevelT prst="relaxedInset"/>
        </a:sp3d>
      </dgm:spPr>
      <dgm:t>
        <a:bodyPr/>
        <a:lstStyle/>
        <a:p>
          <a:pPr rtl="1">
            <a:lnSpc>
              <a:spcPct val="150000"/>
            </a:lnSpc>
          </a:pPr>
          <a:r>
            <a:rPr lang="ar-SA" sz="1400" b="1" dirty="0" smtClean="0">
              <a:latin typeface="Times New Roman" pitchFamily="18" charset="0"/>
              <a:cs typeface="Times New Roman" pitchFamily="18" charset="0"/>
            </a:rPr>
            <a:t>تجربة عملية: مساعدة فئات سكانية خاصة</a:t>
          </a:r>
          <a:endParaRPr lang="he-IL" sz="1400" b="1" dirty="0">
            <a:latin typeface="Times New Roman" pitchFamily="18" charset="0"/>
            <a:cs typeface="Times New Roman" pitchFamily="18" charset="0"/>
          </a:endParaRPr>
        </a:p>
      </dgm:t>
    </dgm:pt>
    <dgm:pt modelId="{29C88CE7-4B62-49FD-9334-9B57D5AE9A17}" type="parTrans" cxnId="{F9273586-7EF4-49D2-B59B-034F29D997B5}">
      <dgm:prSet/>
      <dgm:spPr/>
      <dgm:t>
        <a:bodyPr/>
        <a:lstStyle/>
        <a:p>
          <a:pPr rtl="1"/>
          <a:endParaRPr lang="he-IL"/>
        </a:p>
      </dgm:t>
    </dgm:pt>
    <dgm:pt modelId="{95E8EB92-9919-49AD-9EA8-667CF846334F}" type="sibTrans" cxnId="{F9273586-7EF4-49D2-B59B-034F29D997B5}">
      <dgm:prSet/>
      <dgm:spPr/>
      <dgm:t>
        <a:bodyPr/>
        <a:lstStyle/>
        <a:p>
          <a:pPr rtl="1"/>
          <a:endParaRPr lang="he-IL"/>
        </a:p>
      </dgm:t>
    </dgm:pt>
    <dgm:pt modelId="{B27F648A-58CE-4A4F-B1CB-6E7394CAE3BE}">
      <dgm:prSet phldrT="[טקסט]" custT="1"/>
      <dgm:spPr>
        <a:scene3d>
          <a:camera prst="orthographicFront"/>
          <a:lightRig rig="threePt" dir="t"/>
        </a:scene3d>
        <a:sp3d>
          <a:bevelT w="114300" prst="artDeco"/>
        </a:sp3d>
      </dgm:spPr>
      <dgm:t>
        <a:bodyPr/>
        <a:lstStyle/>
        <a:p>
          <a:pPr rtl="1">
            <a:lnSpc>
              <a:spcPct val="150000"/>
            </a:lnSpc>
          </a:pPr>
          <a:r>
            <a:rPr lang="ar-SA" sz="1400" b="1" dirty="0" smtClean="0">
              <a:latin typeface="Times New Roman" pitchFamily="18" charset="0"/>
              <a:cs typeface="Times New Roman" pitchFamily="18" charset="0"/>
            </a:rPr>
            <a:t>محادثة حول قيم:  العطاء، كرامة الإنسان, تقبل الآخر </a:t>
          </a:r>
          <a:r>
            <a:rPr lang="ar-SA" sz="1400" b="1" dirty="0" err="1" smtClean="0">
              <a:latin typeface="Times New Roman" pitchFamily="18" charset="0"/>
              <a:cs typeface="Times New Roman" pitchFamily="18" charset="0"/>
            </a:rPr>
            <a:t>والإحترام</a:t>
          </a:r>
          <a:endParaRPr lang="he-IL" sz="1400" b="1" dirty="0">
            <a:latin typeface="Times New Roman" pitchFamily="18" charset="0"/>
            <a:cs typeface="Times New Roman" pitchFamily="18" charset="0"/>
          </a:endParaRPr>
        </a:p>
      </dgm:t>
    </dgm:pt>
    <dgm:pt modelId="{44175516-6038-4721-BABA-3CDA13587187}" type="parTrans" cxnId="{4A885214-E1F8-48BB-AD55-FB327045F7A4}">
      <dgm:prSet/>
      <dgm:spPr/>
      <dgm:t>
        <a:bodyPr/>
        <a:lstStyle/>
        <a:p>
          <a:pPr rtl="1"/>
          <a:endParaRPr lang="he-IL"/>
        </a:p>
      </dgm:t>
    </dgm:pt>
    <dgm:pt modelId="{1BA25EB6-F44E-472D-9B73-4C1D606936DB}" type="sibTrans" cxnId="{4A885214-E1F8-48BB-AD55-FB327045F7A4}">
      <dgm:prSet/>
      <dgm:spPr/>
      <dgm:t>
        <a:bodyPr/>
        <a:lstStyle/>
        <a:p>
          <a:pPr rtl="1"/>
          <a:endParaRPr lang="he-IL"/>
        </a:p>
      </dgm:t>
    </dgm:pt>
    <dgm:pt modelId="{698F1CE3-44D5-4B3E-8F0C-ECE91B49C296}">
      <dgm:prSet phldrT="[טקסט]" custT="1"/>
      <dgm:spPr>
        <a:scene3d>
          <a:camera prst="orthographicFront"/>
          <a:lightRig rig="threePt" dir="t"/>
        </a:scene3d>
        <a:sp3d>
          <a:bevelT w="114300" prst="artDeco"/>
        </a:sp3d>
      </dgm:spPr>
      <dgm:t>
        <a:bodyPr/>
        <a:lstStyle/>
        <a:p>
          <a:pPr rtl="1">
            <a:lnSpc>
              <a:spcPct val="150000"/>
            </a:lnSpc>
          </a:pPr>
          <a:r>
            <a:rPr lang="ar-SA" sz="1400" b="1" dirty="0" smtClean="0">
              <a:latin typeface="Times New Roman" pitchFamily="18" charset="0"/>
              <a:cs typeface="Times New Roman" pitchFamily="18" charset="0"/>
            </a:rPr>
            <a:t>تعلم نظري: العطاء، كرامة الإنسان، وتقبل الآخر المختلف في المصادر العربية وغيرها</a:t>
          </a:r>
          <a:endParaRPr lang="he-IL" sz="1400" b="1" dirty="0">
            <a:latin typeface="Times New Roman" pitchFamily="18" charset="0"/>
            <a:cs typeface="Times New Roman" pitchFamily="18" charset="0"/>
          </a:endParaRPr>
        </a:p>
      </dgm:t>
    </dgm:pt>
    <dgm:pt modelId="{56B3EF7F-CD91-4E36-8291-D5E705AF25CD}" type="parTrans" cxnId="{18027208-22FE-431F-BC9F-FCBD257A4502}">
      <dgm:prSet/>
      <dgm:spPr/>
      <dgm:t>
        <a:bodyPr/>
        <a:lstStyle/>
        <a:p>
          <a:pPr rtl="1"/>
          <a:endParaRPr lang="he-IL"/>
        </a:p>
      </dgm:t>
    </dgm:pt>
    <dgm:pt modelId="{4C1BD25D-7FAB-4F8D-87C2-CD411BD294BE}" type="sibTrans" cxnId="{18027208-22FE-431F-BC9F-FCBD257A4502}">
      <dgm:prSet/>
      <dgm:spPr/>
      <dgm:t>
        <a:bodyPr/>
        <a:lstStyle/>
        <a:p>
          <a:pPr rtl="1"/>
          <a:endParaRPr lang="he-IL"/>
        </a:p>
      </dgm:t>
    </dgm:pt>
    <dgm:pt modelId="{B405D513-84E4-4134-AFAF-521D7D1E06BD}">
      <dgm:prSet custT="1"/>
      <dgm:spPr>
        <a:scene3d>
          <a:camera prst="orthographicFront"/>
          <a:lightRig rig="threePt" dir="t"/>
        </a:scene3d>
        <a:sp3d>
          <a:bevelT prst="relaxedInset"/>
        </a:sp3d>
      </dgm:spPr>
      <dgm:t>
        <a:bodyPr/>
        <a:lstStyle/>
        <a:p>
          <a:pPr rtl="1">
            <a:lnSpc>
              <a:spcPct val="150000"/>
            </a:lnSpc>
          </a:pPr>
          <a:r>
            <a:rPr lang="ar-SA" sz="1400" b="1" dirty="0" smtClean="0">
              <a:latin typeface="Times New Roman" pitchFamily="18" charset="0"/>
              <a:cs typeface="Times New Roman" pitchFamily="18" charset="0"/>
            </a:rPr>
            <a:t>إعداد واسترجاع ذهني لاستخلاص المفاهيم الشخصية</a:t>
          </a:r>
          <a:endParaRPr lang="he-IL" sz="1400" b="1" dirty="0">
            <a:latin typeface="Times New Roman" pitchFamily="18" charset="0"/>
            <a:cs typeface="Times New Roman" pitchFamily="18" charset="0"/>
          </a:endParaRPr>
        </a:p>
      </dgm:t>
    </dgm:pt>
    <dgm:pt modelId="{26186FB0-AD9B-4B49-9097-511B00C4FDE8}" type="parTrans" cxnId="{91868142-7CEA-4BAD-9F44-8FB15CF27B69}">
      <dgm:prSet/>
      <dgm:spPr/>
      <dgm:t>
        <a:bodyPr/>
        <a:lstStyle/>
        <a:p>
          <a:pPr rtl="1"/>
          <a:endParaRPr lang="he-IL"/>
        </a:p>
      </dgm:t>
    </dgm:pt>
    <dgm:pt modelId="{AFA9F8B1-6EFC-4C74-A3DF-04F61173B6D5}" type="sibTrans" cxnId="{91868142-7CEA-4BAD-9F44-8FB15CF27B69}">
      <dgm:prSet/>
      <dgm:spPr/>
      <dgm:t>
        <a:bodyPr/>
        <a:lstStyle/>
        <a:p>
          <a:pPr rtl="1"/>
          <a:endParaRPr lang="he-IL"/>
        </a:p>
      </dgm:t>
    </dgm:pt>
    <dgm:pt modelId="{0FAB7FBC-A46F-4977-A715-A85DDCFB1D26}" type="pres">
      <dgm:prSet presAssocID="{93871048-E5C0-4C71-BCD8-F2FF9A2FBFA1}" presName="Name0" presStyleCnt="0">
        <dgm:presLayoutVars>
          <dgm:chMax val="7"/>
          <dgm:chPref val="7"/>
          <dgm:dir/>
          <dgm:animLvl val="lvl"/>
        </dgm:presLayoutVars>
      </dgm:prSet>
      <dgm:spPr/>
      <dgm:t>
        <a:bodyPr/>
        <a:lstStyle/>
        <a:p>
          <a:pPr rtl="1"/>
          <a:endParaRPr lang="he-IL"/>
        </a:p>
      </dgm:t>
    </dgm:pt>
    <dgm:pt modelId="{9746D94D-4BBE-4CFC-820C-98A72528813A}" type="pres">
      <dgm:prSet presAssocID="{86B3B32F-EDDA-42C6-9F52-ECFD5990EEA8}" presName="Accent1" presStyleCnt="0"/>
      <dgm:spPr>
        <a:scene3d>
          <a:camera prst="orthographicFront"/>
          <a:lightRig rig="threePt" dir="t"/>
        </a:scene3d>
        <a:sp3d>
          <a:bevelT prst="relaxedInset"/>
        </a:sp3d>
      </dgm:spPr>
      <dgm:t>
        <a:bodyPr/>
        <a:lstStyle/>
        <a:p>
          <a:pPr rtl="1"/>
          <a:endParaRPr lang="he-IL"/>
        </a:p>
      </dgm:t>
    </dgm:pt>
    <dgm:pt modelId="{A59C3FC8-1CAD-4EA5-A483-E295D8FEE5FC}" type="pres">
      <dgm:prSet presAssocID="{86B3B32F-EDDA-42C6-9F52-ECFD5990EEA8}" presName="Accent" presStyleLbl="node1" presStyleIdx="0" presStyleCnt="4" custLinFactNeighborX="13518" custLinFactNeighborY="-7701"/>
      <dgm:spPr>
        <a:solidFill>
          <a:srgbClr val="0070C0"/>
        </a:solidFill>
        <a:scene3d>
          <a:camera prst="orthographicFront"/>
          <a:lightRig rig="threePt" dir="t"/>
        </a:scene3d>
        <a:sp3d>
          <a:bevelT w="114300" prst="artDeco"/>
        </a:sp3d>
      </dgm:spPr>
      <dgm:t>
        <a:bodyPr/>
        <a:lstStyle/>
        <a:p>
          <a:pPr rtl="1"/>
          <a:endParaRPr lang="he-IL"/>
        </a:p>
      </dgm:t>
    </dgm:pt>
    <dgm:pt modelId="{4D19CC7B-7EFA-4091-8F83-86CCD9BFF2CA}" type="pres">
      <dgm:prSet presAssocID="{86B3B32F-EDDA-42C6-9F52-ECFD5990EEA8}" presName="Parent1" presStyleLbl="revTx" presStyleIdx="0" presStyleCnt="4" custScaleY="155141" custLinFactNeighborX="31368" custLinFactNeighborY="-46665">
        <dgm:presLayoutVars>
          <dgm:chMax val="1"/>
          <dgm:chPref val="1"/>
          <dgm:bulletEnabled val="1"/>
        </dgm:presLayoutVars>
      </dgm:prSet>
      <dgm:spPr/>
      <dgm:t>
        <a:bodyPr/>
        <a:lstStyle/>
        <a:p>
          <a:pPr rtl="1"/>
          <a:endParaRPr lang="he-IL"/>
        </a:p>
      </dgm:t>
    </dgm:pt>
    <dgm:pt modelId="{6D549236-B132-4E8A-80FA-F7D8E8BFB9C4}" type="pres">
      <dgm:prSet presAssocID="{B27F648A-58CE-4A4F-B1CB-6E7394CAE3BE}" presName="Accent2" presStyleCnt="0"/>
      <dgm:spPr>
        <a:scene3d>
          <a:camera prst="orthographicFront"/>
          <a:lightRig rig="threePt" dir="t"/>
        </a:scene3d>
        <a:sp3d>
          <a:bevelT prst="relaxedInset"/>
        </a:sp3d>
      </dgm:spPr>
      <dgm:t>
        <a:bodyPr/>
        <a:lstStyle/>
        <a:p>
          <a:pPr rtl="1"/>
          <a:endParaRPr lang="he-IL"/>
        </a:p>
      </dgm:t>
    </dgm:pt>
    <dgm:pt modelId="{1C70EDFC-143B-4C54-A037-61E6B54A07B8}" type="pres">
      <dgm:prSet presAssocID="{B27F648A-58CE-4A4F-B1CB-6E7394CAE3BE}" presName="Accent" presStyleLbl="node1" presStyleIdx="1" presStyleCnt="4" custAng="456818" custScaleX="121217" custLinFactNeighborX="-2172" custLinFactNeighborY="-9638"/>
      <dgm:spPr>
        <a:solidFill>
          <a:schemeClr val="accent4">
            <a:lumMod val="60000"/>
            <a:lumOff val="40000"/>
          </a:schemeClr>
        </a:solidFill>
        <a:scene3d>
          <a:camera prst="orthographicFront"/>
          <a:lightRig rig="threePt" dir="t"/>
        </a:scene3d>
        <a:sp3d>
          <a:bevelT w="114300" prst="artDeco"/>
        </a:sp3d>
      </dgm:spPr>
      <dgm:t>
        <a:bodyPr/>
        <a:lstStyle/>
        <a:p>
          <a:pPr rtl="1"/>
          <a:endParaRPr lang="he-IL"/>
        </a:p>
      </dgm:t>
    </dgm:pt>
    <dgm:pt modelId="{1C67F34C-E5CA-439F-B155-EFA0CC2A5720}" type="pres">
      <dgm:prSet presAssocID="{B27F648A-58CE-4A4F-B1CB-6E7394CAE3BE}" presName="Parent2" presStyleLbl="revTx" presStyleIdx="1" presStyleCnt="4" custScaleX="148169" custScaleY="139658" custLinFactNeighborX="1599" custLinFactNeighborY="-46444">
        <dgm:presLayoutVars>
          <dgm:chMax val="1"/>
          <dgm:chPref val="1"/>
          <dgm:bulletEnabled val="1"/>
        </dgm:presLayoutVars>
      </dgm:prSet>
      <dgm:spPr/>
      <dgm:t>
        <a:bodyPr/>
        <a:lstStyle/>
        <a:p>
          <a:pPr rtl="1"/>
          <a:endParaRPr lang="he-IL"/>
        </a:p>
      </dgm:t>
    </dgm:pt>
    <dgm:pt modelId="{663703DA-490F-4ECD-8C7E-471106A8F22C}" type="pres">
      <dgm:prSet presAssocID="{698F1CE3-44D5-4B3E-8F0C-ECE91B49C296}" presName="Accent3" presStyleCnt="0"/>
      <dgm:spPr>
        <a:scene3d>
          <a:camera prst="orthographicFront"/>
          <a:lightRig rig="threePt" dir="t"/>
        </a:scene3d>
        <a:sp3d>
          <a:bevelT prst="relaxedInset"/>
        </a:sp3d>
      </dgm:spPr>
      <dgm:t>
        <a:bodyPr/>
        <a:lstStyle/>
        <a:p>
          <a:pPr rtl="1"/>
          <a:endParaRPr lang="he-IL"/>
        </a:p>
      </dgm:t>
    </dgm:pt>
    <dgm:pt modelId="{A486A1A9-D1FA-4B06-AF83-9008DEB0C6AE}" type="pres">
      <dgm:prSet presAssocID="{698F1CE3-44D5-4B3E-8F0C-ECE91B49C296}" presName="Accent" presStyleLbl="node1" presStyleIdx="2" presStyleCnt="4" custAng="21377854" custScaleX="129638" custLinFactNeighborX="22784" custLinFactNeighborY="-7725"/>
      <dgm:spPr>
        <a:solidFill>
          <a:srgbClr val="B8AF82"/>
        </a:solidFill>
        <a:scene3d>
          <a:camera prst="orthographicFront"/>
          <a:lightRig rig="threePt" dir="t"/>
        </a:scene3d>
        <a:sp3d>
          <a:bevelT w="114300" prst="artDeco"/>
        </a:sp3d>
      </dgm:spPr>
      <dgm:t>
        <a:bodyPr/>
        <a:lstStyle/>
        <a:p>
          <a:pPr rtl="1"/>
          <a:endParaRPr lang="he-IL"/>
        </a:p>
      </dgm:t>
    </dgm:pt>
    <dgm:pt modelId="{62F8AA45-C217-4FC5-A54A-2131B111518B}" type="pres">
      <dgm:prSet presAssocID="{698F1CE3-44D5-4B3E-8F0C-ECE91B49C296}" presName="Parent3" presStyleLbl="revTx" presStyleIdx="2" presStyleCnt="4" custScaleX="205801" custScaleY="197939" custLinFactNeighborX="24788" custLinFactNeighborY="-27578">
        <dgm:presLayoutVars>
          <dgm:chMax val="1"/>
          <dgm:chPref val="1"/>
          <dgm:bulletEnabled val="1"/>
        </dgm:presLayoutVars>
      </dgm:prSet>
      <dgm:spPr/>
      <dgm:t>
        <a:bodyPr/>
        <a:lstStyle/>
        <a:p>
          <a:pPr rtl="1"/>
          <a:endParaRPr lang="he-IL"/>
        </a:p>
      </dgm:t>
    </dgm:pt>
    <dgm:pt modelId="{E7C783E3-6E28-48F3-873A-F6EEADC3B07E}" type="pres">
      <dgm:prSet presAssocID="{B405D513-84E4-4134-AFAF-521D7D1E06BD}" presName="Accent4" presStyleCnt="0"/>
      <dgm:spPr>
        <a:scene3d>
          <a:camera prst="orthographicFront"/>
          <a:lightRig rig="threePt" dir="t"/>
        </a:scene3d>
        <a:sp3d>
          <a:bevelT prst="relaxedInset"/>
        </a:sp3d>
      </dgm:spPr>
      <dgm:t>
        <a:bodyPr/>
        <a:lstStyle/>
        <a:p>
          <a:pPr rtl="1"/>
          <a:endParaRPr lang="he-IL"/>
        </a:p>
      </dgm:t>
    </dgm:pt>
    <dgm:pt modelId="{07F4AAB9-8967-4309-90D9-992DCB30B1D8}" type="pres">
      <dgm:prSet presAssocID="{B405D513-84E4-4134-AFAF-521D7D1E06BD}" presName="Accent" presStyleLbl="node1" presStyleIdx="3" presStyleCnt="4" custAng="21401611" custScaleX="131494" custScaleY="91039" custLinFactNeighborX="9463" custLinFactNeighborY="-6663"/>
      <dgm:spPr>
        <a:solidFill>
          <a:schemeClr val="accent1">
            <a:lumMod val="75000"/>
          </a:schemeClr>
        </a:solidFill>
        <a:scene3d>
          <a:camera prst="orthographicFront"/>
          <a:lightRig rig="threePt" dir="t"/>
        </a:scene3d>
        <a:sp3d>
          <a:bevelT w="114300" prst="artDeco"/>
        </a:sp3d>
      </dgm:spPr>
      <dgm:t>
        <a:bodyPr/>
        <a:lstStyle/>
        <a:p>
          <a:pPr rtl="1"/>
          <a:endParaRPr lang="he-IL"/>
        </a:p>
      </dgm:t>
    </dgm:pt>
    <dgm:pt modelId="{A66A2808-18D3-49CD-B692-70BFFD9CFD3A}" type="pres">
      <dgm:prSet presAssocID="{B405D513-84E4-4134-AFAF-521D7D1E06BD}" presName="Parent4" presStyleLbl="revTx" presStyleIdx="3" presStyleCnt="4" custScaleX="132486" custScaleY="221648" custLinFactNeighborX="19104" custLinFactNeighborY="-30338">
        <dgm:presLayoutVars>
          <dgm:chMax val="1"/>
          <dgm:chPref val="1"/>
          <dgm:bulletEnabled val="1"/>
        </dgm:presLayoutVars>
      </dgm:prSet>
      <dgm:spPr/>
      <dgm:t>
        <a:bodyPr/>
        <a:lstStyle/>
        <a:p>
          <a:pPr rtl="1"/>
          <a:endParaRPr lang="he-IL"/>
        </a:p>
      </dgm:t>
    </dgm:pt>
  </dgm:ptLst>
  <dgm:cxnLst>
    <dgm:cxn modelId="{91868142-7CEA-4BAD-9F44-8FB15CF27B69}" srcId="{93871048-E5C0-4C71-BCD8-F2FF9A2FBFA1}" destId="{B405D513-84E4-4134-AFAF-521D7D1E06BD}" srcOrd="3" destOrd="0" parTransId="{26186FB0-AD9B-4B49-9097-511B00C4FDE8}" sibTransId="{AFA9F8B1-6EFC-4C74-A3DF-04F61173B6D5}"/>
    <dgm:cxn modelId="{CB98B07D-B643-4DA8-B5B7-1BE0732BBB47}" type="presOf" srcId="{93871048-E5C0-4C71-BCD8-F2FF9A2FBFA1}" destId="{0FAB7FBC-A46F-4977-A715-A85DDCFB1D26}" srcOrd="0" destOrd="0" presId="urn:microsoft.com/office/officeart/2009/layout/CircleArrowProcess"/>
    <dgm:cxn modelId="{2FEFCE0C-FFD0-4AD7-837A-27066619812A}" type="presOf" srcId="{B27F648A-58CE-4A4F-B1CB-6E7394CAE3BE}" destId="{1C67F34C-E5CA-439F-B155-EFA0CC2A5720}" srcOrd="0" destOrd="0" presId="urn:microsoft.com/office/officeart/2009/layout/CircleArrowProcess"/>
    <dgm:cxn modelId="{510C9507-F12B-407B-92D8-E4D0C85BB90E}" type="presOf" srcId="{B405D513-84E4-4134-AFAF-521D7D1E06BD}" destId="{A66A2808-18D3-49CD-B692-70BFFD9CFD3A}" srcOrd="0" destOrd="0" presId="urn:microsoft.com/office/officeart/2009/layout/CircleArrowProcess"/>
    <dgm:cxn modelId="{4A885214-E1F8-48BB-AD55-FB327045F7A4}" srcId="{93871048-E5C0-4C71-BCD8-F2FF9A2FBFA1}" destId="{B27F648A-58CE-4A4F-B1CB-6E7394CAE3BE}" srcOrd="1" destOrd="0" parTransId="{44175516-6038-4721-BABA-3CDA13587187}" sibTransId="{1BA25EB6-F44E-472D-9B73-4C1D606936DB}"/>
    <dgm:cxn modelId="{391F0313-3E47-4E78-A4B4-9071F0B28FDE}" type="presOf" srcId="{86B3B32F-EDDA-42C6-9F52-ECFD5990EEA8}" destId="{4D19CC7B-7EFA-4091-8F83-86CCD9BFF2CA}" srcOrd="0" destOrd="0" presId="urn:microsoft.com/office/officeart/2009/layout/CircleArrowProcess"/>
    <dgm:cxn modelId="{18027208-22FE-431F-BC9F-FCBD257A4502}" srcId="{93871048-E5C0-4C71-BCD8-F2FF9A2FBFA1}" destId="{698F1CE3-44D5-4B3E-8F0C-ECE91B49C296}" srcOrd="2" destOrd="0" parTransId="{56B3EF7F-CD91-4E36-8291-D5E705AF25CD}" sibTransId="{4C1BD25D-7FAB-4F8D-87C2-CD411BD294BE}"/>
    <dgm:cxn modelId="{E655A660-A7E2-4717-80A3-3244465C6E07}" type="presOf" srcId="{698F1CE3-44D5-4B3E-8F0C-ECE91B49C296}" destId="{62F8AA45-C217-4FC5-A54A-2131B111518B}" srcOrd="0" destOrd="0" presId="urn:microsoft.com/office/officeart/2009/layout/CircleArrowProcess"/>
    <dgm:cxn modelId="{F9273586-7EF4-49D2-B59B-034F29D997B5}" srcId="{93871048-E5C0-4C71-BCD8-F2FF9A2FBFA1}" destId="{86B3B32F-EDDA-42C6-9F52-ECFD5990EEA8}" srcOrd="0" destOrd="0" parTransId="{29C88CE7-4B62-49FD-9334-9B57D5AE9A17}" sibTransId="{95E8EB92-9919-49AD-9EA8-667CF846334F}"/>
    <dgm:cxn modelId="{B1D5288C-77CB-48D2-844A-9C49B837D721}" type="presParOf" srcId="{0FAB7FBC-A46F-4977-A715-A85DDCFB1D26}" destId="{9746D94D-4BBE-4CFC-820C-98A72528813A}" srcOrd="0" destOrd="0" presId="urn:microsoft.com/office/officeart/2009/layout/CircleArrowProcess"/>
    <dgm:cxn modelId="{04B41EF5-D650-4BF3-9304-8DB7026CAA8F}" type="presParOf" srcId="{9746D94D-4BBE-4CFC-820C-98A72528813A}" destId="{A59C3FC8-1CAD-4EA5-A483-E295D8FEE5FC}" srcOrd="0" destOrd="0" presId="urn:microsoft.com/office/officeart/2009/layout/CircleArrowProcess"/>
    <dgm:cxn modelId="{51A5921C-6ECD-4A36-9976-94BAD4AB8D0B}" type="presParOf" srcId="{0FAB7FBC-A46F-4977-A715-A85DDCFB1D26}" destId="{4D19CC7B-7EFA-4091-8F83-86CCD9BFF2CA}" srcOrd="1" destOrd="0" presId="urn:microsoft.com/office/officeart/2009/layout/CircleArrowProcess"/>
    <dgm:cxn modelId="{8EDED599-B86D-4E03-BA85-6C465770A44D}" type="presParOf" srcId="{0FAB7FBC-A46F-4977-A715-A85DDCFB1D26}" destId="{6D549236-B132-4E8A-80FA-F7D8E8BFB9C4}" srcOrd="2" destOrd="0" presId="urn:microsoft.com/office/officeart/2009/layout/CircleArrowProcess"/>
    <dgm:cxn modelId="{811AD0A2-28DB-42C9-904B-056295735CF6}" type="presParOf" srcId="{6D549236-B132-4E8A-80FA-F7D8E8BFB9C4}" destId="{1C70EDFC-143B-4C54-A037-61E6B54A07B8}" srcOrd="0" destOrd="0" presId="urn:microsoft.com/office/officeart/2009/layout/CircleArrowProcess"/>
    <dgm:cxn modelId="{63EE3923-0413-44E1-8A24-F34D4DEDB585}" type="presParOf" srcId="{0FAB7FBC-A46F-4977-A715-A85DDCFB1D26}" destId="{1C67F34C-E5CA-439F-B155-EFA0CC2A5720}" srcOrd="3" destOrd="0" presId="urn:microsoft.com/office/officeart/2009/layout/CircleArrowProcess"/>
    <dgm:cxn modelId="{73F6CBFD-E03B-458A-ABBE-EDF4337698C7}" type="presParOf" srcId="{0FAB7FBC-A46F-4977-A715-A85DDCFB1D26}" destId="{663703DA-490F-4ECD-8C7E-471106A8F22C}" srcOrd="4" destOrd="0" presId="urn:microsoft.com/office/officeart/2009/layout/CircleArrowProcess"/>
    <dgm:cxn modelId="{230D28B0-DC30-408D-9492-AABB73AF001B}" type="presParOf" srcId="{663703DA-490F-4ECD-8C7E-471106A8F22C}" destId="{A486A1A9-D1FA-4B06-AF83-9008DEB0C6AE}" srcOrd="0" destOrd="0" presId="urn:microsoft.com/office/officeart/2009/layout/CircleArrowProcess"/>
    <dgm:cxn modelId="{29540731-8E3C-4688-BBBD-8BC81C76D806}" type="presParOf" srcId="{0FAB7FBC-A46F-4977-A715-A85DDCFB1D26}" destId="{62F8AA45-C217-4FC5-A54A-2131B111518B}" srcOrd="5" destOrd="0" presId="urn:microsoft.com/office/officeart/2009/layout/CircleArrowProcess"/>
    <dgm:cxn modelId="{A9BD06EC-BB35-4A3D-952D-53CFE973A1EC}" type="presParOf" srcId="{0FAB7FBC-A46F-4977-A715-A85DDCFB1D26}" destId="{E7C783E3-6E28-48F3-873A-F6EEADC3B07E}" srcOrd="6" destOrd="0" presId="urn:microsoft.com/office/officeart/2009/layout/CircleArrowProcess"/>
    <dgm:cxn modelId="{ED99266C-A4E5-4FAF-BF5D-C114D52DBF1F}" type="presParOf" srcId="{E7C783E3-6E28-48F3-873A-F6EEADC3B07E}" destId="{07F4AAB9-8967-4309-90D9-992DCB30B1D8}" srcOrd="0" destOrd="0" presId="urn:microsoft.com/office/officeart/2009/layout/CircleArrowProcess"/>
    <dgm:cxn modelId="{485F8964-66B3-47E5-9BA7-1F66F529B049}" type="presParOf" srcId="{0FAB7FBC-A46F-4977-A715-A85DDCFB1D26}" destId="{A66A2808-18D3-49CD-B692-70BFFD9CFD3A}" srcOrd="7" destOrd="0" presId="urn:microsoft.com/office/officeart/2009/layout/CircleArrowProcess"/>
  </dgm:cxnLst>
  <dgm:bg>
    <a:effect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8539006-2068-4A48-A829-52547E590C21}" type="doc">
      <dgm:prSet loTypeId="urn:microsoft.com/office/officeart/2005/8/layout/default#1" loCatId="list" qsTypeId="urn:microsoft.com/office/officeart/2005/8/quickstyle/simple1" qsCatId="simple" csTypeId="urn:microsoft.com/office/officeart/2005/8/colors/accent1_2" csCatId="accent1" phldr="1"/>
      <dgm:spPr/>
      <dgm:t>
        <a:bodyPr/>
        <a:lstStyle/>
        <a:p>
          <a:pPr rtl="1"/>
          <a:endParaRPr lang="he-IL"/>
        </a:p>
      </dgm:t>
    </dgm:pt>
    <dgm:pt modelId="{C14A2379-3494-4B2D-BCCA-93E1968AE80F}">
      <dgm:prSet phldrT="[טקסט]"/>
      <dgm:spPr>
        <a:solidFill>
          <a:srgbClr val="D5D0B5"/>
        </a:solidFill>
        <a:scene3d>
          <a:camera prst="orthographicFront"/>
          <a:lightRig rig="threePt" dir="t"/>
        </a:scene3d>
        <a:sp3d>
          <a:bevelT/>
        </a:sp3d>
      </dgm:spPr>
      <dgm:t>
        <a:bodyPr/>
        <a:lstStyle/>
        <a:p>
          <a:pPr algn="ctr" rtl="1"/>
          <a:r>
            <a:rPr lang="ar-SA" b="1" dirty="0" smtClean="0">
              <a:solidFill>
                <a:schemeClr val="tx1"/>
              </a:solidFill>
              <a:latin typeface="Times New Roman" pitchFamily="18" charset="0"/>
              <a:cs typeface="Times New Roman" pitchFamily="18" charset="0"/>
            </a:rPr>
            <a:t>مرافقة وإرشاد الموجه في أماكن تنقيذ التجربة العملية</a:t>
          </a:r>
          <a:endParaRPr lang="he-IL" b="1" dirty="0">
            <a:solidFill>
              <a:schemeClr val="tx1"/>
            </a:solidFill>
            <a:latin typeface="Times New Roman" pitchFamily="18" charset="0"/>
            <a:cs typeface="Times New Roman" pitchFamily="18" charset="0"/>
          </a:endParaRPr>
        </a:p>
      </dgm:t>
    </dgm:pt>
    <dgm:pt modelId="{66BF9C37-FB25-49E1-BDE6-1C29A3641498}" type="parTrans" cxnId="{A10F5485-64FB-4A6C-BAF1-70E8F5E07B14}">
      <dgm:prSet/>
      <dgm:spPr/>
      <dgm:t>
        <a:bodyPr/>
        <a:lstStyle/>
        <a:p>
          <a:pPr rtl="1"/>
          <a:endParaRPr lang="he-IL"/>
        </a:p>
      </dgm:t>
    </dgm:pt>
    <dgm:pt modelId="{0A06E9C4-054C-4946-9090-4F49D20776E2}" type="sibTrans" cxnId="{A10F5485-64FB-4A6C-BAF1-70E8F5E07B14}">
      <dgm:prSet/>
      <dgm:spPr/>
      <dgm:t>
        <a:bodyPr/>
        <a:lstStyle/>
        <a:p>
          <a:pPr rtl="1"/>
          <a:endParaRPr lang="he-IL"/>
        </a:p>
      </dgm:t>
    </dgm:pt>
    <dgm:pt modelId="{A7554796-67D5-4092-9E6A-38E70F6EC3FC}">
      <dgm:prSet phldrT="[טקסט]"/>
      <dgm:spPr>
        <a:solidFill>
          <a:schemeClr val="accent1">
            <a:lumMod val="40000"/>
            <a:lumOff val="60000"/>
          </a:schemeClr>
        </a:solidFill>
        <a:scene3d>
          <a:camera prst="orthographicFront"/>
          <a:lightRig rig="threePt" dir="t"/>
        </a:scene3d>
        <a:sp3d>
          <a:bevelT/>
        </a:sp3d>
      </dgm:spPr>
      <dgm:t>
        <a:bodyPr/>
        <a:lstStyle/>
        <a:p>
          <a:pPr algn="ctr" rtl="1"/>
          <a:r>
            <a:rPr lang="ar-SA" b="1" dirty="0" smtClean="0">
              <a:solidFill>
                <a:schemeClr val="tx1"/>
              </a:solidFill>
              <a:latin typeface="Times New Roman" pitchFamily="18" charset="0"/>
              <a:cs typeface="Times New Roman" pitchFamily="18" charset="0"/>
            </a:rPr>
            <a:t>مسح وتطوير أماكن ووظائف للمرور بالتجارب</a:t>
          </a:r>
          <a:endParaRPr lang="he-IL" dirty="0">
            <a:latin typeface="Times New Roman" pitchFamily="18" charset="0"/>
            <a:cs typeface="Times New Roman" pitchFamily="18" charset="0"/>
          </a:endParaRPr>
        </a:p>
      </dgm:t>
    </dgm:pt>
    <dgm:pt modelId="{FCE17355-6DCC-4F12-87AC-AF809C216450}" type="parTrans" cxnId="{4B50C42F-BDB9-4039-BA92-11B328CDBF00}">
      <dgm:prSet/>
      <dgm:spPr/>
      <dgm:t>
        <a:bodyPr/>
        <a:lstStyle/>
        <a:p>
          <a:pPr rtl="1"/>
          <a:endParaRPr lang="he-IL"/>
        </a:p>
      </dgm:t>
    </dgm:pt>
    <dgm:pt modelId="{F2337092-0E71-4F3B-9D8C-C47C03B64C21}" type="sibTrans" cxnId="{4B50C42F-BDB9-4039-BA92-11B328CDBF00}">
      <dgm:prSet/>
      <dgm:spPr/>
      <dgm:t>
        <a:bodyPr/>
        <a:lstStyle/>
        <a:p>
          <a:pPr rtl="1"/>
          <a:endParaRPr lang="he-IL"/>
        </a:p>
      </dgm:t>
    </dgm:pt>
    <dgm:pt modelId="{A5FA84DB-D936-4E8A-B49F-375B5E42E132}">
      <dgm:prSet/>
      <dgm:spPr>
        <a:solidFill>
          <a:srgbClr val="D5D0B5"/>
        </a:solidFill>
        <a:scene3d>
          <a:camera prst="orthographicFront"/>
          <a:lightRig rig="threePt" dir="t"/>
        </a:scene3d>
        <a:sp3d>
          <a:bevelT/>
        </a:sp3d>
      </dgm:spPr>
      <dgm:t>
        <a:bodyPr/>
        <a:lstStyle/>
        <a:p>
          <a:pPr algn="ctr" rtl="1"/>
          <a:r>
            <a:rPr lang="ar-SA" b="1" dirty="0" smtClean="0">
              <a:solidFill>
                <a:schemeClr val="tx1"/>
              </a:solidFill>
              <a:latin typeface="Times New Roman" pitchFamily="18" charset="0"/>
              <a:cs typeface="Times New Roman" pitchFamily="18" charset="0"/>
            </a:rPr>
            <a:t>تطوير وتوطيد التداخل الاجتماعي في جدول الأعمال البلدي</a:t>
          </a:r>
          <a:endParaRPr lang="he-IL" b="1" dirty="0">
            <a:solidFill>
              <a:schemeClr val="tx1"/>
            </a:solidFill>
            <a:latin typeface="Times New Roman" pitchFamily="18" charset="0"/>
            <a:cs typeface="Times New Roman" pitchFamily="18" charset="0"/>
          </a:endParaRPr>
        </a:p>
      </dgm:t>
    </dgm:pt>
    <dgm:pt modelId="{C35509AA-3EAF-4C3B-A164-9DCD45B8F452}" type="parTrans" cxnId="{16777E5C-2859-468B-8BFD-47AED2510F7F}">
      <dgm:prSet/>
      <dgm:spPr/>
      <dgm:t>
        <a:bodyPr/>
        <a:lstStyle/>
        <a:p>
          <a:pPr rtl="1"/>
          <a:endParaRPr lang="he-IL"/>
        </a:p>
      </dgm:t>
    </dgm:pt>
    <dgm:pt modelId="{9CC178F6-7175-4A6E-B742-6B643CBD06AB}" type="sibTrans" cxnId="{16777E5C-2859-468B-8BFD-47AED2510F7F}">
      <dgm:prSet/>
      <dgm:spPr/>
      <dgm:t>
        <a:bodyPr/>
        <a:lstStyle/>
        <a:p>
          <a:pPr rtl="1"/>
          <a:endParaRPr lang="he-IL"/>
        </a:p>
      </dgm:t>
    </dgm:pt>
    <dgm:pt modelId="{0E8B5974-29CF-4527-9902-89BCFEA2D7BC}">
      <dgm:prSet/>
      <dgm:spPr>
        <a:solidFill>
          <a:schemeClr val="accent1">
            <a:lumMod val="40000"/>
            <a:lumOff val="60000"/>
          </a:schemeClr>
        </a:solidFill>
        <a:scene3d>
          <a:camera prst="orthographicFront"/>
          <a:lightRig rig="threePt" dir="t"/>
        </a:scene3d>
        <a:sp3d>
          <a:bevelT/>
        </a:sp3d>
      </dgm:spPr>
      <dgm:t>
        <a:bodyPr/>
        <a:lstStyle/>
        <a:p>
          <a:pPr algn="ctr" rtl="1"/>
          <a:r>
            <a:rPr lang="ar-SA" b="1" dirty="0" smtClean="0">
              <a:solidFill>
                <a:schemeClr val="tx1"/>
              </a:solidFill>
              <a:latin typeface="Times New Roman" pitchFamily="18" charset="0"/>
              <a:cs typeface="Times New Roman" pitchFamily="18" charset="0"/>
            </a:rPr>
            <a:t>إدارة منظومة محوسَبة لتقديم تقارير نشاط </a:t>
          </a:r>
          <a:r>
            <a:rPr lang="ar-SA" b="1" baseline="0" dirty="0" smtClean="0">
              <a:solidFill>
                <a:schemeClr val="tx1"/>
              </a:solidFill>
              <a:latin typeface="Times New Roman" pitchFamily="18" charset="0"/>
              <a:cs typeface="Times New Roman" pitchFamily="18" charset="0"/>
            </a:rPr>
            <a:t>الطلاب</a:t>
          </a:r>
          <a:endParaRPr lang="he-IL" b="1" dirty="0" smtClean="0">
            <a:solidFill>
              <a:schemeClr val="tx1"/>
            </a:solidFill>
            <a:latin typeface="Times New Roman" pitchFamily="18" charset="0"/>
            <a:cs typeface="Times New Roman" pitchFamily="18" charset="0"/>
          </a:endParaRPr>
        </a:p>
      </dgm:t>
    </dgm:pt>
    <dgm:pt modelId="{E3B41979-12EE-4664-AC9D-E398290253F7}" type="parTrans" cxnId="{3DD725E8-B25A-4060-B632-082F8FD5F40F}">
      <dgm:prSet/>
      <dgm:spPr/>
      <dgm:t>
        <a:bodyPr/>
        <a:lstStyle/>
        <a:p>
          <a:pPr rtl="1"/>
          <a:endParaRPr lang="he-IL"/>
        </a:p>
      </dgm:t>
    </dgm:pt>
    <dgm:pt modelId="{7F9864AE-B863-4A62-81E0-FA796B070432}" type="sibTrans" cxnId="{3DD725E8-B25A-4060-B632-082F8FD5F40F}">
      <dgm:prSet/>
      <dgm:spPr/>
      <dgm:t>
        <a:bodyPr/>
        <a:lstStyle/>
        <a:p>
          <a:pPr rtl="1"/>
          <a:endParaRPr lang="he-IL"/>
        </a:p>
      </dgm:t>
    </dgm:pt>
    <dgm:pt modelId="{468DACA3-60C6-4F0F-B357-40795632E7D0}">
      <dgm:prSet/>
      <dgm:spPr>
        <a:solidFill>
          <a:schemeClr val="accent5">
            <a:lumMod val="60000"/>
            <a:lumOff val="40000"/>
          </a:schemeClr>
        </a:solidFill>
        <a:scene3d>
          <a:camera prst="orthographicFront"/>
          <a:lightRig rig="threePt" dir="t"/>
        </a:scene3d>
        <a:sp3d>
          <a:bevelT/>
        </a:sp3d>
      </dgm:spPr>
      <dgm:t>
        <a:bodyPr/>
        <a:lstStyle/>
        <a:p>
          <a:pPr algn="ctr" rtl="1"/>
          <a:r>
            <a:rPr lang="ar-SA" b="1" baseline="0" dirty="0" smtClean="0">
              <a:solidFill>
                <a:schemeClr val="tx1"/>
              </a:solidFill>
              <a:latin typeface="Times New Roman" pitchFamily="18" charset="0"/>
              <a:cs typeface="Times New Roman" pitchFamily="18" charset="0"/>
            </a:rPr>
            <a:t>تطبيق الأنظمة والتعليمات في توجيه الطلاب لأماكن التجربة العملية</a:t>
          </a:r>
          <a:endParaRPr lang="he-IL" b="1" dirty="0" smtClean="0">
            <a:solidFill>
              <a:schemeClr val="tx1"/>
            </a:solidFill>
            <a:latin typeface="Times New Roman" pitchFamily="18" charset="0"/>
            <a:cs typeface="Times New Roman" pitchFamily="18" charset="0"/>
          </a:endParaRPr>
        </a:p>
      </dgm:t>
    </dgm:pt>
    <dgm:pt modelId="{A7BC193D-9882-47ED-8DF1-15A34DB3B70A}" type="parTrans" cxnId="{3DC776FB-648B-461D-B409-83CF64FE2EC1}">
      <dgm:prSet/>
      <dgm:spPr/>
      <dgm:t>
        <a:bodyPr/>
        <a:lstStyle/>
        <a:p>
          <a:pPr rtl="1"/>
          <a:endParaRPr lang="he-IL"/>
        </a:p>
      </dgm:t>
    </dgm:pt>
    <dgm:pt modelId="{8FA9A89F-E448-4FB3-B1E9-AF38D8FBC04E}" type="sibTrans" cxnId="{3DC776FB-648B-461D-B409-83CF64FE2EC1}">
      <dgm:prSet/>
      <dgm:spPr/>
      <dgm:t>
        <a:bodyPr/>
        <a:lstStyle/>
        <a:p>
          <a:pPr rtl="1"/>
          <a:endParaRPr lang="he-IL"/>
        </a:p>
      </dgm:t>
    </dgm:pt>
    <dgm:pt modelId="{B668EBC5-E877-4EDD-94E7-047348A5B438}">
      <dgm:prSet/>
      <dgm:spPr>
        <a:solidFill>
          <a:schemeClr val="accent5">
            <a:lumMod val="60000"/>
            <a:lumOff val="40000"/>
          </a:schemeClr>
        </a:solidFill>
        <a:scene3d>
          <a:camera prst="orthographicFront"/>
          <a:lightRig rig="threePt" dir="t"/>
        </a:scene3d>
        <a:sp3d>
          <a:bevelT/>
        </a:sp3d>
      </dgm:spPr>
      <dgm:t>
        <a:bodyPr/>
        <a:lstStyle/>
        <a:p>
          <a:pPr algn="ctr" rtl="1"/>
          <a:r>
            <a:rPr lang="ar-SA" b="1" dirty="0" smtClean="0">
              <a:solidFill>
                <a:schemeClr val="tx1"/>
              </a:solidFill>
              <a:latin typeface="Times New Roman" pitchFamily="18" charset="0"/>
              <a:cs typeface="Times New Roman" pitchFamily="18" charset="0"/>
            </a:rPr>
            <a:t>تحضير برنامج عمل سنوي بالتعاون مع المدارس وَجـِهات في المجتمع المحلي</a:t>
          </a:r>
          <a:endParaRPr lang="he-IL" b="1" dirty="0" smtClean="0">
            <a:solidFill>
              <a:schemeClr val="tx1"/>
            </a:solidFill>
            <a:latin typeface="Times New Roman" pitchFamily="18" charset="0"/>
            <a:cs typeface="Times New Roman" pitchFamily="18" charset="0"/>
          </a:endParaRPr>
        </a:p>
      </dgm:t>
    </dgm:pt>
    <dgm:pt modelId="{5173F8D4-7CCE-44D5-BF1B-A8B8B0E9CAE1}" type="parTrans" cxnId="{37F54FE6-C25E-431F-95A7-13A6F5555A58}">
      <dgm:prSet/>
      <dgm:spPr/>
      <dgm:t>
        <a:bodyPr/>
        <a:lstStyle/>
        <a:p>
          <a:pPr rtl="1"/>
          <a:endParaRPr lang="he-IL"/>
        </a:p>
      </dgm:t>
    </dgm:pt>
    <dgm:pt modelId="{04D25EC1-3739-4309-9096-7A30FBB4F509}" type="sibTrans" cxnId="{37F54FE6-C25E-431F-95A7-13A6F5555A58}">
      <dgm:prSet/>
      <dgm:spPr/>
      <dgm:t>
        <a:bodyPr/>
        <a:lstStyle/>
        <a:p>
          <a:pPr rtl="1"/>
          <a:endParaRPr lang="he-IL"/>
        </a:p>
      </dgm:t>
    </dgm:pt>
    <dgm:pt modelId="{A815C6F3-2715-4159-8B70-6A41099AFBA6}">
      <dgm:prSet phldrT="[טקסט]"/>
      <dgm:spPr>
        <a:solidFill>
          <a:schemeClr val="accent4">
            <a:lumMod val="60000"/>
            <a:lumOff val="40000"/>
          </a:schemeClr>
        </a:solidFill>
        <a:scene3d>
          <a:camera prst="orthographicFront"/>
          <a:lightRig rig="threePt" dir="t"/>
        </a:scene3d>
        <a:sp3d>
          <a:bevelT/>
        </a:sp3d>
      </dgm:spPr>
      <dgm:t>
        <a:bodyPr/>
        <a:lstStyle/>
        <a:p>
          <a:pPr algn="ctr" rtl="1"/>
          <a:r>
            <a:rPr lang="ar-SA" b="1" dirty="0" smtClean="0">
              <a:solidFill>
                <a:schemeClr val="tx1"/>
              </a:solidFill>
              <a:latin typeface="Times New Roman" pitchFamily="18" charset="0"/>
              <a:cs typeface="Times New Roman" pitchFamily="18" charset="0"/>
            </a:rPr>
            <a:t>مرافقة مركزي التداخل في المدرسة</a:t>
          </a:r>
          <a:r>
            <a:rPr lang="he-IL" b="1" dirty="0" smtClean="0">
              <a:solidFill>
                <a:schemeClr val="tx1"/>
              </a:solidFill>
              <a:latin typeface="Times New Roman" pitchFamily="18" charset="0"/>
              <a:cs typeface="Times New Roman" pitchFamily="18" charset="0"/>
            </a:rPr>
            <a:t> </a:t>
          </a:r>
          <a:r>
            <a:rPr lang="ar-SA" b="1" dirty="0" smtClean="0">
              <a:solidFill>
                <a:schemeClr val="tx1"/>
              </a:solidFill>
              <a:latin typeface="Times New Roman" pitchFamily="18" charset="0"/>
              <a:cs typeface="Times New Roman" pitchFamily="18" charset="0"/>
            </a:rPr>
            <a:t>في إدراج </a:t>
          </a:r>
          <a:r>
            <a:rPr lang="ar-SA" b="1" baseline="0" dirty="0" smtClean="0">
              <a:solidFill>
                <a:schemeClr val="tx1"/>
              </a:solidFill>
              <a:latin typeface="Times New Roman" pitchFamily="18" charset="0"/>
              <a:cs typeface="Times New Roman" pitchFamily="18" charset="0"/>
            </a:rPr>
            <a:t>الطلاب</a:t>
          </a:r>
          <a:endParaRPr lang="he-IL" dirty="0">
            <a:latin typeface="Times New Roman" pitchFamily="18" charset="0"/>
            <a:cs typeface="Times New Roman" pitchFamily="18" charset="0"/>
          </a:endParaRPr>
        </a:p>
      </dgm:t>
    </dgm:pt>
    <dgm:pt modelId="{E4E7ECF2-0913-4110-8404-A945364E0EDD}" type="sibTrans" cxnId="{00461EE1-22D5-49C2-A733-00BB21A064CC}">
      <dgm:prSet/>
      <dgm:spPr/>
      <dgm:t>
        <a:bodyPr/>
        <a:lstStyle/>
        <a:p>
          <a:pPr rtl="1"/>
          <a:endParaRPr lang="he-IL"/>
        </a:p>
      </dgm:t>
    </dgm:pt>
    <dgm:pt modelId="{9B78041F-DE72-4C59-A6DF-7B26B24B648C}" type="parTrans" cxnId="{00461EE1-22D5-49C2-A733-00BB21A064CC}">
      <dgm:prSet/>
      <dgm:spPr/>
      <dgm:t>
        <a:bodyPr/>
        <a:lstStyle/>
        <a:p>
          <a:pPr rtl="1"/>
          <a:endParaRPr lang="he-IL"/>
        </a:p>
      </dgm:t>
    </dgm:pt>
    <dgm:pt modelId="{367F5416-E1A9-44E1-9349-4D5839D3BFAE}" type="pres">
      <dgm:prSet presAssocID="{E8539006-2068-4A48-A829-52547E590C21}" presName="diagram" presStyleCnt="0">
        <dgm:presLayoutVars>
          <dgm:dir/>
          <dgm:resizeHandles val="exact"/>
        </dgm:presLayoutVars>
      </dgm:prSet>
      <dgm:spPr/>
      <dgm:t>
        <a:bodyPr/>
        <a:lstStyle/>
        <a:p>
          <a:pPr rtl="1"/>
          <a:endParaRPr lang="he-IL"/>
        </a:p>
      </dgm:t>
    </dgm:pt>
    <dgm:pt modelId="{A733EEDE-65D6-4AFC-B694-3848E2C71ADD}" type="pres">
      <dgm:prSet presAssocID="{0E8B5974-29CF-4527-9902-89BCFEA2D7BC}" presName="node" presStyleLbl="node1" presStyleIdx="0" presStyleCnt="7">
        <dgm:presLayoutVars>
          <dgm:bulletEnabled val="1"/>
        </dgm:presLayoutVars>
      </dgm:prSet>
      <dgm:spPr/>
      <dgm:t>
        <a:bodyPr/>
        <a:lstStyle/>
        <a:p>
          <a:pPr rtl="1"/>
          <a:endParaRPr lang="he-IL"/>
        </a:p>
      </dgm:t>
    </dgm:pt>
    <dgm:pt modelId="{8F3DF0EE-9F65-4254-92E8-AFC1ADFC0B85}" type="pres">
      <dgm:prSet presAssocID="{7F9864AE-B863-4A62-81E0-FA796B070432}" presName="sibTrans" presStyleCnt="0"/>
      <dgm:spPr/>
    </dgm:pt>
    <dgm:pt modelId="{FE1A5D16-1FB1-419F-9892-5D2826AB4912}" type="pres">
      <dgm:prSet presAssocID="{A815C6F3-2715-4159-8B70-6A41099AFBA6}" presName="node" presStyleLbl="node1" presStyleIdx="1" presStyleCnt="7">
        <dgm:presLayoutVars>
          <dgm:bulletEnabled val="1"/>
        </dgm:presLayoutVars>
      </dgm:prSet>
      <dgm:spPr/>
      <dgm:t>
        <a:bodyPr/>
        <a:lstStyle/>
        <a:p>
          <a:pPr rtl="1"/>
          <a:endParaRPr lang="he-IL"/>
        </a:p>
      </dgm:t>
    </dgm:pt>
    <dgm:pt modelId="{49DE9C5B-3F13-4DDC-BC00-A043D2B56EFA}" type="pres">
      <dgm:prSet presAssocID="{E4E7ECF2-0913-4110-8404-A945364E0EDD}" presName="sibTrans" presStyleCnt="0"/>
      <dgm:spPr/>
    </dgm:pt>
    <dgm:pt modelId="{3801B873-AF98-42A6-86D1-3733D9CC6842}" type="pres">
      <dgm:prSet presAssocID="{468DACA3-60C6-4F0F-B357-40795632E7D0}" presName="node" presStyleLbl="node1" presStyleIdx="2" presStyleCnt="7">
        <dgm:presLayoutVars>
          <dgm:bulletEnabled val="1"/>
        </dgm:presLayoutVars>
      </dgm:prSet>
      <dgm:spPr/>
      <dgm:t>
        <a:bodyPr/>
        <a:lstStyle/>
        <a:p>
          <a:pPr rtl="1"/>
          <a:endParaRPr lang="he-IL"/>
        </a:p>
      </dgm:t>
    </dgm:pt>
    <dgm:pt modelId="{A1BE52D6-0902-4C51-8CBE-A90193276883}" type="pres">
      <dgm:prSet presAssocID="{8FA9A89F-E448-4FB3-B1E9-AF38D8FBC04E}" presName="sibTrans" presStyleCnt="0"/>
      <dgm:spPr/>
    </dgm:pt>
    <dgm:pt modelId="{3D9BB911-B37C-4CB9-8E7C-04B5E719C851}" type="pres">
      <dgm:prSet presAssocID="{A5FA84DB-D936-4E8A-B49F-375B5E42E132}" presName="node" presStyleLbl="node1" presStyleIdx="3" presStyleCnt="7">
        <dgm:presLayoutVars>
          <dgm:bulletEnabled val="1"/>
        </dgm:presLayoutVars>
      </dgm:prSet>
      <dgm:spPr/>
      <dgm:t>
        <a:bodyPr/>
        <a:lstStyle/>
        <a:p>
          <a:pPr rtl="1"/>
          <a:endParaRPr lang="he-IL"/>
        </a:p>
      </dgm:t>
    </dgm:pt>
    <dgm:pt modelId="{74A8EBDA-0C01-41B1-AD5A-A024681202E9}" type="pres">
      <dgm:prSet presAssocID="{9CC178F6-7175-4A6E-B742-6B643CBD06AB}" presName="sibTrans" presStyleCnt="0"/>
      <dgm:spPr/>
    </dgm:pt>
    <dgm:pt modelId="{48021238-638B-46D4-90CE-BDA0344E5F08}" type="pres">
      <dgm:prSet presAssocID="{A7554796-67D5-4092-9E6A-38E70F6EC3FC}" presName="node" presStyleLbl="node1" presStyleIdx="4" presStyleCnt="7">
        <dgm:presLayoutVars>
          <dgm:bulletEnabled val="1"/>
        </dgm:presLayoutVars>
      </dgm:prSet>
      <dgm:spPr/>
      <dgm:t>
        <a:bodyPr/>
        <a:lstStyle/>
        <a:p>
          <a:pPr rtl="1"/>
          <a:endParaRPr lang="he-IL"/>
        </a:p>
      </dgm:t>
    </dgm:pt>
    <dgm:pt modelId="{AB40F167-4DDB-4DDC-869A-7489ADA29FD5}" type="pres">
      <dgm:prSet presAssocID="{F2337092-0E71-4F3B-9D8C-C47C03B64C21}" presName="sibTrans" presStyleCnt="0"/>
      <dgm:spPr/>
    </dgm:pt>
    <dgm:pt modelId="{0D4BBD70-BB61-4C37-AB5D-C2BB336A36F1}" type="pres">
      <dgm:prSet presAssocID="{C14A2379-3494-4B2D-BCCA-93E1968AE80F}" presName="node" presStyleLbl="node1" presStyleIdx="5" presStyleCnt="7" custLinFactNeighborX="-410" custLinFactNeighborY="-4108">
        <dgm:presLayoutVars>
          <dgm:bulletEnabled val="1"/>
        </dgm:presLayoutVars>
      </dgm:prSet>
      <dgm:spPr/>
      <dgm:t>
        <a:bodyPr/>
        <a:lstStyle/>
        <a:p>
          <a:pPr rtl="1"/>
          <a:endParaRPr lang="he-IL"/>
        </a:p>
      </dgm:t>
    </dgm:pt>
    <dgm:pt modelId="{2FEB524F-A0FD-4A7C-BEF1-E274D3384769}" type="pres">
      <dgm:prSet presAssocID="{0A06E9C4-054C-4946-9090-4F49D20776E2}" presName="sibTrans" presStyleCnt="0"/>
      <dgm:spPr/>
    </dgm:pt>
    <dgm:pt modelId="{6EAD5E74-E85B-4ABA-8032-75E32FB48D0D}" type="pres">
      <dgm:prSet presAssocID="{B668EBC5-E877-4EDD-94E7-047348A5B438}" presName="node" presStyleLbl="node1" presStyleIdx="6" presStyleCnt="7" custLinFactNeighborX="-3179" custLinFactNeighborY="-5340">
        <dgm:presLayoutVars>
          <dgm:bulletEnabled val="1"/>
        </dgm:presLayoutVars>
      </dgm:prSet>
      <dgm:spPr/>
      <dgm:t>
        <a:bodyPr/>
        <a:lstStyle/>
        <a:p>
          <a:pPr rtl="1"/>
          <a:endParaRPr lang="he-IL"/>
        </a:p>
      </dgm:t>
    </dgm:pt>
  </dgm:ptLst>
  <dgm:cxnLst>
    <dgm:cxn modelId="{2CE4C78B-F5BF-4AFB-A278-3FE03D588282}" type="presOf" srcId="{C14A2379-3494-4B2D-BCCA-93E1968AE80F}" destId="{0D4BBD70-BB61-4C37-AB5D-C2BB336A36F1}" srcOrd="0" destOrd="0" presId="urn:microsoft.com/office/officeart/2005/8/layout/default#1"/>
    <dgm:cxn modelId="{6FFF629E-1BE0-4222-AD7D-DEBDB4D6217B}" type="presOf" srcId="{A7554796-67D5-4092-9E6A-38E70F6EC3FC}" destId="{48021238-638B-46D4-90CE-BDA0344E5F08}" srcOrd="0" destOrd="0" presId="urn:microsoft.com/office/officeart/2005/8/layout/default#1"/>
    <dgm:cxn modelId="{37F54FE6-C25E-431F-95A7-13A6F5555A58}" srcId="{E8539006-2068-4A48-A829-52547E590C21}" destId="{B668EBC5-E877-4EDD-94E7-047348A5B438}" srcOrd="6" destOrd="0" parTransId="{5173F8D4-7CCE-44D5-BF1B-A8B8B0E9CAE1}" sibTransId="{04D25EC1-3739-4309-9096-7A30FBB4F509}"/>
    <dgm:cxn modelId="{16777E5C-2859-468B-8BFD-47AED2510F7F}" srcId="{E8539006-2068-4A48-A829-52547E590C21}" destId="{A5FA84DB-D936-4E8A-B49F-375B5E42E132}" srcOrd="3" destOrd="0" parTransId="{C35509AA-3EAF-4C3B-A164-9DCD45B8F452}" sibTransId="{9CC178F6-7175-4A6E-B742-6B643CBD06AB}"/>
    <dgm:cxn modelId="{A20CFDAE-D73F-4750-A027-2FF50D79B2CF}" type="presOf" srcId="{E8539006-2068-4A48-A829-52547E590C21}" destId="{367F5416-E1A9-44E1-9349-4D5839D3BFAE}" srcOrd="0" destOrd="0" presId="urn:microsoft.com/office/officeart/2005/8/layout/default#1"/>
    <dgm:cxn modelId="{526CBA88-9F17-45C6-9CC5-26900B23D50A}" type="presOf" srcId="{A815C6F3-2715-4159-8B70-6A41099AFBA6}" destId="{FE1A5D16-1FB1-419F-9892-5D2826AB4912}" srcOrd="0" destOrd="0" presId="urn:microsoft.com/office/officeart/2005/8/layout/default#1"/>
    <dgm:cxn modelId="{3DD725E8-B25A-4060-B632-082F8FD5F40F}" srcId="{E8539006-2068-4A48-A829-52547E590C21}" destId="{0E8B5974-29CF-4527-9902-89BCFEA2D7BC}" srcOrd="0" destOrd="0" parTransId="{E3B41979-12EE-4664-AC9D-E398290253F7}" sibTransId="{7F9864AE-B863-4A62-81E0-FA796B070432}"/>
    <dgm:cxn modelId="{4011DA23-FC99-4743-9816-B8EE60CB5CBA}" type="presOf" srcId="{468DACA3-60C6-4F0F-B357-40795632E7D0}" destId="{3801B873-AF98-42A6-86D1-3733D9CC6842}" srcOrd="0" destOrd="0" presId="urn:microsoft.com/office/officeart/2005/8/layout/default#1"/>
    <dgm:cxn modelId="{00461EE1-22D5-49C2-A733-00BB21A064CC}" srcId="{E8539006-2068-4A48-A829-52547E590C21}" destId="{A815C6F3-2715-4159-8B70-6A41099AFBA6}" srcOrd="1" destOrd="0" parTransId="{9B78041F-DE72-4C59-A6DF-7B26B24B648C}" sibTransId="{E4E7ECF2-0913-4110-8404-A945364E0EDD}"/>
    <dgm:cxn modelId="{538527B7-280E-4F74-AC38-D4F116695745}" type="presOf" srcId="{B668EBC5-E877-4EDD-94E7-047348A5B438}" destId="{6EAD5E74-E85B-4ABA-8032-75E32FB48D0D}" srcOrd="0" destOrd="0" presId="urn:microsoft.com/office/officeart/2005/8/layout/default#1"/>
    <dgm:cxn modelId="{4B50C42F-BDB9-4039-BA92-11B328CDBF00}" srcId="{E8539006-2068-4A48-A829-52547E590C21}" destId="{A7554796-67D5-4092-9E6A-38E70F6EC3FC}" srcOrd="4" destOrd="0" parTransId="{FCE17355-6DCC-4F12-87AC-AF809C216450}" sibTransId="{F2337092-0E71-4F3B-9D8C-C47C03B64C21}"/>
    <dgm:cxn modelId="{3DC776FB-648B-461D-B409-83CF64FE2EC1}" srcId="{E8539006-2068-4A48-A829-52547E590C21}" destId="{468DACA3-60C6-4F0F-B357-40795632E7D0}" srcOrd="2" destOrd="0" parTransId="{A7BC193D-9882-47ED-8DF1-15A34DB3B70A}" sibTransId="{8FA9A89F-E448-4FB3-B1E9-AF38D8FBC04E}"/>
    <dgm:cxn modelId="{A10F5485-64FB-4A6C-BAF1-70E8F5E07B14}" srcId="{E8539006-2068-4A48-A829-52547E590C21}" destId="{C14A2379-3494-4B2D-BCCA-93E1968AE80F}" srcOrd="5" destOrd="0" parTransId="{66BF9C37-FB25-49E1-BDE6-1C29A3641498}" sibTransId="{0A06E9C4-054C-4946-9090-4F49D20776E2}"/>
    <dgm:cxn modelId="{0BB64D3D-48FD-4FD6-B2A7-83A0ABCEFDC2}" type="presOf" srcId="{0E8B5974-29CF-4527-9902-89BCFEA2D7BC}" destId="{A733EEDE-65D6-4AFC-B694-3848E2C71ADD}" srcOrd="0" destOrd="0" presId="urn:microsoft.com/office/officeart/2005/8/layout/default#1"/>
    <dgm:cxn modelId="{B79186F1-E896-4655-B078-223E0F53B15C}" type="presOf" srcId="{A5FA84DB-D936-4E8A-B49F-375B5E42E132}" destId="{3D9BB911-B37C-4CB9-8E7C-04B5E719C851}" srcOrd="0" destOrd="0" presId="urn:microsoft.com/office/officeart/2005/8/layout/default#1"/>
    <dgm:cxn modelId="{D130C832-CF28-49B1-AAF2-EC6C973E0FDB}" type="presParOf" srcId="{367F5416-E1A9-44E1-9349-4D5839D3BFAE}" destId="{A733EEDE-65D6-4AFC-B694-3848E2C71ADD}" srcOrd="0" destOrd="0" presId="urn:microsoft.com/office/officeart/2005/8/layout/default#1"/>
    <dgm:cxn modelId="{5AD31346-EDF7-452B-B9BF-C7BC5A298347}" type="presParOf" srcId="{367F5416-E1A9-44E1-9349-4D5839D3BFAE}" destId="{8F3DF0EE-9F65-4254-92E8-AFC1ADFC0B85}" srcOrd="1" destOrd="0" presId="urn:microsoft.com/office/officeart/2005/8/layout/default#1"/>
    <dgm:cxn modelId="{1691BDAD-6233-44E3-A004-D11B35B79387}" type="presParOf" srcId="{367F5416-E1A9-44E1-9349-4D5839D3BFAE}" destId="{FE1A5D16-1FB1-419F-9892-5D2826AB4912}" srcOrd="2" destOrd="0" presId="urn:microsoft.com/office/officeart/2005/8/layout/default#1"/>
    <dgm:cxn modelId="{2C0AD837-F851-48AF-9D2B-6FC113A688A8}" type="presParOf" srcId="{367F5416-E1A9-44E1-9349-4D5839D3BFAE}" destId="{49DE9C5B-3F13-4DDC-BC00-A043D2B56EFA}" srcOrd="3" destOrd="0" presId="urn:microsoft.com/office/officeart/2005/8/layout/default#1"/>
    <dgm:cxn modelId="{3A72F994-CE90-4750-B68F-4BD30D254AE8}" type="presParOf" srcId="{367F5416-E1A9-44E1-9349-4D5839D3BFAE}" destId="{3801B873-AF98-42A6-86D1-3733D9CC6842}" srcOrd="4" destOrd="0" presId="urn:microsoft.com/office/officeart/2005/8/layout/default#1"/>
    <dgm:cxn modelId="{CF4911DB-D04E-4087-BF68-EC72D2DCA1DA}" type="presParOf" srcId="{367F5416-E1A9-44E1-9349-4D5839D3BFAE}" destId="{A1BE52D6-0902-4C51-8CBE-A90193276883}" srcOrd="5" destOrd="0" presId="urn:microsoft.com/office/officeart/2005/8/layout/default#1"/>
    <dgm:cxn modelId="{4ECCDF53-B806-4B2A-BB97-06B1C6790C73}" type="presParOf" srcId="{367F5416-E1A9-44E1-9349-4D5839D3BFAE}" destId="{3D9BB911-B37C-4CB9-8E7C-04B5E719C851}" srcOrd="6" destOrd="0" presId="urn:microsoft.com/office/officeart/2005/8/layout/default#1"/>
    <dgm:cxn modelId="{39887F3A-1698-4328-9A29-15B627CF62D6}" type="presParOf" srcId="{367F5416-E1A9-44E1-9349-4D5839D3BFAE}" destId="{74A8EBDA-0C01-41B1-AD5A-A024681202E9}" srcOrd="7" destOrd="0" presId="urn:microsoft.com/office/officeart/2005/8/layout/default#1"/>
    <dgm:cxn modelId="{4CE6B318-5E9F-421E-962D-E8B8AAC830E7}" type="presParOf" srcId="{367F5416-E1A9-44E1-9349-4D5839D3BFAE}" destId="{48021238-638B-46D4-90CE-BDA0344E5F08}" srcOrd="8" destOrd="0" presId="urn:microsoft.com/office/officeart/2005/8/layout/default#1"/>
    <dgm:cxn modelId="{0CCC40E8-D007-4BA2-9DE5-25799FE98D18}" type="presParOf" srcId="{367F5416-E1A9-44E1-9349-4D5839D3BFAE}" destId="{AB40F167-4DDB-4DDC-869A-7489ADA29FD5}" srcOrd="9" destOrd="0" presId="urn:microsoft.com/office/officeart/2005/8/layout/default#1"/>
    <dgm:cxn modelId="{828F8FB3-A9ED-4934-91A3-A8BFD5E79ECB}" type="presParOf" srcId="{367F5416-E1A9-44E1-9349-4D5839D3BFAE}" destId="{0D4BBD70-BB61-4C37-AB5D-C2BB336A36F1}" srcOrd="10" destOrd="0" presId="urn:microsoft.com/office/officeart/2005/8/layout/default#1"/>
    <dgm:cxn modelId="{FB8B0796-BD93-46EB-BD2D-B2ECCF9C5066}" type="presParOf" srcId="{367F5416-E1A9-44E1-9349-4D5839D3BFAE}" destId="{2FEB524F-A0FD-4A7C-BEF1-E274D3384769}" srcOrd="11" destOrd="0" presId="urn:microsoft.com/office/officeart/2005/8/layout/default#1"/>
    <dgm:cxn modelId="{90C69EF6-E87D-425E-82D2-38C0CEF0704E}" type="presParOf" srcId="{367F5416-E1A9-44E1-9349-4D5839D3BFAE}" destId="{6EAD5E74-E85B-4ABA-8032-75E32FB48D0D}" srcOrd="12"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E6E4F14-F2A4-4280-8D12-3B7E5996B2DD}"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pPr rtl="1"/>
          <a:endParaRPr lang="he-IL"/>
        </a:p>
      </dgm:t>
    </dgm:pt>
    <dgm:pt modelId="{ED5F9365-9692-4ACA-8523-E9A318D5EBF5}">
      <dgm:prSet phldrT="[טקסט]" custT="1"/>
      <dgm:spPr>
        <a:solidFill>
          <a:schemeClr val="accent5">
            <a:lumMod val="50000"/>
          </a:schemeClr>
        </a:solidFill>
        <a:scene3d>
          <a:camera prst="orthographicFront"/>
          <a:lightRig rig="threePt" dir="t"/>
        </a:scene3d>
        <a:sp3d>
          <a:bevelT/>
        </a:sp3d>
      </dgm:spPr>
      <dgm:t>
        <a:bodyPr/>
        <a:lstStyle/>
        <a:p>
          <a:pPr rtl="1"/>
          <a:r>
            <a:rPr lang="ar-SA" sz="2800" b="1" dirty="0" smtClean="0">
              <a:latin typeface="Times New Roman" pitchFamily="18" charset="0"/>
              <a:cs typeface="Times New Roman" pitchFamily="18" charset="0"/>
            </a:rPr>
            <a:t>المعلم</a:t>
          </a:r>
        </a:p>
        <a:p>
          <a:pPr rtl="1"/>
          <a:r>
            <a:rPr lang="ar-SA" sz="2800" b="1" dirty="0" smtClean="0">
              <a:latin typeface="Times New Roman" pitchFamily="18" charset="0"/>
              <a:cs typeface="Times New Roman" pitchFamily="18" charset="0"/>
            </a:rPr>
            <a:t>المرافق تربويا  </a:t>
          </a:r>
          <a:endParaRPr lang="he-IL" sz="2800" b="1" dirty="0" smtClean="0">
            <a:latin typeface="Times New Roman" pitchFamily="18" charset="0"/>
            <a:cs typeface="Times New Roman" pitchFamily="18" charset="0"/>
          </a:endParaRPr>
        </a:p>
        <a:p>
          <a:pPr rtl="1"/>
          <a:r>
            <a:rPr lang="ar-SA" sz="2000" b="1" dirty="0" smtClean="0">
              <a:solidFill>
                <a:schemeClr val="bg1"/>
              </a:solidFill>
              <a:latin typeface="Times New Roman" pitchFamily="18" charset="0"/>
              <a:cs typeface="Times New Roman" pitchFamily="18" charset="0"/>
            </a:rPr>
            <a:t>كل معلم مُرَبٍّ</a:t>
          </a:r>
        </a:p>
        <a:p>
          <a:pPr rtl="1"/>
          <a:r>
            <a:rPr lang="ar-SA" sz="2000" b="1" dirty="0" smtClean="0">
              <a:solidFill>
                <a:schemeClr val="bg1"/>
              </a:solidFill>
              <a:latin typeface="Times New Roman" pitchFamily="18" charset="0"/>
              <a:cs typeface="Times New Roman" pitchFamily="18" charset="0"/>
            </a:rPr>
            <a:t>أو معلم موضوع</a:t>
          </a:r>
          <a:endParaRPr lang="he-IL" sz="2000" b="1" dirty="0">
            <a:solidFill>
              <a:schemeClr val="bg1"/>
            </a:solidFill>
            <a:latin typeface="Times New Roman" pitchFamily="18" charset="0"/>
            <a:cs typeface="Times New Roman" pitchFamily="18" charset="0"/>
          </a:endParaRPr>
        </a:p>
      </dgm:t>
    </dgm:pt>
    <dgm:pt modelId="{53438E82-7B77-415C-AEFA-3A58967C172C}" type="parTrans" cxnId="{22CA4036-0404-4482-9EAF-3AF86224061D}">
      <dgm:prSet/>
      <dgm:spPr/>
      <dgm:t>
        <a:bodyPr/>
        <a:lstStyle/>
        <a:p>
          <a:pPr rtl="1"/>
          <a:endParaRPr lang="he-IL"/>
        </a:p>
      </dgm:t>
    </dgm:pt>
    <dgm:pt modelId="{D658830A-6880-480A-A696-2D50DBA144B2}" type="sibTrans" cxnId="{22CA4036-0404-4482-9EAF-3AF86224061D}">
      <dgm:prSet/>
      <dgm:spPr/>
      <dgm:t>
        <a:bodyPr/>
        <a:lstStyle/>
        <a:p>
          <a:pPr rtl="1"/>
          <a:endParaRPr lang="he-IL"/>
        </a:p>
      </dgm:t>
    </dgm:pt>
    <dgm:pt modelId="{007FA1CB-C9F3-4A0C-AF16-D501E0C95564}">
      <dgm:prSet custT="1"/>
      <dgm:spPr>
        <a:solidFill>
          <a:schemeClr val="accent5">
            <a:lumMod val="60000"/>
            <a:lumOff val="40000"/>
          </a:schemeClr>
        </a:solidFill>
        <a:scene3d>
          <a:camera prst="orthographicFront"/>
          <a:lightRig rig="threePt" dir="t"/>
        </a:scene3d>
        <a:sp3d>
          <a:bevelT/>
        </a:sp3d>
      </dgm:spPr>
      <dgm:t>
        <a:bodyPr/>
        <a:lstStyle/>
        <a:p>
          <a:pPr rtl="1"/>
          <a:r>
            <a:rPr lang="ar-SA" sz="2000" b="1" dirty="0" smtClean="0">
              <a:solidFill>
                <a:schemeClr val="tx1"/>
              </a:solidFill>
              <a:latin typeface="Times New Roman" pitchFamily="18" charset="0"/>
              <a:cs typeface="Times New Roman" pitchFamily="18" charset="0"/>
            </a:rPr>
            <a:t>مرافـقـة </a:t>
          </a:r>
          <a:r>
            <a:rPr lang="ar-SA" altLang="he-IL" sz="2000" b="1" dirty="0" smtClean="0">
              <a:solidFill>
                <a:schemeClr val="tx1"/>
              </a:solidFill>
              <a:latin typeface="Times New Roman" pitchFamily="18" charset="0"/>
              <a:cs typeface="Times New Roman" pitchFamily="18" charset="0"/>
            </a:rPr>
            <a:t>مجموعة من خمسة طلاب </a:t>
          </a:r>
          <a:endParaRPr lang="he-IL" sz="2000" b="1" dirty="0" smtClean="0">
            <a:solidFill>
              <a:schemeClr val="tx1"/>
            </a:solidFill>
            <a:latin typeface="Times New Roman" pitchFamily="18" charset="0"/>
            <a:cs typeface="Times New Roman" pitchFamily="18" charset="0"/>
          </a:endParaRPr>
        </a:p>
      </dgm:t>
    </dgm:pt>
    <dgm:pt modelId="{2181AA10-72ED-4FE3-8201-A4C00806B2D8}" type="parTrans" cxnId="{C8093F90-00C0-4600-897A-91582E7066F6}">
      <dgm:prSet/>
      <dgm:spPr/>
      <dgm:t>
        <a:bodyPr/>
        <a:lstStyle/>
        <a:p>
          <a:pPr rtl="1"/>
          <a:endParaRPr lang="he-IL"/>
        </a:p>
      </dgm:t>
    </dgm:pt>
    <dgm:pt modelId="{BA146867-EDE2-42B0-82DE-57387C752A5A}" type="sibTrans" cxnId="{C8093F90-00C0-4600-897A-91582E7066F6}">
      <dgm:prSet/>
      <dgm:spPr/>
      <dgm:t>
        <a:bodyPr/>
        <a:lstStyle/>
        <a:p>
          <a:pPr rtl="1"/>
          <a:endParaRPr lang="he-IL"/>
        </a:p>
      </dgm:t>
    </dgm:pt>
    <dgm:pt modelId="{8A50C12B-F800-4555-83C4-B9C5166AE3AD}">
      <dgm:prSet custT="1"/>
      <dgm:spPr>
        <a:solidFill>
          <a:schemeClr val="accent5">
            <a:lumMod val="60000"/>
            <a:lumOff val="40000"/>
          </a:schemeClr>
        </a:solidFill>
        <a:scene3d>
          <a:camera prst="orthographicFront"/>
          <a:lightRig rig="threePt" dir="t"/>
        </a:scene3d>
        <a:sp3d>
          <a:bevelT/>
        </a:sp3d>
      </dgm:spPr>
      <dgm:t>
        <a:bodyPr/>
        <a:lstStyle/>
        <a:p>
          <a:pPr rtl="1"/>
          <a:r>
            <a:rPr lang="ar-SA" sz="2000" b="1" dirty="0" smtClean="0">
              <a:solidFill>
                <a:schemeClr val="tx1"/>
              </a:solidFill>
              <a:latin typeface="Times New Roman" pitchFamily="18" charset="0"/>
              <a:cs typeface="Times New Roman" pitchFamily="18" charset="0"/>
            </a:rPr>
            <a:t>توجيه الطلاب نحو كتابة سجل السيرورة/ رسالة بحث</a:t>
          </a:r>
          <a:endParaRPr lang="he-IL" sz="2000" b="1" dirty="0" smtClean="0">
            <a:solidFill>
              <a:schemeClr val="tx1"/>
            </a:solidFill>
            <a:latin typeface="Times New Roman" pitchFamily="18" charset="0"/>
            <a:cs typeface="Times New Roman" pitchFamily="18" charset="0"/>
          </a:endParaRPr>
        </a:p>
      </dgm:t>
    </dgm:pt>
    <dgm:pt modelId="{9B5237A3-D83C-4065-B563-F2E3C8E51ABB}" type="parTrans" cxnId="{6964948D-B7A1-4A9D-B2EE-0A28722AFE67}">
      <dgm:prSet/>
      <dgm:spPr/>
      <dgm:t>
        <a:bodyPr/>
        <a:lstStyle/>
        <a:p>
          <a:pPr rtl="1"/>
          <a:endParaRPr lang="he-IL"/>
        </a:p>
      </dgm:t>
    </dgm:pt>
    <dgm:pt modelId="{45054040-41DB-489F-90F3-58D2733ADA6F}" type="sibTrans" cxnId="{6964948D-B7A1-4A9D-B2EE-0A28722AFE67}">
      <dgm:prSet/>
      <dgm:spPr/>
      <dgm:t>
        <a:bodyPr/>
        <a:lstStyle/>
        <a:p>
          <a:pPr rtl="1"/>
          <a:endParaRPr lang="he-IL"/>
        </a:p>
      </dgm:t>
    </dgm:pt>
    <dgm:pt modelId="{A6F9DB66-90A4-4F39-93D8-C1323BEAB12D}">
      <dgm:prSet custT="1"/>
      <dgm:spPr>
        <a:solidFill>
          <a:schemeClr val="accent4">
            <a:lumMod val="60000"/>
            <a:lumOff val="40000"/>
          </a:schemeClr>
        </a:solidFill>
        <a:scene3d>
          <a:camera prst="orthographicFront"/>
          <a:lightRig rig="threePt" dir="t"/>
        </a:scene3d>
        <a:sp3d>
          <a:bevelT/>
        </a:sp3d>
      </dgm:spPr>
      <dgm:t>
        <a:bodyPr/>
        <a:lstStyle/>
        <a:p>
          <a:pPr rtl="1"/>
          <a:r>
            <a:rPr lang="ar-SA" sz="2000" b="1" dirty="0" smtClean="0">
              <a:solidFill>
                <a:schemeClr val="tx1"/>
              </a:solidFill>
              <a:latin typeface="Times New Roman" pitchFamily="18" charset="0"/>
              <a:cs typeface="Times New Roman" pitchFamily="18" charset="0"/>
            </a:rPr>
            <a:t>شراكة في تـقـيـيـم الطلاب</a:t>
          </a:r>
          <a:endParaRPr lang="he-IL" sz="2000" b="1" dirty="0" smtClean="0">
            <a:solidFill>
              <a:schemeClr val="tx1"/>
            </a:solidFill>
            <a:latin typeface="Times New Roman" pitchFamily="18" charset="0"/>
            <a:cs typeface="Times New Roman" pitchFamily="18" charset="0"/>
          </a:endParaRPr>
        </a:p>
      </dgm:t>
    </dgm:pt>
    <dgm:pt modelId="{3D5A5D6C-2BDD-494B-AE66-012B189030D1}" type="parTrans" cxnId="{1ED4E77A-8571-4846-B9DC-EFA0E4131CA6}">
      <dgm:prSet/>
      <dgm:spPr/>
      <dgm:t>
        <a:bodyPr/>
        <a:lstStyle/>
        <a:p>
          <a:pPr rtl="1"/>
          <a:endParaRPr lang="he-IL"/>
        </a:p>
      </dgm:t>
    </dgm:pt>
    <dgm:pt modelId="{03FB61A4-538B-4A6C-86AB-EF8C6FE3BAE5}" type="sibTrans" cxnId="{1ED4E77A-8571-4846-B9DC-EFA0E4131CA6}">
      <dgm:prSet/>
      <dgm:spPr/>
      <dgm:t>
        <a:bodyPr/>
        <a:lstStyle/>
        <a:p>
          <a:pPr rtl="1"/>
          <a:endParaRPr lang="he-IL"/>
        </a:p>
      </dgm:t>
    </dgm:pt>
    <dgm:pt modelId="{8C4CD716-744D-4B25-BE29-7C455B8B45AC}">
      <dgm:prSet custT="1"/>
      <dgm:spPr>
        <a:solidFill>
          <a:schemeClr val="accent4">
            <a:lumMod val="60000"/>
            <a:lumOff val="40000"/>
          </a:schemeClr>
        </a:solidFill>
        <a:scene3d>
          <a:camera prst="orthographicFront"/>
          <a:lightRig rig="threePt" dir="t"/>
        </a:scene3d>
        <a:sp3d>
          <a:bevelT/>
        </a:sp3d>
      </dgm:spPr>
      <dgm:t>
        <a:bodyPr/>
        <a:lstStyle/>
        <a:p>
          <a:pPr rtl="1"/>
          <a:r>
            <a:rPr lang="ar-SA" sz="2000" b="1" dirty="0" smtClean="0">
              <a:solidFill>
                <a:schemeClr val="tx1"/>
              </a:solidFill>
              <a:latin typeface="Times New Roman" pitchFamily="18" charset="0"/>
              <a:cs typeface="Times New Roman" pitchFamily="18" charset="0"/>
            </a:rPr>
            <a:t>عقد لقاء أسبوعي للمرافقة والدعم ولإجراء محادثة انعكاسية</a:t>
          </a:r>
          <a:endParaRPr lang="he-IL" sz="2000" b="1" dirty="0" smtClean="0">
            <a:solidFill>
              <a:schemeClr val="tx1"/>
            </a:solidFill>
            <a:latin typeface="Times New Roman" pitchFamily="18" charset="0"/>
            <a:cs typeface="Times New Roman" pitchFamily="18" charset="0"/>
          </a:endParaRPr>
        </a:p>
      </dgm:t>
    </dgm:pt>
    <dgm:pt modelId="{937CE0FE-FAC3-47C1-9721-FCDFC1C86FA4}" type="sibTrans" cxnId="{7367BE87-3967-4F55-9AA7-531769C91EBA}">
      <dgm:prSet/>
      <dgm:spPr/>
      <dgm:t>
        <a:bodyPr/>
        <a:lstStyle/>
        <a:p>
          <a:pPr rtl="1"/>
          <a:endParaRPr lang="he-IL"/>
        </a:p>
      </dgm:t>
    </dgm:pt>
    <dgm:pt modelId="{BAAF701B-6A24-4F0A-AF83-89D766238F1D}" type="parTrans" cxnId="{7367BE87-3967-4F55-9AA7-531769C91EBA}">
      <dgm:prSet/>
      <dgm:spPr/>
      <dgm:t>
        <a:bodyPr/>
        <a:lstStyle/>
        <a:p>
          <a:pPr rtl="1"/>
          <a:endParaRPr lang="he-IL"/>
        </a:p>
      </dgm:t>
    </dgm:pt>
    <dgm:pt modelId="{A04F5546-85FA-4982-8267-D1C1B189E05B}">
      <dgm:prSet phldrT="[טקסט]" custT="1"/>
      <dgm:spPr>
        <a:solidFill>
          <a:schemeClr val="bg2">
            <a:lumMod val="90000"/>
          </a:schemeClr>
        </a:solidFill>
        <a:scene3d>
          <a:camera prst="orthographicFront"/>
          <a:lightRig rig="threePt" dir="t"/>
        </a:scene3d>
        <a:sp3d>
          <a:bevelT/>
        </a:sp3d>
      </dgm:spPr>
      <dgm:t>
        <a:bodyPr/>
        <a:lstStyle/>
        <a:p>
          <a:pPr rtl="1"/>
          <a:r>
            <a:rPr lang="ar-SA" sz="2000" b="1" dirty="0" smtClean="0">
              <a:solidFill>
                <a:schemeClr val="tx1"/>
              </a:solidFill>
              <a:latin typeface="Times New Roman" pitchFamily="18" charset="0"/>
              <a:cs typeface="Times New Roman" pitchFamily="18" charset="0"/>
            </a:rPr>
            <a:t>اختيار الوظيفة</a:t>
          </a:r>
          <a:endParaRPr lang="he-IL" sz="2000" b="1" dirty="0">
            <a:solidFill>
              <a:schemeClr val="tx1"/>
            </a:solidFill>
            <a:latin typeface="Times New Roman" pitchFamily="18" charset="0"/>
            <a:cs typeface="Times New Roman" pitchFamily="18" charset="0"/>
          </a:endParaRPr>
        </a:p>
      </dgm:t>
    </dgm:pt>
    <dgm:pt modelId="{65073C1E-DA15-4205-89CA-BBDE687C959E}" type="sibTrans" cxnId="{B38A7341-3CC5-4CBB-B5EA-FB3FC3DC5C68}">
      <dgm:prSet/>
      <dgm:spPr/>
      <dgm:t>
        <a:bodyPr/>
        <a:lstStyle/>
        <a:p>
          <a:pPr rtl="1"/>
          <a:endParaRPr lang="he-IL"/>
        </a:p>
      </dgm:t>
    </dgm:pt>
    <dgm:pt modelId="{522829C7-EFBC-4D3F-A8A9-12C59CA56AED}" type="parTrans" cxnId="{B38A7341-3CC5-4CBB-B5EA-FB3FC3DC5C68}">
      <dgm:prSet/>
      <dgm:spPr/>
      <dgm:t>
        <a:bodyPr/>
        <a:lstStyle/>
        <a:p>
          <a:pPr rtl="1"/>
          <a:endParaRPr lang="he-IL"/>
        </a:p>
      </dgm:t>
    </dgm:pt>
    <dgm:pt modelId="{0C75078A-5393-4D7E-BFAC-9D2543DBF922}">
      <dgm:prSet custT="1"/>
      <dgm:spPr>
        <a:solidFill>
          <a:schemeClr val="bg2">
            <a:lumMod val="90000"/>
          </a:schemeClr>
        </a:solidFill>
        <a:scene3d>
          <a:camera prst="orthographicFront"/>
          <a:lightRig rig="threePt" dir="t"/>
        </a:scene3d>
        <a:sp3d>
          <a:bevelT/>
        </a:sp3d>
      </dgm:spPr>
      <dgm:t>
        <a:bodyPr/>
        <a:lstStyle/>
        <a:p>
          <a:pPr rtl="1"/>
          <a:r>
            <a:rPr lang="ar-SA" sz="2000" b="1" dirty="0" smtClean="0">
              <a:solidFill>
                <a:schemeClr val="tx1"/>
              </a:solidFill>
              <a:latin typeface="Times New Roman" pitchFamily="18" charset="0"/>
              <a:cs typeface="Times New Roman" pitchFamily="18" charset="0"/>
            </a:rPr>
            <a:t>العمل في إطار ساعة فردانية ثابتة</a:t>
          </a:r>
          <a:endParaRPr lang="he-IL" sz="2000" b="1" dirty="0" smtClean="0">
            <a:solidFill>
              <a:schemeClr val="tx1"/>
            </a:solidFill>
            <a:latin typeface="Times New Roman" pitchFamily="18" charset="0"/>
            <a:cs typeface="Times New Roman" pitchFamily="18" charset="0"/>
          </a:endParaRPr>
        </a:p>
      </dgm:t>
    </dgm:pt>
    <dgm:pt modelId="{9575F297-65FC-4B43-AC22-0B111836ECD4}" type="sibTrans" cxnId="{44826FEF-F8FF-4C51-A330-F95BE24893C8}">
      <dgm:prSet/>
      <dgm:spPr/>
      <dgm:t>
        <a:bodyPr/>
        <a:lstStyle/>
        <a:p>
          <a:pPr rtl="1"/>
          <a:endParaRPr lang="he-IL"/>
        </a:p>
      </dgm:t>
    </dgm:pt>
    <dgm:pt modelId="{AFAEA1CF-0AB5-4407-B3C8-38270C962BAE}" type="parTrans" cxnId="{44826FEF-F8FF-4C51-A330-F95BE24893C8}">
      <dgm:prSet/>
      <dgm:spPr/>
      <dgm:t>
        <a:bodyPr/>
        <a:lstStyle/>
        <a:p>
          <a:pPr rtl="1"/>
          <a:endParaRPr lang="he-IL"/>
        </a:p>
      </dgm:t>
    </dgm:pt>
    <dgm:pt modelId="{0D0CACCA-AF20-4CB7-99ED-DAABE9721CE3}" type="pres">
      <dgm:prSet presAssocID="{3E6E4F14-F2A4-4280-8D12-3B7E5996B2DD}" presName="Name0" presStyleCnt="0">
        <dgm:presLayoutVars>
          <dgm:chMax val="1"/>
          <dgm:chPref val="1"/>
          <dgm:dir/>
          <dgm:animOne val="branch"/>
          <dgm:animLvl val="lvl"/>
        </dgm:presLayoutVars>
      </dgm:prSet>
      <dgm:spPr/>
      <dgm:t>
        <a:bodyPr/>
        <a:lstStyle/>
        <a:p>
          <a:pPr rtl="1"/>
          <a:endParaRPr lang="he-IL"/>
        </a:p>
      </dgm:t>
    </dgm:pt>
    <dgm:pt modelId="{83F2C638-1603-4411-B070-7EB383C3CF04}" type="pres">
      <dgm:prSet presAssocID="{ED5F9365-9692-4ACA-8523-E9A318D5EBF5}" presName="Parent" presStyleLbl="node0" presStyleIdx="0" presStyleCnt="1" custScaleX="107737">
        <dgm:presLayoutVars>
          <dgm:chMax val="6"/>
          <dgm:chPref val="6"/>
        </dgm:presLayoutVars>
      </dgm:prSet>
      <dgm:spPr/>
      <dgm:t>
        <a:bodyPr/>
        <a:lstStyle/>
        <a:p>
          <a:pPr rtl="1"/>
          <a:endParaRPr lang="he-IL"/>
        </a:p>
      </dgm:t>
    </dgm:pt>
    <dgm:pt modelId="{131BBB28-1F18-4840-AE5D-218F2F48BE18}" type="pres">
      <dgm:prSet presAssocID="{A04F5546-85FA-4982-8267-D1C1B189E05B}" presName="Accent1" presStyleCnt="0"/>
      <dgm:spPr>
        <a:scene3d>
          <a:camera prst="orthographicFront"/>
          <a:lightRig rig="threePt" dir="t"/>
        </a:scene3d>
        <a:sp3d>
          <a:bevelT/>
        </a:sp3d>
      </dgm:spPr>
    </dgm:pt>
    <dgm:pt modelId="{BC9FB121-D0A1-4254-8B36-468C697E31F1}" type="pres">
      <dgm:prSet presAssocID="{A04F5546-85FA-4982-8267-D1C1B189E05B}" presName="Accent" presStyleLbl="bgShp" presStyleIdx="0" presStyleCnt="6"/>
      <dgm:spPr>
        <a:scene3d>
          <a:camera prst="orthographicFront"/>
          <a:lightRig rig="threePt" dir="t"/>
        </a:scene3d>
        <a:sp3d>
          <a:bevelT/>
        </a:sp3d>
      </dgm:spPr>
    </dgm:pt>
    <dgm:pt modelId="{FF5BAEEB-79DE-4690-BE54-0871395E918A}" type="pres">
      <dgm:prSet presAssocID="{A04F5546-85FA-4982-8267-D1C1B189E05B}" presName="Child1" presStyleLbl="node1" presStyleIdx="0" presStyleCnt="6" custLinFactNeighborX="263">
        <dgm:presLayoutVars>
          <dgm:chMax val="0"/>
          <dgm:chPref val="0"/>
          <dgm:bulletEnabled val="1"/>
        </dgm:presLayoutVars>
      </dgm:prSet>
      <dgm:spPr/>
      <dgm:t>
        <a:bodyPr/>
        <a:lstStyle/>
        <a:p>
          <a:pPr rtl="1"/>
          <a:endParaRPr lang="he-IL"/>
        </a:p>
      </dgm:t>
    </dgm:pt>
    <dgm:pt modelId="{961E4471-A8D7-495A-A838-B86CC3A0BAF7}" type="pres">
      <dgm:prSet presAssocID="{007FA1CB-C9F3-4A0C-AF16-D501E0C95564}" presName="Accent2" presStyleCnt="0"/>
      <dgm:spPr>
        <a:scene3d>
          <a:camera prst="orthographicFront"/>
          <a:lightRig rig="threePt" dir="t"/>
        </a:scene3d>
        <a:sp3d>
          <a:bevelT/>
        </a:sp3d>
      </dgm:spPr>
    </dgm:pt>
    <dgm:pt modelId="{0B1A61DC-865C-45D5-9C6F-7CB3ECDD0BC1}" type="pres">
      <dgm:prSet presAssocID="{007FA1CB-C9F3-4A0C-AF16-D501E0C95564}" presName="Accent" presStyleLbl="bgShp" presStyleIdx="1" presStyleCnt="6"/>
      <dgm:spPr>
        <a:scene3d>
          <a:camera prst="orthographicFront"/>
          <a:lightRig rig="threePt" dir="t"/>
        </a:scene3d>
        <a:sp3d>
          <a:bevelT/>
        </a:sp3d>
      </dgm:spPr>
    </dgm:pt>
    <dgm:pt modelId="{72F29274-6840-4394-92C8-BE4F54EF7183}" type="pres">
      <dgm:prSet presAssocID="{007FA1CB-C9F3-4A0C-AF16-D501E0C95564}" presName="Child2" presStyleLbl="node1" presStyleIdx="1" presStyleCnt="6" custLinFactNeighborX="120" custLinFactNeighborY="-1024">
        <dgm:presLayoutVars>
          <dgm:chMax val="0"/>
          <dgm:chPref val="0"/>
          <dgm:bulletEnabled val="1"/>
        </dgm:presLayoutVars>
      </dgm:prSet>
      <dgm:spPr/>
      <dgm:t>
        <a:bodyPr/>
        <a:lstStyle/>
        <a:p>
          <a:pPr rtl="1"/>
          <a:endParaRPr lang="he-IL"/>
        </a:p>
      </dgm:t>
    </dgm:pt>
    <dgm:pt modelId="{151CFE04-BFCF-4B13-888F-0E7947F3A15C}" type="pres">
      <dgm:prSet presAssocID="{8C4CD716-744D-4B25-BE29-7C455B8B45AC}" presName="Accent3" presStyleCnt="0"/>
      <dgm:spPr/>
    </dgm:pt>
    <dgm:pt modelId="{926C3FA3-1017-4A22-95ED-B311FD2945BB}" type="pres">
      <dgm:prSet presAssocID="{8C4CD716-744D-4B25-BE29-7C455B8B45AC}" presName="Accent" presStyleLbl="bgShp" presStyleIdx="2" presStyleCnt="6"/>
      <dgm:spPr/>
    </dgm:pt>
    <dgm:pt modelId="{4628B61C-5E8B-4813-8BFC-26EE536DEAAC}" type="pres">
      <dgm:prSet presAssocID="{8C4CD716-744D-4B25-BE29-7C455B8B45AC}" presName="Child3" presStyleLbl="node1" presStyleIdx="2" presStyleCnt="6">
        <dgm:presLayoutVars>
          <dgm:chMax val="0"/>
          <dgm:chPref val="0"/>
          <dgm:bulletEnabled val="1"/>
        </dgm:presLayoutVars>
      </dgm:prSet>
      <dgm:spPr/>
      <dgm:t>
        <a:bodyPr/>
        <a:lstStyle/>
        <a:p>
          <a:pPr rtl="1"/>
          <a:endParaRPr lang="he-IL"/>
        </a:p>
      </dgm:t>
    </dgm:pt>
    <dgm:pt modelId="{BC1D7A8A-2E47-4666-B3CF-BD3F52A5329B}" type="pres">
      <dgm:prSet presAssocID="{0C75078A-5393-4D7E-BFAC-9D2543DBF922}" presName="Accent4" presStyleCnt="0"/>
      <dgm:spPr>
        <a:scene3d>
          <a:camera prst="orthographicFront"/>
          <a:lightRig rig="threePt" dir="t"/>
        </a:scene3d>
        <a:sp3d>
          <a:bevelT/>
        </a:sp3d>
      </dgm:spPr>
    </dgm:pt>
    <dgm:pt modelId="{B32CD954-E422-4AC1-80BE-E4FDD0B123AA}" type="pres">
      <dgm:prSet presAssocID="{0C75078A-5393-4D7E-BFAC-9D2543DBF922}" presName="Accent" presStyleLbl="bgShp" presStyleIdx="3" presStyleCnt="6"/>
      <dgm:spPr>
        <a:scene3d>
          <a:camera prst="orthographicFront"/>
          <a:lightRig rig="threePt" dir="t"/>
        </a:scene3d>
        <a:sp3d>
          <a:bevelT/>
        </a:sp3d>
      </dgm:spPr>
    </dgm:pt>
    <dgm:pt modelId="{B4FC5DA4-106F-453D-B53D-7D3F34A107A3}" type="pres">
      <dgm:prSet presAssocID="{0C75078A-5393-4D7E-BFAC-9D2543DBF922}" presName="Child4" presStyleLbl="node1" presStyleIdx="3" presStyleCnt="6" custLinFactNeighborX="1759" custLinFactNeighborY="-3186">
        <dgm:presLayoutVars>
          <dgm:chMax val="0"/>
          <dgm:chPref val="0"/>
          <dgm:bulletEnabled val="1"/>
        </dgm:presLayoutVars>
      </dgm:prSet>
      <dgm:spPr/>
      <dgm:t>
        <a:bodyPr/>
        <a:lstStyle/>
        <a:p>
          <a:pPr rtl="1"/>
          <a:endParaRPr lang="he-IL"/>
        </a:p>
      </dgm:t>
    </dgm:pt>
    <dgm:pt modelId="{2FB58CC8-D682-47D4-9179-60E65A01BEE0}" type="pres">
      <dgm:prSet presAssocID="{8A50C12B-F800-4555-83C4-B9C5166AE3AD}" presName="Accent5" presStyleCnt="0"/>
      <dgm:spPr>
        <a:scene3d>
          <a:camera prst="orthographicFront"/>
          <a:lightRig rig="threePt" dir="t"/>
        </a:scene3d>
        <a:sp3d>
          <a:bevelT/>
        </a:sp3d>
      </dgm:spPr>
    </dgm:pt>
    <dgm:pt modelId="{565BBBF6-C8D5-4409-8521-8E39C39919F8}" type="pres">
      <dgm:prSet presAssocID="{8A50C12B-F800-4555-83C4-B9C5166AE3AD}" presName="Accent" presStyleLbl="bgShp" presStyleIdx="4" presStyleCnt="6"/>
      <dgm:spPr>
        <a:scene3d>
          <a:camera prst="orthographicFront"/>
          <a:lightRig rig="threePt" dir="t"/>
        </a:scene3d>
        <a:sp3d>
          <a:bevelT/>
        </a:sp3d>
      </dgm:spPr>
    </dgm:pt>
    <dgm:pt modelId="{DFC83788-4CAF-4F8F-A5EB-F49B2D153AD4}" type="pres">
      <dgm:prSet presAssocID="{8A50C12B-F800-4555-83C4-B9C5166AE3AD}" presName="Child5" presStyleLbl="node1" presStyleIdx="4" presStyleCnt="6">
        <dgm:presLayoutVars>
          <dgm:chMax val="0"/>
          <dgm:chPref val="0"/>
          <dgm:bulletEnabled val="1"/>
        </dgm:presLayoutVars>
      </dgm:prSet>
      <dgm:spPr/>
      <dgm:t>
        <a:bodyPr/>
        <a:lstStyle/>
        <a:p>
          <a:pPr rtl="1"/>
          <a:endParaRPr lang="he-IL"/>
        </a:p>
      </dgm:t>
    </dgm:pt>
    <dgm:pt modelId="{E2F0C874-D3D0-4B6E-A047-D186BB0813DA}" type="pres">
      <dgm:prSet presAssocID="{A6F9DB66-90A4-4F39-93D8-C1323BEAB12D}" presName="Accent6" presStyleCnt="0"/>
      <dgm:spPr>
        <a:scene3d>
          <a:camera prst="orthographicFront"/>
          <a:lightRig rig="threePt" dir="t"/>
        </a:scene3d>
        <a:sp3d>
          <a:bevelT/>
        </a:sp3d>
      </dgm:spPr>
    </dgm:pt>
    <dgm:pt modelId="{8D998A68-9453-4CF4-A470-F9B3C6BC7A00}" type="pres">
      <dgm:prSet presAssocID="{A6F9DB66-90A4-4F39-93D8-C1323BEAB12D}" presName="Accent" presStyleLbl="bgShp" presStyleIdx="5" presStyleCnt="6"/>
      <dgm:spPr>
        <a:scene3d>
          <a:camera prst="orthographicFront"/>
          <a:lightRig rig="threePt" dir="t"/>
        </a:scene3d>
        <a:sp3d>
          <a:bevelT/>
        </a:sp3d>
      </dgm:spPr>
    </dgm:pt>
    <dgm:pt modelId="{1BB299D6-4428-4710-BFD6-BF6347724843}" type="pres">
      <dgm:prSet presAssocID="{A6F9DB66-90A4-4F39-93D8-C1323BEAB12D}" presName="Child6" presStyleLbl="node1" presStyleIdx="5" presStyleCnt="6">
        <dgm:presLayoutVars>
          <dgm:chMax val="0"/>
          <dgm:chPref val="0"/>
          <dgm:bulletEnabled val="1"/>
        </dgm:presLayoutVars>
      </dgm:prSet>
      <dgm:spPr/>
      <dgm:t>
        <a:bodyPr/>
        <a:lstStyle/>
        <a:p>
          <a:pPr rtl="1"/>
          <a:endParaRPr lang="he-IL"/>
        </a:p>
      </dgm:t>
    </dgm:pt>
  </dgm:ptLst>
  <dgm:cxnLst>
    <dgm:cxn modelId="{44826FEF-F8FF-4C51-A330-F95BE24893C8}" srcId="{ED5F9365-9692-4ACA-8523-E9A318D5EBF5}" destId="{0C75078A-5393-4D7E-BFAC-9D2543DBF922}" srcOrd="3" destOrd="0" parTransId="{AFAEA1CF-0AB5-4407-B3C8-38270C962BAE}" sibTransId="{9575F297-65FC-4B43-AC22-0B111836ECD4}"/>
    <dgm:cxn modelId="{6964948D-B7A1-4A9D-B2EE-0A28722AFE67}" srcId="{ED5F9365-9692-4ACA-8523-E9A318D5EBF5}" destId="{8A50C12B-F800-4555-83C4-B9C5166AE3AD}" srcOrd="4" destOrd="0" parTransId="{9B5237A3-D83C-4065-B563-F2E3C8E51ABB}" sibTransId="{45054040-41DB-489F-90F3-58D2733ADA6F}"/>
    <dgm:cxn modelId="{1DD23FCA-9A7F-4CC9-8DFA-1D08CFC2AD94}" type="presOf" srcId="{A04F5546-85FA-4982-8267-D1C1B189E05B}" destId="{FF5BAEEB-79DE-4690-BE54-0871395E918A}" srcOrd="0" destOrd="0" presId="urn:microsoft.com/office/officeart/2011/layout/HexagonRadial"/>
    <dgm:cxn modelId="{22CA4036-0404-4482-9EAF-3AF86224061D}" srcId="{3E6E4F14-F2A4-4280-8D12-3B7E5996B2DD}" destId="{ED5F9365-9692-4ACA-8523-E9A318D5EBF5}" srcOrd="0" destOrd="0" parTransId="{53438E82-7B77-415C-AEFA-3A58967C172C}" sibTransId="{D658830A-6880-480A-A696-2D50DBA144B2}"/>
    <dgm:cxn modelId="{393369DA-1C1D-4545-B70B-0F2B631827E4}" type="presOf" srcId="{3E6E4F14-F2A4-4280-8D12-3B7E5996B2DD}" destId="{0D0CACCA-AF20-4CB7-99ED-DAABE9721CE3}" srcOrd="0" destOrd="0" presId="urn:microsoft.com/office/officeart/2011/layout/HexagonRadial"/>
    <dgm:cxn modelId="{1ED4E77A-8571-4846-B9DC-EFA0E4131CA6}" srcId="{ED5F9365-9692-4ACA-8523-E9A318D5EBF5}" destId="{A6F9DB66-90A4-4F39-93D8-C1323BEAB12D}" srcOrd="5" destOrd="0" parTransId="{3D5A5D6C-2BDD-494B-AE66-012B189030D1}" sibTransId="{03FB61A4-538B-4A6C-86AB-EF8C6FE3BAE5}"/>
    <dgm:cxn modelId="{5F864CAF-44E7-46F5-AC85-E5F50B2D69E8}" type="presOf" srcId="{A6F9DB66-90A4-4F39-93D8-C1323BEAB12D}" destId="{1BB299D6-4428-4710-BFD6-BF6347724843}" srcOrd="0" destOrd="0" presId="urn:microsoft.com/office/officeart/2011/layout/HexagonRadial"/>
    <dgm:cxn modelId="{B38A7341-3CC5-4CBB-B5EA-FB3FC3DC5C68}" srcId="{ED5F9365-9692-4ACA-8523-E9A318D5EBF5}" destId="{A04F5546-85FA-4982-8267-D1C1B189E05B}" srcOrd="0" destOrd="0" parTransId="{522829C7-EFBC-4D3F-A8A9-12C59CA56AED}" sibTransId="{65073C1E-DA15-4205-89CA-BBDE687C959E}"/>
    <dgm:cxn modelId="{36F74EDB-5731-4E76-9A60-95C9711134E4}" type="presOf" srcId="{007FA1CB-C9F3-4A0C-AF16-D501E0C95564}" destId="{72F29274-6840-4394-92C8-BE4F54EF7183}" srcOrd="0" destOrd="0" presId="urn:microsoft.com/office/officeart/2011/layout/HexagonRadial"/>
    <dgm:cxn modelId="{FA1750FC-843A-4EBC-BB7E-41040E7D64F3}" type="presOf" srcId="{0C75078A-5393-4D7E-BFAC-9D2543DBF922}" destId="{B4FC5DA4-106F-453D-B53D-7D3F34A107A3}" srcOrd="0" destOrd="0" presId="urn:microsoft.com/office/officeart/2011/layout/HexagonRadial"/>
    <dgm:cxn modelId="{AF9AC1DD-EDED-4F56-A875-97DC1E9221D6}" type="presOf" srcId="{ED5F9365-9692-4ACA-8523-E9A318D5EBF5}" destId="{83F2C638-1603-4411-B070-7EB383C3CF04}" srcOrd="0" destOrd="0" presId="urn:microsoft.com/office/officeart/2011/layout/HexagonRadial"/>
    <dgm:cxn modelId="{2FA68C0F-D89F-4310-9C39-DE20E90019B2}" type="presOf" srcId="{8A50C12B-F800-4555-83C4-B9C5166AE3AD}" destId="{DFC83788-4CAF-4F8F-A5EB-F49B2D153AD4}" srcOrd="0" destOrd="0" presId="urn:microsoft.com/office/officeart/2011/layout/HexagonRadial"/>
    <dgm:cxn modelId="{C8093F90-00C0-4600-897A-91582E7066F6}" srcId="{ED5F9365-9692-4ACA-8523-E9A318D5EBF5}" destId="{007FA1CB-C9F3-4A0C-AF16-D501E0C95564}" srcOrd="1" destOrd="0" parTransId="{2181AA10-72ED-4FE3-8201-A4C00806B2D8}" sibTransId="{BA146867-EDE2-42B0-82DE-57387C752A5A}"/>
    <dgm:cxn modelId="{C333586D-56A6-495A-818B-ED6BB60EADFF}" type="presOf" srcId="{8C4CD716-744D-4B25-BE29-7C455B8B45AC}" destId="{4628B61C-5E8B-4813-8BFC-26EE536DEAAC}" srcOrd="0" destOrd="0" presId="urn:microsoft.com/office/officeart/2011/layout/HexagonRadial"/>
    <dgm:cxn modelId="{7367BE87-3967-4F55-9AA7-531769C91EBA}" srcId="{ED5F9365-9692-4ACA-8523-E9A318D5EBF5}" destId="{8C4CD716-744D-4B25-BE29-7C455B8B45AC}" srcOrd="2" destOrd="0" parTransId="{BAAF701B-6A24-4F0A-AF83-89D766238F1D}" sibTransId="{937CE0FE-FAC3-47C1-9721-FCDFC1C86FA4}"/>
    <dgm:cxn modelId="{0722B1FE-4E24-4142-B6BF-8109F99B27DD}" type="presParOf" srcId="{0D0CACCA-AF20-4CB7-99ED-DAABE9721CE3}" destId="{83F2C638-1603-4411-B070-7EB383C3CF04}" srcOrd="0" destOrd="0" presId="urn:microsoft.com/office/officeart/2011/layout/HexagonRadial"/>
    <dgm:cxn modelId="{5701D678-2076-4805-B850-5B9001362533}" type="presParOf" srcId="{0D0CACCA-AF20-4CB7-99ED-DAABE9721CE3}" destId="{131BBB28-1F18-4840-AE5D-218F2F48BE18}" srcOrd="1" destOrd="0" presId="urn:microsoft.com/office/officeart/2011/layout/HexagonRadial"/>
    <dgm:cxn modelId="{E7C02439-6884-45EB-B098-E9E9F75F7DF4}" type="presParOf" srcId="{131BBB28-1F18-4840-AE5D-218F2F48BE18}" destId="{BC9FB121-D0A1-4254-8B36-468C697E31F1}" srcOrd="0" destOrd="0" presId="urn:microsoft.com/office/officeart/2011/layout/HexagonRadial"/>
    <dgm:cxn modelId="{B86AE3A4-98A5-4C1E-8CD2-DCDCBD49B5F1}" type="presParOf" srcId="{0D0CACCA-AF20-4CB7-99ED-DAABE9721CE3}" destId="{FF5BAEEB-79DE-4690-BE54-0871395E918A}" srcOrd="2" destOrd="0" presId="urn:microsoft.com/office/officeart/2011/layout/HexagonRadial"/>
    <dgm:cxn modelId="{142962F8-DE7C-4A3F-9B2A-BE37E0E71A24}" type="presParOf" srcId="{0D0CACCA-AF20-4CB7-99ED-DAABE9721CE3}" destId="{961E4471-A8D7-495A-A838-B86CC3A0BAF7}" srcOrd="3" destOrd="0" presId="urn:microsoft.com/office/officeart/2011/layout/HexagonRadial"/>
    <dgm:cxn modelId="{DC7FBDE8-A091-46D5-9CC2-406A54059F25}" type="presParOf" srcId="{961E4471-A8D7-495A-A838-B86CC3A0BAF7}" destId="{0B1A61DC-865C-45D5-9C6F-7CB3ECDD0BC1}" srcOrd="0" destOrd="0" presId="urn:microsoft.com/office/officeart/2011/layout/HexagonRadial"/>
    <dgm:cxn modelId="{EA812FA9-49AF-495D-8DB9-84FD554EC0C4}" type="presParOf" srcId="{0D0CACCA-AF20-4CB7-99ED-DAABE9721CE3}" destId="{72F29274-6840-4394-92C8-BE4F54EF7183}" srcOrd="4" destOrd="0" presId="urn:microsoft.com/office/officeart/2011/layout/HexagonRadial"/>
    <dgm:cxn modelId="{B4B4843E-6A01-4A78-A21B-3B245CD73DFA}" type="presParOf" srcId="{0D0CACCA-AF20-4CB7-99ED-DAABE9721CE3}" destId="{151CFE04-BFCF-4B13-888F-0E7947F3A15C}" srcOrd="5" destOrd="0" presId="urn:microsoft.com/office/officeart/2011/layout/HexagonRadial"/>
    <dgm:cxn modelId="{BBCB4EC4-098B-4BA1-9833-C03E20F1CB19}" type="presParOf" srcId="{151CFE04-BFCF-4B13-888F-0E7947F3A15C}" destId="{926C3FA3-1017-4A22-95ED-B311FD2945BB}" srcOrd="0" destOrd="0" presId="urn:microsoft.com/office/officeart/2011/layout/HexagonRadial"/>
    <dgm:cxn modelId="{DA20B963-0827-4E67-A1E1-A2892D77E6FB}" type="presParOf" srcId="{0D0CACCA-AF20-4CB7-99ED-DAABE9721CE3}" destId="{4628B61C-5E8B-4813-8BFC-26EE536DEAAC}" srcOrd="6" destOrd="0" presId="urn:microsoft.com/office/officeart/2011/layout/HexagonRadial"/>
    <dgm:cxn modelId="{8CCB448E-1474-4382-B249-42B2E1D2A71C}" type="presParOf" srcId="{0D0CACCA-AF20-4CB7-99ED-DAABE9721CE3}" destId="{BC1D7A8A-2E47-4666-B3CF-BD3F52A5329B}" srcOrd="7" destOrd="0" presId="urn:microsoft.com/office/officeart/2011/layout/HexagonRadial"/>
    <dgm:cxn modelId="{8D75F6BD-77AB-4762-BB41-06CEC4EA0501}" type="presParOf" srcId="{BC1D7A8A-2E47-4666-B3CF-BD3F52A5329B}" destId="{B32CD954-E422-4AC1-80BE-E4FDD0B123AA}" srcOrd="0" destOrd="0" presId="urn:microsoft.com/office/officeart/2011/layout/HexagonRadial"/>
    <dgm:cxn modelId="{EE8C53BA-0303-4CB1-8D58-7479B453834E}" type="presParOf" srcId="{0D0CACCA-AF20-4CB7-99ED-DAABE9721CE3}" destId="{B4FC5DA4-106F-453D-B53D-7D3F34A107A3}" srcOrd="8" destOrd="0" presId="urn:microsoft.com/office/officeart/2011/layout/HexagonRadial"/>
    <dgm:cxn modelId="{6AB55A10-34EE-4EEC-96F9-5C57ABFD59AE}" type="presParOf" srcId="{0D0CACCA-AF20-4CB7-99ED-DAABE9721CE3}" destId="{2FB58CC8-D682-47D4-9179-60E65A01BEE0}" srcOrd="9" destOrd="0" presId="urn:microsoft.com/office/officeart/2011/layout/HexagonRadial"/>
    <dgm:cxn modelId="{E8C5F717-A34C-491A-85ED-D869ABC07C53}" type="presParOf" srcId="{2FB58CC8-D682-47D4-9179-60E65A01BEE0}" destId="{565BBBF6-C8D5-4409-8521-8E39C39919F8}" srcOrd="0" destOrd="0" presId="urn:microsoft.com/office/officeart/2011/layout/HexagonRadial"/>
    <dgm:cxn modelId="{8D7B98D3-FBFC-4F09-B151-D432759C0552}" type="presParOf" srcId="{0D0CACCA-AF20-4CB7-99ED-DAABE9721CE3}" destId="{DFC83788-4CAF-4F8F-A5EB-F49B2D153AD4}" srcOrd="10" destOrd="0" presId="urn:microsoft.com/office/officeart/2011/layout/HexagonRadial"/>
    <dgm:cxn modelId="{41994237-8E49-41FC-9BB1-392BDE30F87E}" type="presParOf" srcId="{0D0CACCA-AF20-4CB7-99ED-DAABE9721CE3}" destId="{E2F0C874-D3D0-4B6E-A047-D186BB0813DA}" srcOrd="11" destOrd="0" presId="urn:microsoft.com/office/officeart/2011/layout/HexagonRadial"/>
    <dgm:cxn modelId="{F7BD6A47-74FF-45BE-A954-ACD72E5AD2AB}" type="presParOf" srcId="{E2F0C874-D3D0-4B6E-A047-D186BB0813DA}" destId="{8D998A68-9453-4CF4-A470-F9B3C6BC7A00}" srcOrd="0" destOrd="0" presId="urn:microsoft.com/office/officeart/2011/layout/HexagonRadial"/>
    <dgm:cxn modelId="{A1B13ECB-EBEE-4548-A994-91A0091CE655}" type="presParOf" srcId="{0D0CACCA-AF20-4CB7-99ED-DAABE9721CE3}" destId="{1BB299D6-4428-4710-BFD6-BF6347724843}"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F82BA36-D7F3-4904-AF2E-72BD1E68F7E6}"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pPr rtl="1"/>
          <a:endParaRPr lang="he-IL"/>
        </a:p>
      </dgm:t>
    </dgm:pt>
    <dgm:pt modelId="{60B4B62B-D5EE-4552-BA26-6B8EF40EFE9F}">
      <dgm:prSet phldrT="[טקסט]" custT="1"/>
      <dgm:spPr>
        <a:solidFill>
          <a:srgbClr val="D8D2BA"/>
        </a:solidFill>
      </dgm:spPr>
      <dgm:t>
        <a:bodyPr/>
        <a:lstStyle/>
        <a:p>
          <a:pPr rtl="1"/>
          <a:r>
            <a:rPr lang="ar-SA" sz="3200" b="1" dirty="0" smtClean="0">
              <a:solidFill>
                <a:schemeClr val="tx1"/>
              </a:solidFill>
              <a:latin typeface="Times New Roman" pitchFamily="18" charset="0"/>
              <a:cs typeface="Times New Roman" pitchFamily="18" charset="0"/>
            </a:rPr>
            <a:t>تـأهـيل قلوب</a:t>
          </a:r>
          <a:endParaRPr lang="he-IL" sz="32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dgm:t>
    </dgm:pt>
    <dgm:pt modelId="{63F53ADE-984D-4F83-A91A-AF007317D369}" type="parTrans" cxnId="{CA7A7B04-33A2-4D03-A0D1-DE6409E4CC4B}">
      <dgm:prSet/>
      <dgm:spPr/>
      <dgm:t>
        <a:bodyPr/>
        <a:lstStyle/>
        <a:p>
          <a:pPr rtl="1"/>
          <a:endParaRPr lang="he-IL"/>
        </a:p>
      </dgm:t>
    </dgm:pt>
    <dgm:pt modelId="{11D9DE34-05E5-44D7-889A-07940964785C}" type="sibTrans" cxnId="{CA7A7B04-33A2-4D03-A0D1-DE6409E4CC4B}">
      <dgm:prSet/>
      <dgm:spPr/>
      <dgm:t>
        <a:bodyPr/>
        <a:lstStyle/>
        <a:p>
          <a:pPr rtl="1"/>
          <a:endParaRPr lang="he-IL"/>
        </a:p>
      </dgm:t>
    </dgm:pt>
    <dgm:pt modelId="{9D8DCFE5-C7B3-4287-8211-013650FC024E}">
      <dgm:prSet phldrT="[טקסט]" custT="1"/>
      <dgm:spPr>
        <a:solidFill>
          <a:schemeClr val="accent4"/>
        </a:solidFill>
      </dgm:spPr>
      <dgm:t>
        <a:bodyPr/>
        <a:lstStyle/>
        <a:p>
          <a:pPr rtl="1"/>
          <a:r>
            <a:rPr lang="ar-SA" sz="1600" b="1" dirty="0" smtClean="0">
              <a:latin typeface="Times New Roman" pitchFamily="18" charset="0"/>
              <a:cs typeface="Times New Roman" pitchFamily="18" charset="0"/>
            </a:rPr>
            <a:t>مديرو مدارس</a:t>
          </a:r>
          <a:endParaRPr lang="he-IL" sz="1600" b="1" dirty="0">
            <a:latin typeface="Times New Roman" pitchFamily="18" charset="0"/>
            <a:cs typeface="Times New Roman" pitchFamily="18" charset="0"/>
          </a:endParaRPr>
        </a:p>
      </dgm:t>
    </dgm:pt>
    <dgm:pt modelId="{8A7C525D-9DCF-48A9-8A59-C5FE420F3E92}" type="parTrans" cxnId="{2202FB3B-78A4-4CEF-803C-D99B6F0F2B3A}">
      <dgm:prSet/>
      <dgm:spPr/>
      <dgm:t>
        <a:bodyPr/>
        <a:lstStyle/>
        <a:p>
          <a:pPr rtl="1"/>
          <a:endParaRPr lang="he-IL"/>
        </a:p>
      </dgm:t>
    </dgm:pt>
    <dgm:pt modelId="{064C3B39-AB28-44BB-A7E1-7EB834835514}" type="sibTrans" cxnId="{2202FB3B-78A4-4CEF-803C-D99B6F0F2B3A}">
      <dgm:prSet/>
      <dgm:spPr/>
      <dgm:t>
        <a:bodyPr/>
        <a:lstStyle/>
        <a:p>
          <a:pPr rtl="1"/>
          <a:endParaRPr lang="he-IL"/>
        </a:p>
      </dgm:t>
    </dgm:pt>
    <dgm:pt modelId="{D40DE78E-3182-4275-9419-CBFE71CB138D}">
      <dgm:prSet phldrT="[טקסט]"/>
      <dgm:spPr>
        <a:solidFill>
          <a:schemeClr val="tx2"/>
        </a:solidFill>
      </dgm:spPr>
      <dgm:t>
        <a:bodyPr/>
        <a:lstStyle/>
        <a:p>
          <a:pPr rtl="1"/>
          <a:r>
            <a:rPr lang="ar-SA" dirty="0" smtClean="0">
              <a:latin typeface="Times New Roman" pitchFamily="18" charset="0"/>
              <a:cs typeface="Times New Roman" pitchFamily="18" charset="0"/>
            </a:rPr>
            <a:t>طلاب</a:t>
          </a:r>
          <a:endParaRPr lang="he-IL" b="1" dirty="0">
            <a:latin typeface="Times New Roman" pitchFamily="18" charset="0"/>
            <a:cs typeface="Times New Roman" pitchFamily="18" charset="0"/>
          </a:endParaRPr>
        </a:p>
      </dgm:t>
    </dgm:pt>
    <dgm:pt modelId="{2AB6AF8E-4DC2-41F3-AA0B-B895C4B1530A}" type="parTrans" cxnId="{789F980B-25AA-43C8-9487-0F0ADEB0DA3A}">
      <dgm:prSet/>
      <dgm:spPr/>
      <dgm:t>
        <a:bodyPr/>
        <a:lstStyle/>
        <a:p>
          <a:pPr rtl="1"/>
          <a:endParaRPr lang="he-IL"/>
        </a:p>
      </dgm:t>
    </dgm:pt>
    <dgm:pt modelId="{314860C0-A126-4989-B388-8226ACF36274}" type="sibTrans" cxnId="{789F980B-25AA-43C8-9487-0F0ADEB0DA3A}">
      <dgm:prSet/>
      <dgm:spPr/>
      <dgm:t>
        <a:bodyPr/>
        <a:lstStyle/>
        <a:p>
          <a:pPr rtl="1"/>
          <a:endParaRPr lang="he-IL"/>
        </a:p>
      </dgm:t>
    </dgm:pt>
    <dgm:pt modelId="{D860F8F5-492F-4648-8F7D-D7116309E7B1}">
      <dgm:prSet phldrT="[טקסט]" custT="1"/>
      <dgm:spPr>
        <a:solidFill>
          <a:srgbClr val="D8D2BA"/>
        </a:solidFill>
      </dgm:spPr>
      <dgm:t>
        <a:bodyPr/>
        <a:lstStyle/>
        <a:p>
          <a:pPr algn="ctr" rtl="1"/>
          <a:r>
            <a:rPr lang="ar-SA" sz="3200" b="1" dirty="0" smtClean="0">
              <a:effectLst>
                <a:outerShdw blurRad="38100" dist="38100" dir="2700000" algn="tl">
                  <a:srgbClr val="000000">
                    <a:alpha val="43137"/>
                  </a:srgbClr>
                </a:outerShdw>
              </a:effectLst>
              <a:latin typeface="Times New Roman" pitchFamily="18" charset="0"/>
              <a:cs typeface="Times New Roman" pitchFamily="18" charset="0"/>
            </a:rPr>
            <a:t>مسؤولية/ أطر</a:t>
          </a:r>
          <a:endParaRPr lang="he-IL" sz="3200"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AC6CF67A-271F-4CE3-B162-0B7DECF412F7}" type="parTrans" cxnId="{D0AC57C0-2038-4861-9347-9CC368813264}">
      <dgm:prSet/>
      <dgm:spPr/>
      <dgm:t>
        <a:bodyPr/>
        <a:lstStyle/>
        <a:p>
          <a:pPr rtl="1"/>
          <a:endParaRPr lang="he-IL"/>
        </a:p>
      </dgm:t>
    </dgm:pt>
    <dgm:pt modelId="{1134BEB3-0D9F-42A0-A901-07EBDE62F84F}" type="sibTrans" cxnId="{D0AC57C0-2038-4861-9347-9CC368813264}">
      <dgm:prSet/>
      <dgm:spPr/>
      <dgm:t>
        <a:bodyPr/>
        <a:lstStyle/>
        <a:p>
          <a:pPr rtl="1"/>
          <a:endParaRPr lang="he-IL"/>
        </a:p>
      </dgm:t>
    </dgm:pt>
    <dgm:pt modelId="{3CAF65DF-2DC7-479C-AA71-37D06BBF4438}">
      <dgm:prSet phldrT="[טקסט]" custT="1"/>
      <dgm:spPr>
        <a:solidFill>
          <a:srgbClr val="7F64A0"/>
        </a:solidFill>
      </dgm:spPr>
      <dgm:t>
        <a:bodyPr/>
        <a:lstStyle/>
        <a:p>
          <a:pPr rtl="1"/>
          <a:r>
            <a:rPr lang="ar-SA" sz="1400" b="1" dirty="0" smtClean="0">
              <a:latin typeface="Times New Roman" pitchFamily="18" charset="0"/>
              <a:cs typeface="Times New Roman" pitchFamily="18" charset="0"/>
            </a:rPr>
            <a:t>مفتشو قسم الخدمات النفسية الاستشارية</a:t>
          </a:r>
          <a:endParaRPr lang="he-IL" sz="1400" b="1" dirty="0" smtClean="0">
            <a:latin typeface="Times New Roman" pitchFamily="18" charset="0"/>
            <a:cs typeface="Times New Roman" pitchFamily="18" charset="0"/>
          </a:endParaRPr>
        </a:p>
        <a:p>
          <a:pPr rtl="1"/>
          <a:r>
            <a:rPr lang="ar-SA" sz="1400" b="1" dirty="0" smtClean="0">
              <a:latin typeface="Times New Roman" pitchFamily="18" charset="0"/>
              <a:cs typeface="Times New Roman" pitchFamily="18" charset="0"/>
            </a:rPr>
            <a:t>مفتشو إدارة المجتمع والشباب</a:t>
          </a:r>
        </a:p>
        <a:p>
          <a:pPr rtl="1"/>
          <a:r>
            <a:rPr lang="ar-SA" sz="1400" b="1" dirty="0" smtClean="0">
              <a:latin typeface="Times New Roman" pitchFamily="18" charset="0"/>
              <a:cs typeface="Times New Roman" pitchFamily="18" charset="0"/>
            </a:rPr>
            <a:t>( 8 </a:t>
          </a:r>
          <a:r>
            <a:rPr lang="ar-SA" sz="1400" b="0" dirty="0" smtClean="0">
              <a:latin typeface="Times New Roman" pitchFamily="18" charset="0"/>
              <a:cs typeface="Times New Roman" pitchFamily="18" charset="0"/>
            </a:rPr>
            <a:t>–</a:t>
          </a:r>
          <a:r>
            <a:rPr lang="ar-SA" sz="1400" b="1" dirty="0" smtClean="0">
              <a:latin typeface="Times New Roman" pitchFamily="18" charset="0"/>
              <a:cs typeface="Times New Roman" pitchFamily="18" charset="0"/>
            </a:rPr>
            <a:t> 16 ساعة مشتركة )</a:t>
          </a:r>
          <a:endParaRPr lang="he-IL" sz="1400"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DC23C49A-E0AA-4861-B0C4-7C6222C159FD}" type="parTrans" cxnId="{1190E31F-7D94-4AA9-A2FA-4DF21991A200}">
      <dgm:prSet/>
      <dgm:spPr/>
      <dgm:t>
        <a:bodyPr/>
        <a:lstStyle/>
        <a:p>
          <a:pPr rtl="1"/>
          <a:endParaRPr lang="he-IL"/>
        </a:p>
      </dgm:t>
    </dgm:pt>
    <dgm:pt modelId="{E427A371-675E-41E3-84C8-3F2A05073161}" type="sibTrans" cxnId="{1190E31F-7D94-4AA9-A2FA-4DF21991A200}">
      <dgm:prSet/>
      <dgm:spPr/>
      <dgm:t>
        <a:bodyPr/>
        <a:lstStyle/>
        <a:p>
          <a:pPr rtl="1"/>
          <a:endParaRPr lang="he-IL"/>
        </a:p>
      </dgm:t>
    </dgm:pt>
    <dgm:pt modelId="{FD38AF33-FF60-40CF-B4CF-617E9545EF94}">
      <dgm:prSet phldrT="[טקסט]" custT="1"/>
      <dgm:spPr>
        <a:solidFill>
          <a:schemeClr val="tx2"/>
        </a:solidFill>
      </dgm:spPr>
      <dgm:t>
        <a:bodyPr/>
        <a:lstStyle/>
        <a:p>
          <a:pPr rtl="1"/>
          <a:r>
            <a:rPr lang="ar-SA" sz="1400" b="1" dirty="0" smtClean="0">
              <a:latin typeface="Times New Roman" pitchFamily="18" charset="0"/>
              <a:cs typeface="Times New Roman" pitchFamily="18" charset="0"/>
            </a:rPr>
            <a:t>مربون ومرافقون تربويا</a:t>
          </a:r>
        </a:p>
        <a:p>
          <a:pPr rtl="1"/>
          <a:r>
            <a:rPr lang="ar-SA" sz="1400" b="1" dirty="0" smtClean="0">
              <a:latin typeface="Times New Roman" pitchFamily="18" charset="0"/>
              <a:cs typeface="Times New Roman" pitchFamily="18" charset="0"/>
            </a:rPr>
            <a:t>( 30 ساعة )</a:t>
          </a:r>
          <a:endParaRPr lang="he-IL" sz="1400"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F1C9B26A-3146-4BEB-96BB-3C5B465D0CA6}" type="parTrans" cxnId="{1F7D9C84-07B5-4CDE-B7EC-ADA1B52B117C}">
      <dgm:prSet/>
      <dgm:spPr/>
      <dgm:t>
        <a:bodyPr/>
        <a:lstStyle/>
        <a:p>
          <a:pPr rtl="1"/>
          <a:endParaRPr lang="he-IL"/>
        </a:p>
      </dgm:t>
    </dgm:pt>
    <dgm:pt modelId="{EDCA0C1C-419E-4960-920D-D9A8ECF597A1}" type="sibTrans" cxnId="{1F7D9C84-07B5-4CDE-B7EC-ADA1B52B117C}">
      <dgm:prSet/>
      <dgm:spPr/>
      <dgm:t>
        <a:bodyPr/>
        <a:lstStyle/>
        <a:p>
          <a:pPr rtl="1"/>
          <a:endParaRPr lang="he-IL"/>
        </a:p>
      </dgm:t>
    </dgm:pt>
    <dgm:pt modelId="{95D48ABC-971D-4974-B8C9-E2A82F818BFC}">
      <dgm:prSet phldrT="[טקסט]" custT="1"/>
      <dgm:spPr>
        <a:solidFill>
          <a:srgbClr val="D8D2BA"/>
        </a:solidFill>
      </dgm:spPr>
      <dgm:t>
        <a:bodyPr/>
        <a:lstStyle/>
        <a:p>
          <a:pPr rtl="1"/>
          <a:r>
            <a:rPr lang="ar-SA" sz="3200" b="1" dirty="0" smtClean="0">
              <a:effectLst>
                <a:outerShdw blurRad="38100" dist="38100" dir="2700000" algn="tl">
                  <a:srgbClr val="000000">
                    <a:alpha val="43137"/>
                  </a:srgbClr>
                </a:outerShdw>
              </a:effectLst>
              <a:latin typeface="Times New Roman" pitchFamily="18" charset="0"/>
              <a:cs typeface="Times New Roman" pitchFamily="18" charset="0"/>
            </a:rPr>
            <a:t>أصحاب الوظائف</a:t>
          </a:r>
          <a:endParaRPr lang="he-IL" sz="3200"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3C85ACFF-D9E6-4DDA-89DA-1EEEEAF746A5}" type="parTrans" cxnId="{6797F085-791F-42ED-9F31-4F5D2AE1188A}">
      <dgm:prSet/>
      <dgm:spPr/>
      <dgm:t>
        <a:bodyPr/>
        <a:lstStyle/>
        <a:p>
          <a:pPr rtl="1"/>
          <a:endParaRPr lang="he-IL"/>
        </a:p>
      </dgm:t>
    </dgm:pt>
    <dgm:pt modelId="{3DA24ADF-775F-4CD2-B042-7CDD68DCA02E}" type="sibTrans" cxnId="{6797F085-791F-42ED-9F31-4F5D2AE1188A}">
      <dgm:prSet/>
      <dgm:spPr/>
      <dgm:t>
        <a:bodyPr/>
        <a:lstStyle/>
        <a:p>
          <a:pPr rtl="1"/>
          <a:endParaRPr lang="he-IL"/>
        </a:p>
      </dgm:t>
    </dgm:pt>
    <dgm:pt modelId="{17794AA4-1FFC-4C71-B8EA-C785FECD5EF4}">
      <dgm:prSet phldrT="[טקסט]" custT="1"/>
      <dgm:spPr>
        <a:solidFill>
          <a:schemeClr val="accent1"/>
        </a:solidFill>
      </dgm:spPr>
      <dgm:t>
        <a:bodyPr/>
        <a:lstStyle/>
        <a:p>
          <a:pPr rtl="1"/>
          <a:r>
            <a:rPr lang="ar-SA" sz="2400" b="1" dirty="0" smtClean="0">
              <a:latin typeface="Times New Roman" pitchFamily="18" charset="0"/>
              <a:cs typeface="Times New Roman" pitchFamily="18" charset="0"/>
            </a:rPr>
            <a:t>مركـِّز تداخل بلدي</a:t>
          </a:r>
        </a:p>
        <a:p>
          <a:pPr rtl="1"/>
          <a:r>
            <a:rPr lang="ar-SA" sz="2400" b="1" dirty="0" smtClean="0">
              <a:latin typeface="Times New Roman" pitchFamily="18" charset="0"/>
              <a:cs typeface="Times New Roman" pitchFamily="18" charset="0"/>
            </a:rPr>
            <a:t>( 120 ساعة )</a:t>
          </a:r>
          <a:endParaRPr lang="he-IL" sz="2400"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8A59EFEF-35CA-4714-91C2-838F1DBCF0E1}" type="parTrans" cxnId="{70E92783-E95A-4DFC-B037-D5BEFF210673}">
      <dgm:prSet/>
      <dgm:spPr/>
      <dgm:t>
        <a:bodyPr/>
        <a:lstStyle/>
        <a:p>
          <a:pPr rtl="1"/>
          <a:endParaRPr lang="he-IL"/>
        </a:p>
      </dgm:t>
    </dgm:pt>
    <dgm:pt modelId="{55250EF3-AB93-4C30-8D4E-A85E98491E51}" type="sibTrans" cxnId="{70E92783-E95A-4DFC-B037-D5BEFF210673}">
      <dgm:prSet/>
      <dgm:spPr/>
      <dgm:t>
        <a:bodyPr/>
        <a:lstStyle/>
        <a:p>
          <a:pPr rtl="1"/>
          <a:endParaRPr lang="he-IL"/>
        </a:p>
      </dgm:t>
    </dgm:pt>
    <dgm:pt modelId="{BBC6CADC-C0BD-4ACB-BB26-20A0350086A3}">
      <dgm:prSet custT="1"/>
      <dgm:spPr>
        <a:solidFill>
          <a:schemeClr val="accent5">
            <a:lumMod val="75000"/>
          </a:schemeClr>
        </a:solidFill>
      </dgm:spPr>
      <dgm:t>
        <a:bodyPr/>
        <a:lstStyle/>
        <a:p>
          <a:pPr rtl="1"/>
          <a:r>
            <a:rPr lang="ar-SA" sz="2400" b="1" dirty="0" smtClean="0">
              <a:latin typeface="Times New Roman" pitchFamily="18" charset="0"/>
              <a:cs typeface="Times New Roman" pitchFamily="18" charset="0"/>
            </a:rPr>
            <a:t>مركـِّز تداخل مدرسي</a:t>
          </a:r>
        </a:p>
        <a:p>
          <a:pPr rtl="1"/>
          <a:r>
            <a:rPr lang="ar-SA" sz="2400" b="1" dirty="0" smtClean="0">
              <a:latin typeface="Times New Roman" pitchFamily="18" charset="0"/>
              <a:cs typeface="Times New Roman" pitchFamily="18" charset="0"/>
            </a:rPr>
            <a:t>( 60 ساعة )</a:t>
          </a:r>
          <a:endParaRPr lang="he-IL" sz="2400"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400D3A84-D4D0-4B0E-B90F-7ECAF8B4492C}" type="parTrans" cxnId="{CF8B595C-8074-4644-8BF6-94094FE75740}">
      <dgm:prSet/>
      <dgm:spPr/>
      <dgm:t>
        <a:bodyPr/>
        <a:lstStyle/>
        <a:p>
          <a:pPr rtl="1"/>
          <a:endParaRPr lang="he-IL"/>
        </a:p>
      </dgm:t>
    </dgm:pt>
    <dgm:pt modelId="{846C3493-D87B-4CA8-8543-82622E658308}" type="sibTrans" cxnId="{CF8B595C-8074-4644-8BF6-94094FE75740}">
      <dgm:prSet/>
      <dgm:spPr/>
      <dgm:t>
        <a:bodyPr/>
        <a:lstStyle/>
        <a:p>
          <a:pPr rtl="1"/>
          <a:endParaRPr lang="he-IL"/>
        </a:p>
      </dgm:t>
    </dgm:pt>
    <dgm:pt modelId="{4C45A834-5716-47B7-AA35-85CC996F0DCA}">
      <dgm:prSet custT="1"/>
      <dgm:spPr>
        <a:solidFill>
          <a:schemeClr val="accent5">
            <a:lumMod val="75000"/>
          </a:schemeClr>
        </a:solidFill>
      </dgm:spPr>
      <dgm:t>
        <a:bodyPr/>
        <a:lstStyle/>
        <a:p>
          <a:pPr rtl="1"/>
          <a:r>
            <a:rPr lang="ar-SA" sz="1400" b="1" dirty="0" smtClean="0">
              <a:latin typeface="Times New Roman" pitchFamily="18" charset="0"/>
              <a:cs typeface="Times New Roman" pitchFamily="18" charset="0"/>
            </a:rPr>
            <a:t>مستشارون ومركزو تربية اجتماعية جماهيرية</a:t>
          </a:r>
        </a:p>
        <a:p>
          <a:pPr rtl="1"/>
          <a:r>
            <a:rPr lang="ar-SA" sz="1400" b="1" dirty="0" smtClean="0">
              <a:latin typeface="Times New Roman" pitchFamily="18" charset="0"/>
              <a:cs typeface="Times New Roman" pitchFamily="18" charset="0"/>
            </a:rPr>
            <a:t>( 8 </a:t>
          </a:r>
          <a:r>
            <a:rPr lang="ar-SA" sz="1400" b="0" dirty="0" smtClean="0">
              <a:latin typeface="Times New Roman" pitchFamily="18" charset="0"/>
              <a:cs typeface="Times New Roman" pitchFamily="18" charset="0"/>
            </a:rPr>
            <a:t>–</a:t>
          </a:r>
          <a:r>
            <a:rPr lang="ar-SA" sz="1400" b="1" dirty="0" smtClean="0">
              <a:latin typeface="Times New Roman" pitchFamily="18" charset="0"/>
              <a:cs typeface="Times New Roman" pitchFamily="18" charset="0"/>
            </a:rPr>
            <a:t> 16 ساعة مشتركة )</a:t>
          </a:r>
          <a:endParaRPr lang="he-IL" sz="1400"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6F5CB4B8-497A-4DE2-BBA2-7F96DCFCE3DF}" type="parTrans" cxnId="{EFA61C37-2331-4424-973C-D2B15F5E8AC0}">
      <dgm:prSet/>
      <dgm:spPr/>
      <dgm:t>
        <a:bodyPr/>
        <a:lstStyle/>
        <a:p>
          <a:pPr rtl="1"/>
          <a:endParaRPr lang="he-IL"/>
        </a:p>
      </dgm:t>
    </dgm:pt>
    <dgm:pt modelId="{1DE96AEB-00D8-4C5F-B4A3-8BC610969A61}" type="sibTrans" cxnId="{EFA61C37-2331-4424-973C-D2B15F5E8AC0}">
      <dgm:prSet/>
      <dgm:spPr/>
      <dgm:t>
        <a:bodyPr/>
        <a:lstStyle/>
        <a:p>
          <a:pPr rtl="1"/>
          <a:endParaRPr lang="he-IL"/>
        </a:p>
      </dgm:t>
    </dgm:pt>
    <dgm:pt modelId="{0B846CE3-BB4A-40FD-8085-C3E16FCB3D8D}">
      <dgm:prSet custT="1"/>
      <dgm:spPr>
        <a:solidFill>
          <a:schemeClr val="accent4"/>
        </a:solidFill>
      </dgm:spPr>
      <dgm:t>
        <a:bodyPr/>
        <a:lstStyle/>
        <a:p>
          <a:pPr rtl="1"/>
          <a:r>
            <a:rPr lang="ar-SA" sz="1400" b="1" dirty="0" smtClean="0">
              <a:latin typeface="Times New Roman" pitchFamily="18" charset="0"/>
              <a:cs typeface="Times New Roman" pitchFamily="18" charset="0"/>
            </a:rPr>
            <a:t>تطوير مهني مدرسي</a:t>
          </a:r>
        </a:p>
        <a:p>
          <a:pPr rtl="1"/>
          <a:r>
            <a:rPr lang="ar-SA" sz="1400" b="1" dirty="0" smtClean="0">
              <a:latin typeface="Times New Roman" pitchFamily="18" charset="0"/>
              <a:cs typeface="Times New Roman" pitchFamily="18" charset="0"/>
            </a:rPr>
            <a:t>( 8 من 30 ساعة )</a:t>
          </a:r>
          <a:endParaRPr lang="he-IL" sz="1400"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7279F298-01A6-4CA0-8BA6-A30C2DC83615}" type="parTrans" cxnId="{7F87CF68-D255-40C0-A490-284BD475857A}">
      <dgm:prSet/>
      <dgm:spPr/>
      <dgm:t>
        <a:bodyPr/>
        <a:lstStyle/>
        <a:p>
          <a:pPr rtl="1"/>
          <a:endParaRPr lang="he-IL"/>
        </a:p>
      </dgm:t>
    </dgm:pt>
    <dgm:pt modelId="{D39A85D7-3741-442F-AAB2-1B36EB699951}" type="sibTrans" cxnId="{7F87CF68-D255-40C0-A490-284BD475857A}">
      <dgm:prSet/>
      <dgm:spPr/>
      <dgm:t>
        <a:bodyPr/>
        <a:lstStyle/>
        <a:p>
          <a:pPr rtl="1"/>
          <a:endParaRPr lang="he-IL"/>
        </a:p>
      </dgm:t>
    </dgm:pt>
    <dgm:pt modelId="{2D80503F-CA09-4B86-97F8-153EAAFB52BB}">
      <dgm:prSet/>
      <dgm:spPr>
        <a:solidFill>
          <a:schemeClr val="accent5">
            <a:lumMod val="75000"/>
          </a:schemeClr>
        </a:solidFill>
      </dgm:spPr>
      <dgm:t>
        <a:bodyPr/>
        <a:lstStyle/>
        <a:p>
          <a:pPr rtl="1"/>
          <a:r>
            <a:rPr lang="ar-SA" dirty="0" smtClean="0">
              <a:latin typeface="Times New Roman" pitchFamily="18" charset="0"/>
              <a:cs typeface="Times New Roman" pitchFamily="18" charset="0"/>
            </a:rPr>
            <a:t>أهالي</a:t>
          </a:r>
          <a:endParaRPr lang="he-IL" b="1" dirty="0">
            <a:latin typeface="Times New Roman" pitchFamily="18" charset="0"/>
            <a:cs typeface="Times New Roman" pitchFamily="18" charset="0"/>
          </a:endParaRPr>
        </a:p>
      </dgm:t>
    </dgm:pt>
    <dgm:pt modelId="{117ED906-915F-47EB-96F5-FE79B77757A9}" type="parTrans" cxnId="{F15A0DA6-0B30-4C6B-AEC3-CC906A6E0282}">
      <dgm:prSet/>
      <dgm:spPr/>
      <dgm:t>
        <a:bodyPr/>
        <a:lstStyle/>
        <a:p>
          <a:pPr rtl="1"/>
          <a:endParaRPr lang="he-IL"/>
        </a:p>
      </dgm:t>
    </dgm:pt>
    <dgm:pt modelId="{DBB22C90-2E54-424E-B14A-B9D2D1B62092}" type="sibTrans" cxnId="{F15A0DA6-0B30-4C6B-AEC3-CC906A6E0282}">
      <dgm:prSet/>
      <dgm:spPr/>
      <dgm:t>
        <a:bodyPr/>
        <a:lstStyle/>
        <a:p>
          <a:pPr rtl="1"/>
          <a:endParaRPr lang="he-IL"/>
        </a:p>
      </dgm:t>
    </dgm:pt>
    <dgm:pt modelId="{6A4329AF-4639-4EC7-8CDB-E80FDA17E204}">
      <dgm:prSet custT="1"/>
      <dgm:spPr>
        <a:solidFill>
          <a:schemeClr val="accent1"/>
        </a:solidFill>
      </dgm:spPr>
      <dgm:t>
        <a:bodyPr/>
        <a:lstStyle/>
        <a:p>
          <a:pPr rtl="1"/>
          <a:r>
            <a:rPr lang="ar-SA" sz="1600" b="1" dirty="0" smtClean="0">
              <a:latin typeface="Times New Roman" pitchFamily="18" charset="0"/>
              <a:cs typeface="Times New Roman" pitchFamily="18" charset="0"/>
            </a:rPr>
            <a:t>مديرو أقسام معارف ومديرو وحدات شبيبة</a:t>
          </a:r>
          <a:endParaRPr lang="he-IL" sz="1600" b="1" dirty="0">
            <a:latin typeface="Times New Roman" pitchFamily="18" charset="0"/>
            <a:cs typeface="Times New Roman" pitchFamily="18" charset="0"/>
          </a:endParaRPr>
        </a:p>
      </dgm:t>
    </dgm:pt>
    <dgm:pt modelId="{014F6009-3518-44C7-A70A-CF94EE44CBDC}" type="parTrans" cxnId="{FCD9BA72-946F-4FCB-8B50-01564290ED9E}">
      <dgm:prSet/>
      <dgm:spPr/>
      <dgm:t>
        <a:bodyPr/>
        <a:lstStyle/>
        <a:p>
          <a:pPr rtl="1"/>
          <a:endParaRPr lang="he-IL"/>
        </a:p>
      </dgm:t>
    </dgm:pt>
    <dgm:pt modelId="{01B7A1C5-9749-4C34-9B87-8D4862F0A284}" type="sibTrans" cxnId="{FCD9BA72-946F-4FCB-8B50-01564290ED9E}">
      <dgm:prSet/>
      <dgm:spPr/>
      <dgm:t>
        <a:bodyPr/>
        <a:lstStyle/>
        <a:p>
          <a:pPr rtl="1"/>
          <a:endParaRPr lang="he-IL"/>
        </a:p>
      </dgm:t>
    </dgm:pt>
    <dgm:pt modelId="{8A22E8B7-504A-4E89-AC2E-0803628F9B38}">
      <dgm:prSet phldrT="[טקסט]" custT="1"/>
      <dgm:spPr>
        <a:solidFill>
          <a:schemeClr val="accent1"/>
        </a:solidFill>
      </dgm:spPr>
      <dgm:t>
        <a:bodyPr/>
        <a:lstStyle/>
        <a:p>
          <a:pPr rtl="1"/>
          <a:r>
            <a:rPr lang="ar-SA" sz="1400" b="1" dirty="0" smtClean="0">
              <a:latin typeface="Times New Roman" pitchFamily="18" charset="0"/>
              <a:cs typeface="Times New Roman" pitchFamily="18" charset="0"/>
            </a:rPr>
            <a:t>مرشدو قسم الخدمات النفسية الاستشارية</a:t>
          </a:r>
          <a:endParaRPr lang="he-IL" sz="1400" b="1" dirty="0" smtClean="0">
            <a:latin typeface="Times New Roman" pitchFamily="18" charset="0"/>
            <a:cs typeface="Times New Roman" pitchFamily="18" charset="0"/>
          </a:endParaRPr>
        </a:p>
        <a:p>
          <a:pPr rtl="1"/>
          <a:r>
            <a:rPr lang="ar-SA" sz="1400" b="1" dirty="0" smtClean="0">
              <a:latin typeface="Times New Roman" pitchFamily="18" charset="0"/>
              <a:cs typeface="Times New Roman" pitchFamily="18" charset="0"/>
            </a:rPr>
            <a:t>ومرشدو التربية الاجتماعية الجماهيرية</a:t>
          </a:r>
        </a:p>
        <a:p>
          <a:pPr rtl="1"/>
          <a:r>
            <a:rPr lang="ar-SA" sz="1400" b="1" dirty="0" smtClean="0">
              <a:latin typeface="Times New Roman" pitchFamily="18" charset="0"/>
              <a:cs typeface="Times New Roman" pitchFamily="18" charset="0"/>
            </a:rPr>
            <a:t>( 8 </a:t>
          </a:r>
          <a:r>
            <a:rPr lang="ar-SA" sz="1400" b="0" dirty="0" smtClean="0">
              <a:latin typeface="Times New Roman" pitchFamily="18" charset="0"/>
              <a:cs typeface="Times New Roman" pitchFamily="18" charset="0"/>
            </a:rPr>
            <a:t>–</a:t>
          </a:r>
          <a:r>
            <a:rPr lang="ar-SA" sz="1400" b="1" dirty="0" smtClean="0">
              <a:latin typeface="Times New Roman" pitchFamily="18" charset="0"/>
              <a:cs typeface="Times New Roman" pitchFamily="18" charset="0"/>
            </a:rPr>
            <a:t> 16 ساعة مشتركة )</a:t>
          </a:r>
          <a:endParaRPr lang="he-IL" sz="1400" b="1" dirty="0">
            <a:effectLst>
              <a:outerShdw blurRad="38100" dist="38100" dir="2700000" algn="tl">
                <a:srgbClr val="000000">
                  <a:alpha val="43137"/>
                </a:srgbClr>
              </a:outerShdw>
            </a:effectLst>
            <a:latin typeface="Times New Roman" pitchFamily="18" charset="0"/>
            <a:cs typeface="Times New Roman" pitchFamily="18" charset="0"/>
          </a:endParaRPr>
        </a:p>
      </dgm:t>
    </dgm:pt>
    <dgm:pt modelId="{FFCE0209-76A3-41FC-9C73-5C56FD36871F}" type="parTrans" cxnId="{FD6D8888-75B1-462F-B421-F657E8DD7CE4}">
      <dgm:prSet/>
      <dgm:spPr/>
      <dgm:t>
        <a:bodyPr/>
        <a:lstStyle/>
        <a:p>
          <a:pPr rtl="1"/>
          <a:endParaRPr lang="he-IL"/>
        </a:p>
      </dgm:t>
    </dgm:pt>
    <dgm:pt modelId="{12B6A534-A9CB-47D1-A2F4-F0D373F44B20}" type="sibTrans" cxnId="{FD6D8888-75B1-462F-B421-F657E8DD7CE4}">
      <dgm:prSet/>
      <dgm:spPr/>
      <dgm:t>
        <a:bodyPr/>
        <a:lstStyle/>
        <a:p>
          <a:pPr rtl="1"/>
          <a:endParaRPr lang="he-IL"/>
        </a:p>
      </dgm:t>
    </dgm:pt>
    <dgm:pt modelId="{DB911DDC-6B4E-46C8-939D-B0B61125DD61}" type="pres">
      <dgm:prSet presAssocID="{3F82BA36-D7F3-4904-AF2E-72BD1E68F7E6}" presName="theList" presStyleCnt="0">
        <dgm:presLayoutVars>
          <dgm:dir/>
          <dgm:animLvl val="lvl"/>
          <dgm:resizeHandles val="exact"/>
        </dgm:presLayoutVars>
      </dgm:prSet>
      <dgm:spPr/>
      <dgm:t>
        <a:bodyPr/>
        <a:lstStyle/>
        <a:p>
          <a:pPr rtl="1"/>
          <a:endParaRPr lang="he-IL"/>
        </a:p>
      </dgm:t>
    </dgm:pt>
    <dgm:pt modelId="{CC8BE938-657E-4A03-A5A7-625522D187FB}" type="pres">
      <dgm:prSet presAssocID="{60B4B62B-D5EE-4552-BA26-6B8EF40EFE9F}" presName="compNode" presStyleCnt="0"/>
      <dgm:spPr/>
    </dgm:pt>
    <dgm:pt modelId="{5C0F3037-984C-4C84-B858-8141A93BE750}" type="pres">
      <dgm:prSet presAssocID="{60B4B62B-D5EE-4552-BA26-6B8EF40EFE9F}" presName="aNode" presStyleLbl="bgShp" presStyleIdx="0" presStyleCnt="3"/>
      <dgm:spPr/>
      <dgm:t>
        <a:bodyPr/>
        <a:lstStyle/>
        <a:p>
          <a:pPr rtl="1"/>
          <a:endParaRPr lang="he-IL"/>
        </a:p>
      </dgm:t>
    </dgm:pt>
    <dgm:pt modelId="{2F2DBE99-9440-429A-B95D-43D4751982BD}" type="pres">
      <dgm:prSet presAssocID="{60B4B62B-D5EE-4552-BA26-6B8EF40EFE9F}" presName="textNode" presStyleLbl="bgShp" presStyleIdx="0" presStyleCnt="3"/>
      <dgm:spPr/>
      <dgm:t>
        <a:bodyPr/>
        <a:lstStyle/>
        <a:p>
          <a:pPr rtl="1"/>
          <a:endParaRPr lang="he-IL"/>
        </a:p>
      </dgm:t>
    </dgm:pt>
    <dgm:pt modelId="{E3E2606C-7782-4C96-B738-B405490A64F2}" type="pres">
      <dgm:prSet presAssocID="{60B4B62B-D5EE-4552-BA26-6B8EF40EFE9F}" presName="compChildNode" presStyleCnt="0"/>
      <dgm:spPr/>
    </dgm:pt>
    <dgm:pt modelId="{A045905A-883F-47D0-81A2-B396E6D7EC57}" type="pres">
      <dgm:prSet presAssocID="{60B4B62B-D5EE-4552-BA26-6B8EF40EFE9F}" presName="theInnerList" presStyleCnt="0"/>
      <dgm:spPr/>
    </dgm:pt>
    <dgm:pt modelId="{64E69247-B5A5-4BF5-A29A-B77221DF4380}" type="pres">
      <dgm:prSet presAssocID="{9D8DCFE5-C7B3-4287-8211-013650FC024E}" presName="childNode" presStyleLbl="node1" presStyleIdx="0" presStyleCnt="11">
        <dgm:presLayoutVars>
          <dgm:bulletEnabled val="1"/>
        </dgm:presLayoutVars>
      </dgm:prSet>
      <dgm:spPr/>
      <dgm:t>
        <a:bodyPr/>
        <a:lstStyle/>
        <a:p>
          <a:pPr rtl="1"/>
          <a:endParaRPr lang="he-IL"/>
        </a:p>
      </dgm:t>
    </dgm:pt>
    <dgm:pt modelId="{7E207764-32E0-4271-BCFF-A838744E0244}" type="pres">
      <dgm:prSet presAssocID="{9D8DCFE5-C7B3-4287-8211-013650FC024E}" presName="aSpace2" presStyleCnt="0"/>
      <dgm:spPr/>
    </dgm:pt>
    <dgm:pt modelId="{71511427-5A46-403B-8A7D-B86819B783CF}" type="pres">
      <dgm:prSet presAssocID="{6A4329AF-4639-4EC7-8CDB-E80FDA17E204}" presName="childNode" presStyleLbl="node1" presStyleIdx="1" presStyleCnt="11">
        <dgm:presLayoutVars>
          <dgm:bulletEnabled val="1"/>
        </dgm:presLayoutVars>
      </dgm:prSet>
      <dgm:spPr/>
      <dgm:t>
        <a:bodyPr/>
        <a:lstStyle/>
        <a:p>
          <a:pPr rtl="1"/>
          <a:endParaRPr lang="he-IL"/>
        </a:p>
      </dgm:t>
    </dgm:pt>
    <dgm:pt modelId="{559CE43B-4D76-43A7-9F50-FB10199ED480}" type="pres">
      <dgm:prSet presAssocID="{6A4329AF-4639-4EC7-8CDB-E80FDA17E204}" presName="aSpace2" presStyleCnt="0"/>
      <dgm:spPr/>
    </dgm:pt>
    <dgm:pt modelId="{7C1A9960-7D0A-4F55-83D2-286530D9510B}" type="pres">
      <dgm:prSet presAssocID="{2D80503F-CA09-4B86-97F8-153EAAFB52BB}" presName="childNode" presStyleLbl="node1" presStyleIdx="2" presStyleCnt="11">
        <dgm:presLayoutVars>
          <dgm:bulletEnabled val="1"/>
        </dgm:presLayoutVars>
      </dgm:prSet>
      <dgm:spPr/>
      <dgm:t>
        <a:bodyPr/>
        <a:lstStyle/>
        <a:p>
          <a:pPr rtl="1"/>
          <a:endParaRPr lang="he-IL"/>
        </a:p>
      </dgm:t>
    </dgm:pt>
    <dgm:pt modelId="{B13238D0-F6CB-4D23-9265-9E4082F07FFD}" type="pres">
      <dgm:prSet presAssocID="{2D80503F-CA09-4B86-97F8-153EAAFB52BB}" presName="aSpace2" presStyleCnt="0"/>
      <dgm:spPr/>
    </dgm:pt>
    <dgm:pt modelId="{5E7EE38A-95A9-413C-A561-56ACF7F2481B}" type="pres">
      <dgm:prSet presAssocID="{D40DE78E-3182-4275-9419-CBFE71CB138D}" presName="childNode" presStyleLbl="node1" presStyleIdx="3" presStyleCnt="11">
        <dgm:presLayoutVars>
          <dgm:bulletEnabled val="1"/>
        </dgm:presLayoutVars>
      </dgm:prSet>
      <dgm:spPr/>
      <dgm:t>
        <a:bodyPr/>
        <a:lstStyle/>
        <a:p>
          <a:pPr rtl="1"/>
          <a:endParaRPr lang="he-IL"/>
        </a:p>
      </dgm:t>
    </dgm:pt>
    <dgm:pt modelId="{E6140BA3-8FE0-41A8-846A-8031F0708E54}" type="pres">
      <dgm:prSet presAssocID="{60B4B62B-D5EE-4552-BA26-6B8EF40EFE9F}" presName="aSpace" presStyleCnt="0"/>
      <dgm:spPr/>
    </dgm:pt>
    <dgm:pt modelId="{B8F29EED-D837-46C4-B29A-441D234D1FB2}" type="pres">
      <dgm:prSet presAssocID="{D860F8F5-492F-4648-8F7D-D7116309E7B1}" presName="compNode" presStyleCnt="0"/>
      <dgm:spPr/>
    </dgm:pt>
    <dgm:pt modelId="{A17B3F1F-5E0F-496A-8264-8B4F0BDB29D7}" type="pres">
      <dgm:prSet presAssocID="{D860F8F5-492F-4648-8F7D-D7116309E7B1}" presName="aNode" presStyleLbl="bgShp" presStyleIdx="1" presStyleCnt="3" custScaleX="110326"/>
      <dgm:spPr/>
      <dgm:t>
        <a:bodyPr/>
        <a:lstStyle/>
        <a:p>
          <a:pPr rtl="1"/>
          <a:endParaRPr lang="he-IL"/>
        </a:p>
      </dgm:t>
    </dgm:pt>
    <dgm:pt modelId="{A9C57E97-CCCE-4225-B3A2-92C600368838}" type="pres">
      <dgm:prSet presAssocID="{D860F8F5-492F-4648-8F7D-D7116309E7B1}" presName="textNode" presStyleLbl="bgShp" presStyleIdx="1" presStyleCnt="3"/>
      <dgm:spPr/>
      <dgm:t>
        <a:bodyPr/>
        <a:lstStyle/>
        <a:p>
          <a:pPr rtl="1"/>
          <a:endParaRPr lang="he-IL"/>
        </a:p>
      </dgm:t>
    </dgm:pt>
    <dgm:pt modelId="{48FF93DB-3C21-4A22-85F0-A0FFE772DD84}" type="pres">
      <dgm:prSet presAssocID="{D860F8F5-492F-4648-8F7D-D7116309E7B1}" presName="compChildNode" presStyleCnt="0"/>
      <dgm:spPr/>
    </dgm:pt>
    <dgm:pt modelId="{D2410BC4-AA7B-46B3-A840-28198C69F598}" type="pres">
      <dgm:prSet presAssocID="{D860F8F5-492F-4648-8F7D-D7116309E7B1}" presName="theInnerList" presStyleCnt="0"/>
      <dgm:spPr/>
    </dgm:pt>
    <dgm:pt modelId="{F6545118-B30E-4414-A734-17273D2637F7}" type="pres">
      <dgm:prSet presAssocID="{3CAF65DF-2DC7-479C-AA71-37D06BBF4438}" presName="childNode" presStyleLbl="node1" presStyleIdx="4" presStyleCnt="11" custScaleX="121069" custScaleY="251925" custLinFactY="-100000" custLinFactNeighborX="-1692" custLinFactNeighborY="-131779">
        <dgm:presLayoutVars>
          <dgm:bulletEnabled val="1"/>
        </dgm:presLayoutVars>
      </dgm:prSet>
      <dgm:spPr/>
      <dgm:t>
        <a:bodyPr/>
        <a:lstStyle/>
        <a:p>
          <a:pPr rtl="1"/>
          <a:endParaRPr lang="he-IL"/>
        </a:p>
      </dgm:t>
    </dgm:pt>
    <dgm:pt modelId="{313715AB-E442-4029-BF55-CCB66911D15E}" type="pres">
      <dgm:prSet presAssocID="{3CAF65DF-2DC7-479C-AA71-37D06BBF4438}" presName="aSpace2" presStyleCnt="0"/>
      <dgm:spPr/>
    </dgm:pt>
    <dgm:pt modelId="{8F00FD4E-6BCE-4859-8E07-2C49BF65EC9F}" type="pres">
      <dgm:prSet presAssocID="{8A22E8B7-504A-4E89-AC2E-0803628F9B38}" presName="childNode" presStyleLbl="node1" presStyleIdx="5" presStyleCnt="11" custScaleX="134564" custScaleY="228850" custLinFactY="-48192" custLinFactNeighborX="-1692" custLinFactNeighborY="-100000">
        <dgm:presLayoutVars>
          <dgm:bulletEnabled val="1"/>
        </dgm:presLayoutVars>
      </dgm:prSet>
      <dgm:spPr/>
      <dgm:t>
        <a:bodyPr/>
        <a:lstStyle/>
        <a:p>
          <a:pPr rtl="1"/>
          <a:endParaRPr lang="he-IL"/>
        </a:p>
      </dgm:t>
    </dgm:pt>
    <dgm:pt modelId="{47113E90-9C35-40DB-A5B1-54173166AEE4}" type="pres">
      <dgm:prSet presAssocID="{8A22E8B7-504A-4E89-AC2E-0803628F9B38}" presName="aSpace2" presStyleCnt="0"/>
      <dgm:spPr/>
    </dgm:pt>
    <dgm:pt modelId="{DD8387A2-0BA4-42E4-90AF-E62AEE85DACC}" type="pres">
      <dgm:prSet presAssocID="{4C45A834-5716-47B7-AA35-85CC996F0DCA}" presName="childNode" presStyleLbl="node1" presStyleIdx="6" presStyleCnt="11" custScaleX="134564" custScaleY="141351" custLinFactY="-24241" custLinFactNeighborX="-1692" custLinFactNeighborY="-100000">
        <dgm:presLayoutVars>
          <dgm:bulletEnabled val="1"/>
        </dgm:presLayoutVars>
      </dgm:prSet>
      <dgm:spPr/>
      <dgm:t>
        <a:bodyPr/>
        <a:lstStyle/>
        <a:p>
          <a:pPr rtl="1"/>
          <a:endParaRPr lang="he-IL"/>
        </a:p>
      </dgm:t>
    </dgm:pt>
    <dgm:pt modelId="{5ED47843-3EAE-41BB-89AF-F151C9613C95}" type="pres">
      <dgm:prSet presAssocID="{4C45A834-5716-47B7-AA35-85CC996F0DCA}" presName="aSpace2" presStyleCnt="0"/>
      <dgm:spPr/>
    </dgm:pt>
    <dgm:pt modelId="{FAC6BCA5-1295-4837-9E8F-9AA7C6313ED1}" type="pres">
      <dgm:prSet presAssocID="{FD38AF33-FF60-40CF-B4CF-617E9545EF94}" presName="childNode" presStyleLbl="node1" presStyleIdx="7" presStyleCnt="11" custScaleX="134523" custScaleY="197291" custLinFactY="-291" custLinFactNeighborX="-1692" custLinFactNeighborY="-100000">
        <dgm:presLayoutVars>
          <dgm:bulletEnabled val="1"/>
        </dgm:presLayoutVars>
      </dgm:prSet>
      <dgm:spPr/>
      <dgm:t>
        <a:bodyPr/>
        <a:lstStyle/>
        <a:p>
          <a:pPr rtl="1"/>
          <a:endParaRPr lang="he-IL"/>
        </a:p>
      </dgm:t>
    </dgm:pt>
    <dgm:pt modelId="{F581B45E-DD2E-4052-A086-03D23304CE46}" type="pres">
      <dgm:prSet presAssocID="{FD38AF33-FF60-40CF-B4CF-617E9545EF94}" presName="aSpace2" presStyleCnt="0"/>
      <dgm:spPr/>
    </dgm:pt>
    <dgm:pt modelId="{CC5B3E5C-A89E-4AB0-824E-4CFC34255716}" type="pres">
      <dgm:prSet presAssocID="{0B846CE3-BB4A-40FD-8085-C3E16FCB3D8D}" presName="childNode" presStyleLbl="node1" presStyleIdx="8" presStyleCnt="11" custScaleX="131180" custScaleY="167484">
        <dgm:presLayoutVars>
          <dgm:bulletEnabled val="1"/>
        </dgm:presLayoutVars>
      </dgm:prSet>
      <dgm:spPr/>
      <dgm:t>
        <a:bodyPr/>
        <a:lstStyle/>
        <a:p>
          <a:pPr rtl="1"/>
          <a:endParaRPr lang="he-IL"/>
        </a:p>
      </dgm:t>
    </dgm:pt>
    <dgm:pt modelId="{5215CCFE-8777-4223-B482-FF40A43C2EF8}" type="pres">
      <dgm:prSet presAssocID="{D860F8F5-492F-4648-8F7D-D7116309E7B1}" presName="aSpace" presStyleCnt="0"/>
      <dgm:spPr/>
    </dgm:pt>
    <dgm:pt modelId="{900F5562-181B-49D3-A789-C213450A93BB}" type="pres">
      <dgm:prSet presAssocID="{95D48ABC-971D-4974-B8C9-E2A82F818BFC}" presName="compNode" presStyleCnt="0"/>
      <dgm:spPr/>
    </dgm:pt>
    <dgm:pt modelId="{F2F1FA18-ED08-4881-9336-7B73A43362EA}" type="pres">
      <dgm:prSet presAssocID="{95D48ABC-971D-4974-B8C9-E2A82F818BFC}" presName="aNode" presStyleLbl="bgShp" presStyleIdx="2" presStyleCnt="3" custLinFactNeighborX="3151" custLinFactNeighborY="586"/>
      <dgm:spPr/>
      <dgm:t>
        <a:bodyPr/>
        <a:lstStyle/>
        <a:p>
          <a:pPr rtl="1"/>
          <a:endParaRPr lang="he-IL"/>
        </a:p>
      </dgm:t>
    </dgm:pt>
    <dgm:pt modelId="{BB93AA1B-23D3-46DC-9428-00D088499608}" type="pres">
      <dgm:prSet presAssocID="{95D48ABC-971D-4974-B8C9-E2A82F818BFC}" presName="textNode" presStyleLbl="bgShp" presStyleIdx="2" presStyleCnt="3"/>
      <dgm:spPr/>
      <dgm:t>
        <a:bodyPr/>
        <a:lstStyle/>
        <a:p>
          <a:pPr rtl="1"/>
          <a:endParaRPr lang="he-IL"/>
        </a:p>
      </dgm:t>
    </dgm:pt>
    <dgm:pt modelId="{AF78D88F-6ECA-4846-9FCD-3773D14B4646}" type="pres">
      <dgm:prSet presAssocID="{95D48ABC-971D-4974-B8C9-E2A82F818BFC}" presName="compChildNode" presStyleCnt="0"/>
      <dgm:spPr/>
    </dgm:pt>
    <dgm:pt modelId="{379759B9-609B-4C16-919E-F14AF1AB42BE}" type="pres">
      <dgm:prSet presAssocID="{95D48ABC-971D-4974-B8C9-E2A82F818BFC}" presName="theInnerList" presStyleCnt="0"/>
      <dgm:spPr/>
    </dgm:pt>
    <dgm:pt modelId="{A379335A-604F-4ADF-96D5-A1730E2E8B28}" type="pres">
      <dgm:prSet presAssocID="{BBC6CADC-C0BD-4ACB-BB26-20A0350086A3}" presName="childNode" presStyleLbl="node1" presStyleIdx="9" presStyleCnt="11">
        <dgm:presLayoutVars>
          <dgm:bulletEnabled val="1"/>
        </dgm:presLayoutVars>
      </dgm:prSet>
      <dgm:spPr/>
      <dgm:t>
        <a:bodyPr/>
        <a:lstStyle/>
        <a:p>
          <a:pPr rtl="1"/>
          <a:endParaRPr lang="he-IL"/>
        </a:p>
      </dgm:t>
    </dgm:pt>
    <dgm:pt modelId="{24320105-B962-4DBA-BAAF-F919FBAD683E}" type="pres">
      <dgm:prSet presAssocID="{BBC6CADC-C0BD-4ACB-BB26-20A0350086A3}" presName="aSpace2" presStyleCnt="0"/>
      <dgm:spPr/>
    </dgm:pt>
    <dgm:pt modelId="{FBC8B419-FA1B-4078-89D8-3B1D4D4FF7A1}" type="pres">
      <dgm:prSet presAssocID="{17794AA4-1FFC-4C71-B8EA-C785FECD5EF4}" presName="childNode" presStyleLbl="node1" presStyleIdx="10" presStyleCnt="11">
        <dgm:presLayoutVars>
          <dgm:bulletEnabled val="1"/>
        </dgm:presLayoutVars>
      </dgm:prSet>
      <dgm:spPr/>
      <dgm:t>
        <a:bodyPr/>
        <a:lstStyle/>
        <a:p>
          <a:pPr rtl="1"/>
          <a:endParaRPr lang="he-IL"/>
        </a:p>
      </dgm:t>
    </dgm:pt>
  </dgm:ptLst>
  <dgm:cxnLst>
    <dgm:cxn modelId="{DE7D2D8B-7F8C-43D0-BF2A-354152FFD93A}" type="presOf" srcId="{4C45A834-5716-47B7-AA35-85CC996F0DCA}" destId="{DD8387A2-0BA4-42E4-90AF-E62AEE85DACC}" srcOrd="0" destOrd="0" presId="urn:microsoft.com/office/officeart/2005/8/layout/lProcess2"/>
    <dgm:cxn modelId="{025B5E74-90D8-460E-BC05-6604C32BEF1D}" type="presOf" srcId="{D860F8F5-492F-4648-8F7D-D7116309E7B1}" destId="{A17B3F1F-5E0F-496A-8264-8B4F0BDB29D7}" srcOrd="0" destOrd="0" presId="urn:microsoft.com/office/officeart/2005/8/layout/lProcess2"/>
    <dgm:cxn modelId="{2202FB3B-78A4-4CEF-803C-D99B6F0F2B3A}" srcId="{60B4B62B-D5EE-4552-BA26-6B8EF40EFE9F}" destId="{9D8DCFE5-C7B3-4287-8211-013650FC024E}" srcOrd="0" destOrd="0" parTransId="{8A7C525D-9DCF-48A9-8A59-C5FE420F3E92}" sibTransId="{064C3B39-AB28-44BB-A7E1-7EB834835514}"/>
    <dgm:cxn modelId="{7F87CF68-D255-40C0-A490-284BD475857A}" srcId="{D860F8F5-492F-4648-8F7D-D7116309E7B1}" destId="{0B846CE3-BB4A-40FD-8085-C3E16FCB3D8D}" srcOrd="4" destOrd="0" parTransId="{7279F298-01A6-4CA0-8BA6-A30C2DC83615}" sibTransId="{D39A85D7-3741-442F-AAB2-1B36EB699951}"/>
    <dgm:cxn modelId="{D0AC57C0-2038-4861-9347-9CC368813264}" srcId="{3F82BA36-D7F3-4904-AF2E-72BD1E68F7E6}" destId="{D860F8F5-492F-4648-8F7D-D7116309E7B1}" srcOrd="1" destOrd="0" parTransId="{AC6CF67A-271F-4CE3-B162-0B7DECF412F7}" sibTransId="{1134BEB3-0D9F-42A0-A901-07EBDE62F84F}"/>
    <dgm:cxn modelId="{90298EEA-0E8A-46DD-B8AC-8915D75A6CAC}" type="presOf" srcId="{0B846CE3-BB4A-40FD-8085-C3E16FCB3D8D}" destId="{CC5B3E5C-A89E-4AB0-824E-4CFC34255716}" srcOrd="0" destOrd="0" presId="urn:microsoft.com/office/officeart/2005/8/layout/lProcess2"/>
    <dgm:cxn modelId="{88501000-40E2-4426-8CFA-F0B33A24EF41}" type="presOf" srcId="{BBC6CADC-C0BD-4ACB-BB26-20A0350086A3}" destId="{A379335A-604F-4ADF-96D5-A1730E2E8B28}" srcOrd="0" destOrd="0" presId="urn:microsoft.com/office/officeart/2005/8/layout/lProcess2"/>
    <dgm:cxn modelId="{7B8F6D1C-5EA1-433E-B71E-8B9507341B8A}" type="presOf" srcId="{6A4329AF-4639-4EC7-8CDB-E80FDA17E204}" destId="{71511427-5A46-403B-8A7D-B86819B783CF}" srcOrd="0" destOrd="0" presId="urn:microsoft.com/office/officeart/2005/8/layout/lProcess2"/>
    <dgm:cxn modelId="{FCD9BA72-946F-4FCB-8B50-01564290ED9E}" srcId="{60B4B62B-D5EE-4552-BA26-6B8EF40EFE9F}" destId="{6A4329AF-4639-4EC7-8CDB-E80FDA17E204}" srcOrd="1" destOrd="0" parTransId="{014F6009-3518-44C7-A70A-CF94EE44CBDC}" sibTransId="{01B7A1C5-9749-4C34-9B87-8D4862F0A284}"/>
    <dgm:cxn modelId="{3E143A7F-90A6-44C5-954C-58FFFEAB0762}" type="presOf" srcId="{60B4B62B-D5EE-4552-BA26-6B8EF40EFE9F}" destId="{2F2DBE99-9440-429A-B95D-43D4751982BD}" srcOrd="1" destOrd="0" presId="urn:microsoft.com/office/officeart/2005/8/layout/lProcess2"/>
    <dgm:cxn modelId="{6797F085-791F-42ED-9F31-4F5D2AE1188A}" srcId="{3F82BA36-D7F3-4904-AF2E-72BD1E68F7E6}" destId="{95D48ABC-971D-4974-B8C9-E2A82F818BFC}" srcOrd="2" destOrd="0" parTransId="{3C85ACFF-D9E6-4DDA-89DA-1EEEEAF746A5}" sibTransId="{3DA24ADF-775F-4CD2-B042-7CDD68DCA02E}"/>
    <dgm:cxn modelId="{BB866C63-7E23-4E17-B4E9-F1F7B9B57CEB}" type="presOf" srcId="{FD38AF33-FF60-40CF-B4CF-617E9545EF94}" destId="{FAC6BCA5-1295-4837-9E8F-9AA7C6313ED1}" srcOrd="0" destOrd="0" presId="urn:microsoft.com/office/officeart/2005/8/layout/lProcess2"/>
    <dgm:cxn modelId="{1190E31F-7D94-4AA9-A2FA-4DF21991A200}" srcId="{D860F8F5-492F-4648-8F7D-D7116309E7B1}" destId="{3CAF65DF-2DC7-479C-AA71-37D06BBF4438}" srcOrd="0" destOrd="0" parTransId="{DC23C49A-E0AA-4861-B0C4-7C6222C159FD}" sibTransId="{E427A371-675E-41E3-84C8-3F2A05073161}"/>
    <dgm:cxn modelId="{789F980B-25AA-43C8-9487-0F0ADEB0DA3A}" srcId="{60B4B62B-D5EE-4552-BA26-6B8EF40EFE9F}" destId="{D40DE78E-3182-4275-9419-CBFE71CB138D}" srcOrd="3" destOrd="0" parTransId="{2AB6AF8E-4DC2-41F3-AA0B-B895C4B1530A}" sibTransId="{314860C0-A126-4989-B388-8226ACF36274}"/>
    <dgm:cxn modelId="{80BCFE4F-FB6C-4103-813A-6D5CB57ABF4F}" type="presOf" srcId="{3CAF65DF-2DC7-479C-AA71-37D06BBF4438}" destId="{F6545118-B30E-4414-A734-17273D2637F7}" srcOrd="0" destOrd="0" presId="urn:microsoft.com/office/officeart/2005/8/layout/lProcess2"/>
    <dgm:cxn modelId="{EFA61C37-2331-4424-973C-D2B15F5E8AC0}" srcId="{D860F8F5-492F-4648-8F7D-D7116309E7B1}" destId="{4C45A834-5716-47B7-AA35-85CC996F0DCA}" srcOrd="2" destOrd="0" parTransId="{6F5CB4B8-497A-4DE2-BBA2-7F96DCFCE3DF}" sibTransId="{1DE96AEB-00D8-4C5F-B4A3-8BC610969A61}"/>
    <dgm:cxn modelId="{CF8B595C-8074-4644-8BF6-94094FE75740}" srcId="{95D48ABC-971D-4974-B8C9-E2A82F818BFC}" destId="{BBC6CADC-C0BD-4ACB-BB26-20A0350086A3}" srcOrd="0" destOrd="0" parTransId="{400D3A84-D4D0-4B0E-B90F-7ECAF8B4492C}" sibTransId="{846C3493-D87B-4CA8-8543-82622E658308}"/>
    <dgm:cxn modelId="{FFA265EF-A181-4FB9-84BE-309C3AD4A509}" type="presOf" srcId="{2D80503F-CA09-4B86-97F8-153EAAFB52BB}" destId="{7C1A9960-7D0A-4F55-83D2-286530D9510B}" srcOrd="0" destOrd="0" presId="urn:microsoft.com/office/officeart/2005/8/layout/lProcess2"/>
    <dgm:cxn modelId="{F15A0DA6-0B30-4C6B-AEC3-CC906A6E0282}" srcId="{60B4B62B-D5EE-4552-BA26-6B8EF40EFE9F}" destId="{2D80503F-CA09-4B86-97F8-153EAAFB52BB}" srcOrd="2" destOrd="0" parTransId="{117ED906-915F-47EB-96F5-FE79B77757A9}" sibTransId="{DBB22C90-2E54-424E-B14A-B9D2D1B62092}"/>
    <dgm:cxn modelId="{EB00C9D5-354D-4812-AD67-316EAD133A1C}" type="presOf" srcId="{95D48ABC-971D-4974-B8C9-E2A82F818BFC}" destId="{F2F1FA18-ED08-4881-9336-7B73A43362EA}" srcOrd="0" destOrd="0" presId="urn:microsoft.com/office/officeart/2005/8/layout/lProcess2"/>
    <dgm:cxn modelId="{830EB3AC-472B-42F0-AF17-B4B018518627}" type="presOf" srcId="{17794AA4-1FFC-4C71-B8EA-C785FECD5EF4}" destId="{FBC8B419-FA1B-4078-89D8-3B1D4D4FF7A1}" srcOrd="0" destOrd="0" presId="urn:microsoft.com/office/officeart/2005/8/layout/lProcess2"/>
    <dgm:cxn modelId="{4A485C05-73ED-439F-A897-82A83AC80878}" type="presOf" srcId="{D40DE78E-3182-4275-9419-CBFE71CB138D}" destId="{5E7EE38A-95A9-413C-A561-56ACF7F2481B}" srcOrd="0" destOrd="0" presId="urn:microsoft.com/office/officeart/2005/8/layout/lProcess2"/>
    <dgm:cxn modelId="{FD6D8888-75B1-462F-B421-F657E8DD7CE4}" srcId="{D860F8F5-492F-4648-8F7D-D7116309E7B1}" destId="{8A22E8B7-504A-4E89-AC2E-0803628F9B38}" srcOrd="1" destOrd="0" parTransId="{FFCE0209-76A3-41FC-9C73-5C56FD36871F}" sibTransId="{12B6A534-A9CB-47D1-A2F4-F0D373F44B20}"/>
    <dgm:cxn modelId="{CA7A7B04-33A2-4D03-A0D1-DE6409E4CC4B}" srcId="{3F82BA36-D7F3-4904-AF2E-72BD1E68F7E6}" destId="{60B4B62B-D5EE-4552-BA26-6B8EF40EFE9F}" srcOrd="0" destOrd="0" parTransId="{63F53ADE-984D-4F83-A91A-AF007317D369}" sibTransId="{11D9DE34-05E5-44D7-889A-07940964785C}"/>
    <dgm:cxn modelId="{795642F7-0EA7-455E-9827-8DFBBD1208D1}" type="presOf" srcId="{95D48ABC-971D-4974-B8C9-E2A82F818BFC}" destId="{BB93AA1B-23D3-46DC-9428-00D088499608}" srcOrd="1" destOrd="0" presId="urn:microsoft.com/office/officeart/2005/8/layout/lProcess2"/>
    <dgm:cxn modelId="{672AA9B6-40E9-45CF-8A19-F2A76B526CA1}" type="presOf" srcId="{3F82BA36-D7F3-4904-AF2E-72BD1E68F7E6}" destId="{DB911DDC-6B4E-46C8-939D-B0B61125DD61}" srcOrd="0" destOrd="0" presId="urn:microsoft.com/office/officeart/2005/8/layout/lProcess2"/>
    <dgm:cxn modelId="{70E92783-E95A-4DFC-B037-D5BEFF210673}" srcId="{95D48ABC-971D-4974-B8C9-E2A82F818BFC}" destId="{17794AA4-1FFC-4C71-B8EA-C785FECD5EF4}" srcOrd="1" destOrd="0" parTransId="{8A59EFEF-35CA-4714-91C2-838F1DBCF0E1}" sibTransId="{55250EF3-AB93-4C30-8D4E-A85E98491E51}"/>
    <dgm:cxn modelId="{9C3F6D8C-8A17-4B55-8CA4-CB8316AEA716}" type="presOf" srcId="{8A22E8B7-504A-4E89-AC2E-0803628F9B38}" destId="{8F00FD4E-6BCE-4859-8E07-2C49BF65EC9F}" srcOrd="0" destOrd="0" presId="urn:microsoft.com/office/officeart/2005/8/layout/lProcess2"/>
    <dgm:cxn modelId="{165C344B-AAF0-4810-8925-BE3408942A5B}" type="presOf" srcId="{D860F8F5-492F-4648-8F7D-D7116309E7B1}" destId="{A9C57E97-CCCE-4225-B3A2-92C600368838}" srcOrd="1" destOrd="0" presId="urn:microsoft.com/office/officeart/2005/8/layout/lProcess2"/>
    <dgm:cxn modelId="{D8BA25EA-5DFA-4E6E-AF97-91968B451FA1}" type="presOf" srcId="{60B4B62B-D5EE-4552-BA26-6B8EF40EFE9F}" destId="{5C0F3037-984C-4C84-B858-8141A93BE750}" srcOrd="0" destOrd="0" presId="urn:microsoft.com/office/officeart/2005/8/layout/lProcess2"/>
    <dgm:cxn modelId="{FFA2BD10-A07F-4657-92C2-7FEB12251060}" type="presOf" srcId="{9D8DCFE5-C7B3-4287-8211-013650FC024E}" destId="{64E69247-B5A5-4BF5-A29A-B77221DF4380}" srcOrd="0" destOrd="0" presId="urn:microsoft.com/office/officeart/2005/8/layout/lProcess2"/>
    <dgm:cxn modelId="{1F7D9C84-07B5-4CDE-B7EC-ADA1B52B117C}" srcId="{D860F8F5-492F-4648-8F7D-D7116309E7B1}" destId="{FD38AF33-FF60-40CF-B4CF-617E9545EF94}" srcOrd="3" destOrd="0" parTransId="{F1C9B26A-3146-4BEB-96BB-3C5B465D0CA6}" sibTransId="{EDCA0C1C-419E-4960-920D-D9A8ECF597A1}"/>
    <dgm:cxn modelId="{1C86B4BF-716B-4DA7-880B-E75D93BD73F5}" type="presParOf" srcId="{DB911DDC-6B4E-46C8-939D-B0B61125DD61}" destId="{CC8BE938-657E-4A03-A5A7-625522D187FB}" srcOrd="0" destOrd="0" presId="urn:microsoft.com/office/officeart/2005/8/layout/lProcess2"/>
    <dgm:cxn modelId="{DA22D55C-7310-4C54-9701-8EE979B8EB41}" type="presParOf" srcId="{CC8BE938-657E-4A03-A5A7-625522D187FB}" destId="{5C0F3037-984C-4C84-B858-8141A93BE750}" srcOrd="0" destOrd="0" presId="urn:microsoft.com/office/officeart/2005/8/layout/lProcess2"/>
    <dgm:cxn modelId="{8B70BD2C-F2FE-4C4D-B5E1-761CDDFBA12A}" type="presParOf" srcId="{CC8BE938-657E-4A03-A5A7-625522D187FB}" destId="{2F2DBE99-9440-429A-B95D-43D4751982BD}" srcOrd="1" destOrd="0" presId="urn:microsoft.com/office/officeart/2005/8/layout/lProcess2"/>
    <dgm:cxn modelId="{0C19594E-2FB6-4792-A6CA-8D2F74039EE6}" type="presParOf" srcId="{CC8BE938-657E-4A03-A5A7-625522D187FB}" destId="{E3E2606C-7782-4C96-B738-B405490A64F2}" srcOrd="2" destOrd="0" presId="urn:microsoft.com/office/officeart/2005/8/layout/lProcess2"/>
    <dgm:cxn modelId="{85B30535-4DAB-4DA7-A536-366E82FA7440}" type="presParOf" srcId="{E3E2606C-7782-4C96-B738-B405490A64F2}" destId="{A045905A-883F-47D0-81A2-B396E6D7EC57}" srcOrd="0" destOrd="0" presId="urn:microsoft.com/office/officeart/2005/8/layout/lProcess2"/>
    <dgm:cxn modelId="{50EBC022-0CC2-43C7-B0A4-4BAE3C468EBE}" type="presParOf" srcId="{A045905A-883F-47D0-81A2-B396E6D7EC57}" destId="{64E69247-B5A5-4BF5-A29A-B77221DF4380}" srcOrd="0" destOrd="0" presId="urn:microsoft.com/office/officeart/2005/8/layout/lProcess2"/>
    <dgm:cxn modelId="{B397EEC1-8FD3-4706-A097-57C54118FB9C}" type="presParOf" srcId="{A045905A-883F-47D0-81A2-B396E6D7EC57}" destId="{7E207764-32E0-4271-BCFF-A838744E0244}" srcOrd="1" destOrd="0" presId="urn:microsoft.com/office/officeart/2005/8/layout/lProcess2"/>
    <dgm:cxn modelId="{4F5B5F6E-B4EC-407C-BE6B-CD7E73591681}" type="presParOf" srcId="{A045905A-883F-47D0-81A2-B396E6D7EC57}" destId="{71511427-5A46-403B-8A7D-B86819B783CF}" srcOrd="2" destOrd="0" presId="urn:microsoft.com/office/officeart/2005/8/layout/lProcess2"/>
    <dgm:cxn modelId="{A07D23FA-DEF6-48EA-B2AF-7486ACAE91A3}" type="presParOf" srcId="{A045905A-883F-47D0-81A2-B396E6D7EC57}" destId="{559CE43B-4D76-43A7-9F50-FB10199ED480}" srcOrd="3" destOrd="0" presId="urn:microsoft.com/office/officeart/2005/8/layout/lProcess2"/>
    <dgm:cxn modelId="{E9DAAB59-4CCE-4B22-86E8-C8F890494520}" type="presParOf" srcId="{A045905A-883F-47D0-81A2-B396E6D7EC57}" destId="{7C1A9960-7D0A-4F55-83D2-286530D9510B}" srcOrd="4" destOrd="0" presId="urn:microsoft.com/office/officeart/2005/8/layout/lProcess2"/>
    <dgm:cxn modelId="{95E51B09-1F09-4BCB-B5FA-DEE062695F4E}" type="presParOf" srcId="{A045905A-883F-47D0-81A2-B396E6D7EC57}" destId="{B13238D0-F6CB-4D23-9265-9E4082F07FFD}" srcOrd="5" destOrd="0" presId="urn:microsoft.com/office/officeart/2005/8/layout/lProcess2"/>
    <dgm:cxn modelId="{271C4244-995B-47C5-BB51-1E1DB443A07D}" type="presParOf" srcId="{A045905A-883F-47D0-81A2-B396E6D7EC57}" destId="{5E7EE38A-95A9-413C-A561-56ACF7F2481B}" srcOrd="6" destOrd="0" presId="urn:microsoft.com/office/officeart/2005/8/layout/lProcess2"/>
    <dgm:cxn modelId="{816880E8-DD20-4DE1-B16E-FCC7E2BBBDA9}" type="presParOf" srcId="{DB911DDC-6B4E-46C8-939D-B0B61125DD61}" destId="{E6140BA3-8FE0-41A8-846A-8031F0708E54}" srcOrd="1" destOrd="0" presId="urn:microsoft.com/office/officeart/2005/8/layout/lProcess2"/>
    <dgm:cxn modelId="{81A1CDB0-31D9-49DD-91A2-090E0CC999B8}" type="presParOf" srcId="{DB911DDC-6B4E-46C8-939D-B0B61125DD61}" destId="{B8F29EED-D837-46C4-B29A-441D234D1FB2}" srcOrd="2" destOrd="0" presId="urn:microsoft.com/office/officeart/2005/8/layout/lProcess2"/>
    <dgm:cxn modelId="{A7A5BFBC-E84D-456A-81E7-A0D2E80ACD93}" type="presParOf" srcId="{B8F29EED-D837-46C4-B29A-441D234D1FB2}" destId="{A17B3F1F-5E0F-496A-8264-8B4F0BDB29D7}" srcOrd="0" destOrd="0" presId="urn:microsoft.com/office/officeart/2005/8/layout/lProcess2"/>
    <dgm:cxn modelId="{AB80CDC5-DC25-4D85-95F8-4ECD7A1676DE}" type="presParOf" srcId="{B8F29EED-D837-46C4-B29A-441D234D1FB2}" destId="{A9C57E97-CCCE-4225-B3A2-92C600368838}" srcOrd="1" destOrd="0" presId="urn:microsoft.com/office/officeart/2005/8/layout/lProcess2"/>
    <dgm:cxn modelId="{0B03AA06-4060-4EE0-A630-13475EB7AB6D}" type="presParOf" srcId="{B8F29EED-D837-46C4-B29A-441D234D1FB2}" destId="{48FF93DB-3C21-4A22-85F0-A0FFE772DD84}" srcOrd="2" destOrd="0" presId="urn:microsoft.com/office/officeart/2005/8/layout/lProcess2"/>
    <dgm:cxn modelId="{E2B78D61-3DF2-4AF6-B2C9-7D17347B9FC4}" type="presParOf" srcId="{48FF93DB-3C21-4A22-85F0-A0FFE772DD84}" destId="{D2410BC4-AA7B-46B3-A840-28198C69F598}" srcOrd="0" destOrd="0" presId="urn:microsoft.com/office/officeart/2005/8/layout/lProcess2"/>
    <dgm:cxn modelId="{AB46E596-357E-47F8-A4D2-4BB2D052021D}" type="presParOf" srcId="{D2410BC4-AA7B-46B3-A840-28198C69F598}" destId="{F6545118-B30E-4414-A734-17273D2637F7}" srcOrd="0" destOrd="0" presId="urn:microsoft.com/office/officeart/2005/8/layout/lProcess2"/>
    <dgm:cxn modelId="{AB3F5B50-F830-45CA-AE05-4B90EAEA4DC7}" type="presParOf" srcId="{D2410BC4-AA7B-46B3-A840-28198C69F598}" destId="{313715AB-E442-4029-BF55-CCB66911D15E}" srcOrd="1" destOrd="0" presId="urn:microsoft.com/office/officeart/2005/8/layout/lProcess2"/>
    <dgm:cxn modelId="{C9C7FAC0-D082-47CF-9A8A-D84474507CC7}" type="presParOf" srcId="{D2410BC4-AA7B-46B3-A840-28198C69F598}" destId="{8F00FD4E-6BCE-4859-8E07-2C49BF65EC9F}" srcOrd="2" destOrd="0" presId="urn:microsoft.com/office/officeart/2005/8/layout/lProcess2"/>
    <dgm:cxn modelId="{203F7AC5-9D4E-4623-BFE7-D264CC341B95}" type="presParOf" srcId="{D2410BC4-AA7B-46B3-A840-28198C69F598}" destId="{47113E90-9C35-40DB-A5B1-54173166AEE4}" srcOrd="3" destOrd="0" presId="urn:microsoft.com/office/officeart/2005/8/layout/lProcess2"/>
    <dgm:cxn modelId="{18308D50-5599-4150-82F5-615D7A355A63}" type="presParOf" srcId="{D2410BC4-AA7B-46B3-A840-28198C69F598}" destId="{DD8387A2-0BA4-42E4-90AF-E62AEE85DACC}" srcOrd="4" destOrd="0" presId="urn:microsoft.com/office/officeart/2005/8/layout/lProcess2"/>
    <dgm:cxn modelId="{DA0927DF-38B5-4A39-A5B1-92FF57A49FC8}" type="presParOf" srcId="{D2410BC4-AA7B-46B3-A840-28198C69F598}" destId="{5ED47843-3EAE-41BB-89AF-F151C9613C95}" srcOrd="5" destOrd="0" presId="urn:microsoft.com/office/officeart/2005/8/layout/lProcess2"/>
    <dgm:cxn modelId="{552F9A0E-AC13-4E74-8C8E-DA703D738E97}" type="presParOf" srcId="{D2410BC4-AA7B-46B3-A840-28198C69F598}" destId="{FAC6BCA5-1295-4837-9E8F-9AA7C6313ED1}" srcOrd="6" destOrd="0" presId="urn:microsoft.com/office/officeart/2005/8/layout/lProcess2"/>
    <dgm:cxn modelId="{304A6CCB-8EF6-4BF7-8A64-EC72B655E6E6}" type="presParOf" srcId="{D2410BC4-AA7B-46B3-A840-28198C69F598}" destId="{F581B45E-DD2E-4052-A086-03D23304CE46}" srcOrd="7" destOrd="0" presId="urn:microsoft.com/office/officeart/2005/8/layout/lProcess2"/>
    <dgm:cxn modelId="{D10595F0-CFF0-4660-85BD-5D9F0DF914F0}" type="presParOf" srcId="{D2410BC4-AA7B-46B3-A840-28198C69F598}" destId="{CC5B3E5C-A89E-4AB0-824E-4CFC34255716}" srcOrd="8" destOrd="0" presId="urn:microsoft.com/office/officeart/2005/8/layout/lProcess2"/>
    <dgm:cxn modelId="{81B08827-4668-4050-8860-3D32CA31D7BD}" type="presParOf" srcId="{DB911DDC-6B4E-46C8-939D-B0B61125DD61}" destId="{5215CCFE-8777-4223-B482-FF40A43C2EF8}" srcOrd="3" destOrd="0" presId="urn:microsoft.com/office/officeart/2005/8/layout/lProcess2"/>
    <dgm:cxn modelId="{AC37E154-7C4D-448E-8EC5-09536CF556CF}" type="presParOf" srcId="{DB911DDC-6B4E-46C8-939D-B0B61125DD61}" destId="{900F5562-181B-49D3-A789-C213450A93BB}" srcOrd="4" destOrd="0" presId="urn:microsoft.com/office/officeart/2005/8/layout/lProcess2"/>
    <dgm:cxn modelId="{9FAFCE32-6A09-4A3F-9D37-936786C9B587}" type="presParOf" srcId="{900F5562-181B-49D3-A789-C213450A93BB}" destId="{F2F1FA18-ED08-4881-9336-7B73A43362EA}" srcOrd="0" destOrd="0" presId="urn:microsoft.com/office/officeart/2005/8/layout/lProcess2"/>
    <dgm:cxn modelId="{787B5BE5-5AC1-4C69-A0C4-F98F66AEFDCA}" type="presParOf" srcId="{900F5562-181B-49D3-A789-C213450A93BB}" destId="{BB93AA1B-23D3-46DC-9428-00D088499608}" srcOrd="1" destOrd="0" presId="urn:microsoft.com/office/officeart/2005/8/layout/lProcess2"/>
    <dgm:cxn modelId="{526EC958-5996-42E4-BBA0-C2590BBD5C83}" type="presParOf" srcId="{900F5562-181B-49D3-A789-C213450A93BB}" destId="{AF78D88F-6ECA-4846-9FCD-3773D14B4646}" srcOrd="2" destOrd="0" presId="urn:microsoft.com/office/officeart/2005/8/layout/lProcess2"/>
    <dgm:cxn modelId="{44218DEE-CCCF-4A45-A404-E4DCDB65A8CD}" type="presParOf" srcId="{AF78D88F-6ECA-4846-9FCD-3773D14B4646}" destId="{379759B9-609B-4C16-919E-F14AF1AB42BE}" srcOrd="0" destOrd="0" presId="urn:microsoft.com/office/officeart/2005/8/layout/lProcess2"/>
    <dgm:cxn modelId="{5A2C1C86-27B0-4F6F-B8AA-3078AAD75E40}" type="presParOf" srcId="{379759B9-609B-4C16-919E-F14AF1AB42BE}" destId="{A379335A-604F-4ADF-96D5-A1730E2E8B28}" srcOrd="0" destOrd="0" presId="urn:microsoft.com/office/officeart/2005/8/layout/lProcess2"/>
    <dgm:cxn modelId="{968CAD22-B948-472B-BF9F-D153440CE981}" type="presParOf" srcId="{379759B9-609B-4C16-919E-F14AF1AB42BE}" destId="{24320105-B962-4DBA-BAAF-F919FBAD683E}" srcOrd="1" destOrd="0" presId="urn:microsoft.com/office/officeart/2005/8/layout/lProcess2"/>
    <dgm:cxn modelId="{A04BB387-74FA-4C42-8851-0E7894BA3EF3}" type="presParOf" srcId="{379759B9-609B-4C16-919E-F14AF1AB42BE}" destId="{FBC8B419-FA1B-4078-89D8-3B1D4D4FF7A1}"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D1C3A6B-2DB3-40F3-9089-8A1AC7848C30}"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pPr rtl="1"/>
          <a:endParaRPr lang="he-IL"/>
        </a:p>
      </dgm:t>
    </dgm:pt>
    <dgm:pt modelId="{87E35A45-0D47-4C64-8F52-D086AE7950A8}">
      <dgm:prSet phldrT="[טקסט]" custT="1"/>
      <dgm:spPr>
        <a:solidFill>
          <a:srgbClr val="D5D0B5">
            <a:alpha val="90000"/>
          </a:srgbClr>
        </a:solidFill>
        <a:scene3d>
          <a:camera prst="orthographicFront"/>
          <a:lightRig rig="threePt" dir="t"/>
        </a:scene3d>
        <a:sp3d>
          <a:bevelT/>
        </a:sp3d>
      </dgm:spPr>
      <dgm:t>
        <a:bodyPr/>
        <a:lstStyle/>
        <a:p>
          <a:pPr algn="ctr" rtl="1"/>
          <a:r>
            <a:rPr lang="ar-SA" sz="1700" b="1" dirty="0" smtClean="0">
              <a:solidFill>
                <a:schemeClr val="tx1"/>
              </a:solidFill>
              <a:latin typeface="Times New Roman" pitchFamily="18" charset="0"/>
              <a:cs typeface="Times New Roman" pitchFamily="18" charset="0"/>
            </a:rPr>
            <a:t>عرض تسويق ونشر</a:t>
          </a:r>
          <a:endParaRPr lang="he-IL" sz="1700" b="1" dirty="0">
            <a:solidFill>
              <a:schemeClr val="tx1"/>
            </a:solidFill>
            <a:latin typeface="Times New Roman" pitchFamily="18" charset="0"/>
            <a:cs typeface="Times New Roman" pitchFamily="18" charset="0"/>
          </a:endParaRPr>
        </a:p>
      </dgm:t>
    </dgm:pt>
    <dgm:pt modelId="{BB8D9548-C590-40B8-83B3-C31C7E10CAD8}">
      <dgm:prSet phldrT="[טקסט]" custT="1"/>
      <dgm:spPr>
        <a:solidFill>
          <a:srgbClr val="D5D0B5">
            <a:alpha val="90000"/>
          </a:srgbClr>
        </a:solidFill>
        <a:scene3d>
          <a:camera prst="orthographicFront"/>
          <a:lightRig rig="threePt" dir="t"/>
        </a:scene3d>
        <a:sp3d>
          <a:bevelT/>
        </a:sp3d>
      </dgm:spPr>
      <dgm:t>
        <a:bodyPr/>
        <a:lstStyle/>
        <a:p>
          <a:pPr algn="ctr" rtl="1"/>
          <a:r>
            <a:rPr lang="ar-SA" sz="1700" b="1" dirty="0" smtClean="0">
              <a:latin typeface="Times New Roman" pitchFamily="18" charset="0"/>
              <a:cs typeface="Times New Roman" pitchFamily="18" charset="0"/>
            </a:rPr>
            <a:t>دمج البرنامج في جلسات المتابعة</a:t>
          </a:r>
          <a:endParaRPr lang="he-IL" sz="1700" b="1" dirty="0">
            <a:latin typeface="Times New Roman" pitchFamily="18" charset="0"/>
            <a:cs typeface="Times New Roman" pitchFamily="18" charset="0"/>
          </a:endParaRPr>
        </a:p>
      </dgm:t>
    </dgm:pt>
    <dgm:pt modelId="{1C154127-7E0C-4CF4-95B6-74B548C5B84E}">
      <dgm:prSet phldrT="[טקסט]" custT="1"/>
      <dgm:spPr>
        <a:solidFill>
          <a:srgbClr val="D5D0B5">
            <a:alpha val="90000"/>
          </a:srgbClr>
        </a:solidFill>
        <a:scene3d>
          <a:camera prst="orthographicFront"/>
          <a:lightRig rig="threePt" dir="t"/>
        </a:scene3d>
        <a:sp3d>
          <a:bevelT/>
        </a:sp3d>
      </dgm:spPr>
      <dgm:t>
        <a:bodyPr/>
        <a:lstStyle/>
        <a:p>
          <a:pPr algn="ctr" rtl="1"/>
          <a:r>
            <a:rPr lang="ar-SA" sz="1700" b="1" dirty="0" smtClean="0">
              <a:latin typeface="Times New Roman" pitchFamily="18" charset="0"/>
              <a:cs typeface="Times New Roman" pitchFamily="18" charset="0"/>
            </a:rPr>
            <a:t>مرافقة مهنية لمركزي التداخل</a:t>
          </a:r>
          <a:endParaRPr lang="he-IL" sz="1700" b="1" dirty="0">
            <a:latin typeface="Times New Roman" pitchFamily="18" charset="0"/>
            <a:cs typeface="Times New Roman" pitchFamily="18" charset="0"/>
          </a:endParaRPr>
        </a:p>
      </dgm:t>
    </dgm:pt>
    <dgm:pt modelId="{0ABE9CBC-513F-46F8-ACA6-7C4AC3CF96F2}">
      <dgm:prSet phldrT="[טקסט]" custT="1"/>
      <dgm:spPr>
        <a:solidFill>
          <a:srgbClr val="D5D0B5">
            <a:alpha val="90000"/>
          </a:srgbClr>
        </a:solidFill>
        <a:scene3d>
          <a:camera prst="orthographicFront"/>
          <a:lightRig rig="threePt" dir="t"/>
        </a:scene3d>
        <a:sp3d>
          <a:bevelT/>
        </a:sp3d>
      </dgm:spPr>
      <dgm:t>
        <a:bodyPr/>
        <a:lstStyle/>
        <a:p>
          <a:pPr algn="ctr" rtl="1"/>
          <a:r>
            <a:rPr lang="ar-SA" sz="1700" b="1" dirty="0" smtClean="0">
              <a:latin typeface="Times New Roman" pitchFamily="18" charset="0"/>
              <a:cs typeface="Times New Roman" pitchFamily="18" charset="0"/>
            </a:rPr>
            <a:t>تحديد سياسة تـنـفـيـذ البرنامج</a:t>
          </a:r>
          <a:endParaRPr lang="he-IL" sz="1700" b="1" dirty="0">
            <a:solidFill>
              <a:schemeClr val="tx1"/>
            </a:solidFill>
            <a:latin typeface="Times New Roman" pitchFamily="18" charset="0"/>
            <a:cs typeface="Times New Roman" pitchFamily="18" charset="0"/>
          </a:endParaRPr>
        </a:p>
      </dgm:t>
    </dgm:pt>
    <dgm:pt modelId="{D97C9737-734B-469A-80ED-5A9DC584FC0A}">
      <dgm:prSet phldrT="[טקסט]" custT="1"/>
      <dgm:spPr>
        <a:scene3d>
          <a:camera prst="orthographicFront"/>
          <a:lightRig rig="threePt" dir="t"/>
        </a:scene3d>
        <a:sp3d>
          <a:bevelT/>
        </a:sp3d>
      </dgm:spPr>
      <dgm:t>
        <a:bodyPr/>
        <a:lstStyle/>
        <a:p>
          <a:pPr algn="ctr" rtl="1"/>
          <a:r>
            <a:rPr lang="ar-SA" sz="2800" b="1" dirty="0" smtClean="0">
              <a:latin typeface="Times New Roman" pitchFamily="18" charset="0"/>
              <a:cs typeface="Times New Roman" pitchFamily="18" charset="0"/>
            </a:rPr>
            <a:t>منتدى لوائي</a:t>
          </a:r>
          <a:endParaRPr lang="he-IL" sz="2800" b="1" dirty="0">
            <a:latin typeface="Times New Roman" pitchFamily="18" charset="0"/>
            <a:cs typeface="Times New Roman" pitchFamily="18" charset="0"/>
          </a:endParaRPr>
        </a:p>
      </dgm:t>
    </dgm:pt>
    <dgm:pt modelId="{4FFC7606-E04B-4570-990C-87D7CB16C8F6}" type="sibTrans" cxnId="{3B342E7B-C056-47AF-B3C8-5B8C2CA8AA7E}">
      <dgm:prSet/>
      <dgm:spPr/>
      <dgm:t>
        <a:bodyPr/>
        <a:lstStyle/>
        <a:p>
          <a:pPr algn="ctr" rtl="1"/>
          <a:endParaRPr lang="he-IL"/>
        </a:p>
      </dgm:t>
    </dgm:pt>
    <dgm:pt modelId="{E1D28CAA-5F0E-4B1F-9551-4C553DB34C81}" type="parTrans" cxnId="{3B342E7B-C056-47AF-B3C8-5B8C2CA8AA7E}">
      <dgm:prSet/>
      <dgm:spPr/>
      <dgm:t>
        <a:bodyPr/>
        <a:lstStyle/>
        <a:p>
          <a:pPr algn="ctr" rtl="1"/>
          <a:endParaRPr lang="he-IL"/>
        </a:p>
      </dgm:t>
    </dgm:pt>
    <dgm:pt modelId="{656E880E-5A4E-47DB-81C9-6F81B8315982}" type="sibTrans" cxnId="{DE77DCA2-AADF-4014-8C5F-95196707CC81}">
      <dgm:prSet/>
      <dgm:spPr/>
      <dgm:t>
        <a:bodyPr/>
        <a:lstStyle/>
        <a:p>
          <a:pPr algn="ctr" rtl="1"/>
          <a:endParaRPr lang="he-IL"/>
        </a:p>
      </dgm:t>
    </dgm:pt>
    <dgm:pt modelId="{8CC77A01-B7BD-443A-B8C3-F832F25C0600}" type="parTrans" cxnId="{DE77DCA2-AADF-4014-8C5F-95196707CC81}">
      <dgm:prSet/>
      <dgm:spPr/>
      <dgm:t>
        <a:bodyPr/>
        <a:lstStyle/>
        <a:p>
          <a:pPr algn="ctr" rtl="1"/>
          <a:endParaRPr lang="he-IL">
            <a:latin typeface="Times New Roman" pitchFamily="18" charset="0"/>
            <a:cs typeface="Times New Roman" pitchFamily="18" charset="0"/>
          </a:endParaRPr>
        </a:p>
      </dgm:t>
    </dgm:pt>
    <dgm:pt modelId="{65F792FF-8F75-4FF7-8D3F-B85640108BB5}" type="sibTrans" cxnId="{7CA846F3-FDF7-4349-B328-4B0E957E8FCA}">
      <dgm:prSet/>
      <dgm:spPr/>
      <dgm:t>
        <a:bodyPr/>
        <a:lstStyle/>
        <a:p>
          <a:pPr rtl="1"/>
          <a:endParaRPr lang="he-IL"/>
        </a:p>
      </dgm:t>
    </dgm:pt>
    <dgm:pt modelId="{39D6A43C-53BD-4048-A3AD-E96BF8396F5C}" type="parTrans" cxnId="{7CA846F3-FDF7-4349-B328-4B0E957E8FCA}">
      <dgm:prSet/>
      <dgm:spPr/>
      <dgm:t>
        <a:bodyPr/>
        <a:lstStyle/>
        <a:p>
          <a:pPr rtl="1"/>
          <a:endParaRPr lang="he-IL">
            <a:latin typeface="Times New Roman" pitchFamily="18" charset="0"/>
            <a:cs typeface="Times New Roman" pitchFamily="18" charset="0"/>
          </a:endParaRPr>
        </a:p>
      </dgm:t>
    </dgm:pt>
    <dgm:pt modelId="{134246F4-5F7C-422F-9319-AC173DA52297}" type="sibTrans" cxnId="{1C437339-E6EC-4A60-9302-144BBFDEFD64}">
      <dgm:prSet/>
      <dgm:spPr/>
      <dgm:t>
        <a:bodyPr/>
        <a:lstStyle/>
        <a:p>
          <a:pPr algn="ctr" rtl="1"/>
          <a:endParaRPr lang="he-IL"/>
        </a:p>
      </dgm:t>
    </dgm:pt>
    <dgm:pt modelId="{0DCA724D-F6B8-44C9-9ABF-8E9BB61AAAA6}" type="parTrans" cxnId="{1C437339-E6EC-4A60-9302-144BBFDEFD64}">
      <dgm:prSet/>
      <dgm:spPr/>
      <dgm:t>
        <a:bodyPr/>
        <a:lstStyle/>
        <a:p>
          <a:pPr algn="ctr" rtl="1"/>
          <a:endParaRPr lang="he-IL">
            <a:latin typeface="Times New Roman" pitchFamily="18" charset="0"/>
            <a:cs typeface="Times New Roman" pitchFamily="18" charset="0"/>
          </a:endParaRPr>
        </a:p>
      </dgm:t>
    </dgm:pt>
    <dgm:pt modelId="{FA78AC9D-D079-4897-A774-767FEC83BE3B}" type="sibTrans" cxnId="{D5CFF53D-3FC5-4CA4-8A1C-72E00AFB3FD2}">
      <dgm:prSet/>
      <dgm:spPr/>
      <dgm:t>
        <a:bodyPr/>
        <a:lstStyle/>
        <a:p>
          <a:pPr algn="ctr" rtl="1"/>
          <a:endParaRPr lang="he-IL"/>
        </a:p>
      </dgm:t>
    </dgm:pt>
    <dgm:pt modelId="{C6609E7C-9E2D-4DD8-A0CA-290E1153B9D5}" type="parTrans" cxnId="{D5CFF53D-3FC5-4CA4-8A1C-72E00AFB3FD2}">
      <dgm:prSet/>
      <dgm:spPr/>
      <dgm:t>
        <a:bodyPr/>
        <a:lstStyle/>
        <a:p>
          <a:pPr algn="ctr" rtl="1"/>
          <a:endParaRPr lang="he-IL">
            <a:latin typeface="Times New Roman" pitchFamily="18" charset="0"/>
            <a:cs typeface="Times New Roman" pitchFamily="18" charset="0"/>
          </a:endParaRPr>
        </a:p>
      </dgm:t>
    </dgm:pt>
    <dgm:pt modelId="{12A080B0-7ACB-4C29-81DC-A90C7AC19BA5}">
      <dgm:prSet custT="1"/>
      <dgm:spPr>
        <a:solidFill>
          <a:schemeClr val="accent4">
            <a:lumMod val="40000"/>
            <a:lumOff val="60000"/>
            <a:alpha val="90000"/>
          </a:schemeClr>
        </a:solidFill>
        <a:scene3d>
          <a:camera prst="orthographicFront"/>
          <a:lightRig rig="threePt" dir="t"/>
        </a:scene3d>
        <a:sp3d>
          <a:bevelT/>
        </a:sp3d>
      </dgm:spPr>
      <dgm:t>
        <a:bodyPr/>
        <a:lstStyle/>
        <a:p>
          <a:pPr algn="ctr" rtl="1"/>
          <a:r>
            <a:rPr lang="ar-SA" sz="1700" b="1" dirty="0" smtClean="0">
              <a:latin typeface="Times New Roman" pitchFamily="18" charset="0"/>
              <a:cs typeface="Times New Roman" pitchFamily="18" charset="0"/>
            </a:rPr>
            <a:t>دمج البرنامج في </a:t>
          </a:r>
          <a:r>
            <a:rPr lang="ar-SA" sz="1700" b="1" smtClean="0">
              <a:latin typeface="Times New Roman" pitchFamily="18" charset="0"/>
              <a:cs typeface="Times New Roman" pitchFamily="18" charset="0"/>
            </a:rPr>
            <a:t>جلسات المتابعة</a:t>
          </a:r>
          <a:endParaRPr lang="he-IL" sz="1700" b="1" dirty="0">
            <a:latin typeface="Times New Roman" pitchFamily="18" charset="0"/>
            <a:cs typeface="Times New Roman" pitchFamily="18" charset="0"/>
          </a:endParaRPr>
        </a:p>
      </dgm:t>
    </dgm:pt>
    <dgm:pt modelId="{AD254E2E-EAAB-404E-9F74-C054DA46533D}">
      <dgm:prSet custT="1"/>
      <dgm:spPr>
        <a:solidFill>
          <a:schemeClr val="accent4">
            <a:lumMod val="40000"/>
            <a:lumOff val="60000"/>
            <a:alpha val="90000"/>
          </a:schemeClr>
        </a:solidFill>
        <a:scene3d>
          <a:camera prst="orthographicFront"/>
          <a:lightRig rig="threePt" dir="t"/>
        </a:scene3d>
        <a:sp3d>
          <a:bevelT/>
        </a:sp3d>
      </dgm:spPr>
      <dgm:t>
        <a:bodyPr/>
        <a:lstStyle/>
        <a:p>
          <a:pPr algn="ctr" rtl="1"/>
          <a:r>
            <a:rPr lang="ar-SA" sz="1700" b="1" dirty="0" smtClean="0">
              <a:latin typeface="Times New Roman" pitchFamily="18" charset="0"/>
              <a:cs typeface="Times New Roman" pitchFamily="18" charset="0"/>
            </a:rPr>
            <a:t>تخطيط تطوير مهني لطواقم التربية</a:t>
          </a:r>
          <a:endParaRPr lang="he-IL" sz="1700" b="1" dirty="0">
            <a:latin typeface="Times New Roman" pitchFamily="18" charset="0"/>
            <a:cs typeface="Times New Roman" pitchFamily="18" charset="0"/>
          </a:endParaRPr>
        </a:p>
      </dgm:t>
    </dgm:pt>
    <dgm:pt modelId="{5325DDD2-64F5-4425-ABFC-A5F9A6B6E272}">
      <dgm:prSet custT="1"/>
      <dgm:spPr>
        <a:solidFill>
          <a:schemeClr val="accent4">
            <a:lumMod val="40000"/>
            <a:lumOff val="60000"/>
            <a:alpha val="90000"/>
          </a:schemeClr>
        </a:solidFill>
        <a:scene3d>
          <a:camera prst="orthographicFront"/>
          <a:lightRig rig="threePt" dir="t"/>
        </a:scene3d>
        <a:sp3d>
          <a:bevelT/>
        </a:sp3d>
      </dgm:spPr>
      <dgm:t>
        <a:bodyPr/>
        <a:lstStyle/>
        <a:p>
          <a:pPr algn="ctr" rtl="1"/>
          <a:r>
            <a:rPr lang="ar-SA" sz="1700" b="1" dirty="0" smtClean="0">
              <a:latin typeface="Times New Roman" pitchFamily="18" charset="0"/>
              <a:cs typeface="Times New Roman" pitchFamily="18" charset="0"/>
            </a:rPr>
            <a:t>تحديد موارد</a:t>
          </a:r>
        </a:p>
        <a:p>
          <a:pPr algn="ctr" rtl="1"/>
          <a:r>
            <a:rPr lang="ar-SA" sz="1700" b="1" dirty="0" err="1" smtClean="0">
              <a:latin typeface="Times New Roman" pitchFamily="18" charset="0"/>
              <a:cs typeface="Times New Roman" pitchFamily="18" charset="0"/>
            </a:rPr>
            <a:t>لل</a:t>
          </a:r>
          <a:r>
            <a:rPr lang="ar-SA" sz="1700" b="1" dirty="0" smtClean="0">
              <a:latin typeface="Times New Roman" pitchFamily="18" charset="0"/>
              <a:cs typeface="Times New Roman" pitchFamily="18" charset="0"/>
            </a:rPr>
            <a:t>ـ </a:t>
          </a:r>
          <a:r>
            <a:rPr lang="he-IL" sz="1700" b="1" dirty="0" smtClean="0">
              <a:effectLst>
                <a:outerShdw blurRad="38100" dist="38100" dir="2700000" algn="tl">
                  <a:srgbClr val="000000">
                    <a:alpha val="43137"/>
                  </a:srgbClr>
                </a:outerShdw>
              </a:effectLst>
              <a:latin typeface="David" panose="020E0502060401010101" pitchFamily="34" charset="-79"/>
            </a:rPr>
            <a:t>"</a:t>
          </a:r>
          <a:r>
            <a:rPr lang="ar-SA" sz="1700" b="1" dirty="0" smtClean="0">
              <a:latin typeface="Times New Roman" pitchFamily="18" charset="0"/>
              <a:cs typeface="Times New Roman" pitchFamily="18" charset="0"/>
            </a:rPr>
            <a:t> مشاريع </a:t>
          </a:r>
          <a:r>
            <a:rPr lang="he-IL" sz="1700" b="1" dirty="0" smtClean="0">
              <a:effectLst>
                <a:outerShdw blurRad="38100" dist="38100" dir="2700000" algn="tl">
                  <a:srgbClr val="000000">
                    <a:alpha val="43137"/>
                  </a:srgbClr>
                </a:outerShdw>
              </a:effectLst>
              <a:latin typeface="David" panose="020E0502060401010101" pitchFamily="34" charset="-79"/>
            </a:rPr>
            <a:t>"</a:t>
          </a:r>
          <a:endParaRPr lang="he-IL" sz="1700" b="1" dirty="0">
            <a:latin typeface="Times New Roman" pitchFamily="18" charset="0"/>
            <a:cs typeface="Times New Roman" pitchFamily="18" charset="0"/>
          </a:endParaRPr>
        </a:p>
      </dgm:t>
    </dgm:pt>
    <dgm:pt modelId="{2A99A704-D139-4FB4-A405-24A483F8C1CC}">
      <dgm:prSet phldrT="[טקסט]" custT="1"/>
      <dgm:spPr>
        <a:scene3d>
          <a:camera prst="orthographicFront"/>
          <a:lightRig rig="threePt" dir="t"/>
        </a:scene3d>
        <a:sp3d>
          <a:bevelT/>
        </a:sp3d>
      </dgm:spPr>
      <dgm:t>
        <a:bodyPr/>
        <a:lstStyle/>
        <a:p>
          <a:pPr algn="ctr" rtl="1"/>
          <a:r>
            <a:rPr lang="ar-SA" sz="2800" b="1" dirty="0" smtClean="0">
              <a:latin typeface="Times New Roman" pitchFamily="18" charset="0"/>
              <a:cs typeface="Times New Roman" pitchFamily="18" charset="0"/>
            </a:rPr>
            <a:t>منتدى بلدي</a:t>
          </a:r>
          <a:endParaRPr lang="he-IL" sz="2800" b="1" dirty="0">
            <a:latin typeface="Times New Roman" pitchFamily="18" charset="0"/>
            <a:cs typeface="Times New Roman" pitchFamily="18" charset="0"/>
          </a:endParaRPr>
        </a:p>
      </dgm:t>
    </dgm:pt>
    <dgm:pt modelId="{60B87676-581C-4116-9402-A89895545CCE}" type="sibTrans" cxnId="{01E791BC-DA2B-473A-8BD0-C484F8D8B72C}">
      <dgm:prSet/>
      <dgm:spPr/>
      <dgm:t>
        <a:bodyPr/>
        <a:lstStyle/>
        <a:p>
          <a:pPr algn="ctr" rtl="1"/>
          <a:endParaRPr lang="he-IL"/>
        </a:p>
      </dgm:t>
    </dgm:pt>
    <dgm:pt modelId="{18D99277-CD8C-41A9-9BD4-4E117DE19FAC}" type="parTrans" cxnId="{01E791BC-DA2B-473A-8BD0-C484F8D8B72C}">
      <dgm:prSet/>
      <dgm:spPr/>
      <dgm:t>
        <a:bodyPr/>
        <a:lstStyle/>
        <a:p>
          <a:pPr algn="ctr" rtl="1"/>
          <a:endParaRPr lang="he-IL"/>
        </a:p>
      </dgm:t>
    </dgm:pt>
    <dgm:pt modelId="{32A816F9-D95E-4CEA-98FA-23C4C0E6445D}" type="sibTrans" cxnId="{FFA1AA23-53D3-48FB-97B6-86A41C209DBC}">
      <dgm:prSet/>
      <dgm:spPr/>
      <dgm:t>
        <a:bodyPr/>
        <a:lstStyle/>
        <a:p>
          <a:pPr algn="ctr" rtl="1"/>
          <a:endParaRPr lang="he-IL"/>
        </a:p>
      </dgm:t>
    </dgm:pt>
    <dgm:pt modelId="{5676D661-7714-4328-B624-3D869E7FE994}" type="parTrans" cxnId="{FFA1AA23-53D3-48FB-97B6-86A41C209DBC}">
      <dgm:prSet/>
      <dgm:spPr/>
      <dgm:t>
        <a:bodyPr/>
        <a:lstStyle/>
        <a:p>
          <a:pPr algn="ctr" rtl="1"/>
          <a:endParaRPr lang="he-IL">
            <a:latin typeface="Times New Roman" pitchFamily="18" charset="0"/>
            <a:cs typeface="Times New Roman" pitchFamily="18" charset="0"/>
          </a:endParaRPr>
        </a:p>
      </dgm:t>
    </dgm:pt>
    <dgm:pt modelId="{4F4C8960-B84A-4653-8AB1-3546CB3F91B5}" type="sibTrans" cxnId="{B0DAB48D-22AA-41B6-9347-0C1FF938E5C3}">
      <dgm:prSet/>
      <dgm:spPr/>
      <dgm:t>
        <a:bodyPr/>
        <a:lstStyle/>
        <a:p>
          <a:pPr algn="ctr" rtl="1"/>
          <a:endParaRPr lang="he-IL"/>
        </a:p>
      </dgm:t>
    </dgm:pt>
    <dgm:pt modelId="{F82D0F1B-0B70-423E-90C0-28CC5D1149A2}" type="parTrans" cxnId="{B0DAB48D-22AA-41B6-9347-0C1FF938E5C3}">
      <dgm:prSet/>
      <dgm:spPr/>
      <dgm:t>
        <a:bodyPr/>
        <a:lstStyle/>
        <a:p>
          <a:pPr algn="ctr" rtl="1"/>
          <a:endParaRPr lang="he-IL">
            <a:latin typeface="Times New Roman" pitchFamily="18" charset="0"/>
            <a:cs typeface="Times New Roman" pitchFamily="18" charset="0"/>
          </a:endParaRPr>
        </a:p>
      </dgm:t>
    </dgm:pt>
    <dgm:pt modelId="{B09FA9EE-2E20-4F24-A74D-1990B8B9CE38}" type="sibTrans" cxnId="{53EC2C4F-B6A0-48C0-B82F-3C1BFBD1C6D6}">
      <dgm:prSet/>
      <dgm:spPr/>
      <dgm:t>
        <a:bodyPr/>
        <a:lstStyle/>
        <a:p>
          <a:pPr algn="ctr" rtl="1"/>
          <a:endParaRPr lang="he-IL"/>
        </a:p>
      </dgm:t>
    </dgm:pt>
    <dgm:pt modelId="{93005483-B553-4780-A7C7-921ED98016D8}" type="parTrans" cxnId="{53EC2C4F-B6A0-48C0-B82F-3C1BFBD1C6D6}">
      <dgm:prSet/>
      <dgm:spPr/>
      <dgm:t>
        <a:bodyPr/>
        <a:lstStyle/>
        <a:p>
          <a:pPr algn="ctr" rtl="1"/>
          <a:endParaRPr lang="he-IL">
            <a:latin typeface="Times New Roman" pitchFamily="18" charset="0"/>
            <a:cs typeface="Times New Roman" pitchFamily="18" charset="0"/>
          </a:endParaRPr>
        </a:p>
      </dgm:t>
    </dgm:pt>
    <dgm:pt modelId="{CFFD55B7-ACE9-4124-90CC-36CE12A69430}" type="pres">
      <dgm:prSet presAssocID="{3D1C3A6B-2DB3-40F3-9089-8A1AC7848C30}" presName="diagram" presStyleCnt="0">
        <dgm:presLayoutVars>
          <dgm:chPref val="1"/>
          <dgm:dir/>
          <dgm:animOne val="branch"/>
          <dgm:animLvl val="lvl"/>
          <dgm:resizeHandles/>
        </dgm:presLayoutVars>
      </dgm:prSet>
      <dgm:spPr/>
      <dgm:t>
        <a:bodyPr/>
        <a:lstStyle/>
        <a:p>
          <a:pPr rtl="1"/>
          <a:endParaRPr lang="he-IL"/>
        </a:p>
      </dgm:t>
    </dgm:pt>
    <dgm:pt modelId="{5AFED795-FF21-40EC-95AF-334DC1DA1F44}" type="pres">
      <dgm:prSet presAssocID="{2A99A704-D139-4FB4-A405-24A483F8C1CC}" presName="root" presStyleCnt="0"/>
      <dgm:spPr/>
    </dgm:pt>
    <dgm:pt modelId="{18F10C05-6178-4F00-B6D3-D12139097F54}" type="pres">
      <dgm:prSet presAssocID="{2A99A704-D139-4FB4-A405-24A483F8C1CC}" presName="rootComposite" presStyleCnt="0"/>
      <dgm:spPr/>
    </dgm:pt>
    <dgm:pt modelId="{63EE3D1F-4F8E-49D7-9FBF-A764947D7848}" type="pres">
      <dgm:prSet presAssocID="{2A99A704-D139-4FB4-A405-24A483F8C1CC}" presName="rootText" presStyleLbl="node1" presStyleIdx="0" presStyleCnt="2" custScaleY="88371" custLinFactNeighborY="20279"/>
      <dgm:spPr/>
      <dgm:t>
        <a:bodyPr/>
        <a:lstStyle/>
        <a:p>
          <a:pPr rtl="1"/>
          <a:endParaRPr lang="he-IL"/>
        </a:p>
      </dgm:t>
    </dgm:pt>
    <dgm:pt modelId="{C7857893-A425-4B96-88E4-1E8CB0E73D47}" type="pres">
      <dgm:prSet presAssocID="{2A99A704-D139-4FB4-A405-24A483F8C1CC}" presName="rootConnector" presStyleLbl="node1" presStyleIdx="0" presStyleCnt="2"/>
      <dgm:spPr/>
      <dgm:t>
        <a:bodyPr/>
        <a:lstStyle/>
        <a:p>
          <a:pPr rtl="1"/>
          <a:endParaRPr lang="he-IL"/>
        </a:p>
      </dgm:t>
    </dgm:pt>
    <dgm:pt modelId="{C5D5509B-B1A7-4CA2-AFC8-ADF9202984CC}" type="pres">
      <dgm:prSet presAssocID="{2A99A704-D139-4FB4-A405-24A483F8C1CC}" presName="childShape" presStyleCnt="0"/>
      <dgm:spPr/>
    </dgm:pt>
    <dgm:pt modelId="{2352524B-3DB6-418F-BDA4-5C8FC9C38B08}" type="pres">
      <dgm:prSet presAssocID="{93005483-B553-4780-A7C7-921ED98016D8}" presName="Name13" presStyleLbl="parChTrans1D2" presStyleIdx="0" presStyleCnt="7"/>
      <dgm:spPr/>
      <dgm:t>
        <a:bodyPr/>
        <a:lstStyle/>
        <a:p>
          <a:pPr rtl="1"/>
          <a:endParaRPr lang="he-IL"/>
        </a:p>
      </dgm:t>
    </dgm:pt>
    <dgm:pt modelId="{A55DD440-1572-43B7-B57E-87A85B6A481F}" type="pres">
      <dgm:prSet presAssocID="{5325DDD2-64F5-4425-ABFC-A5F9A6B6E272}" presName="childText" presStyleLbl="bgAcc1" presStyleIdx="0" presStyleCnt="7" custScaleX="100000" custScaleY="100000" custLinFactNeighborY="19723">
        <dgm:presLayoutVars>
          <dgm:bulletEnabled val="1"/>
        </dgm:presLayoutVars>
      </dgm:prSet>
      <dgm:spPr/>
      <dgm:t>
        <a:bodyPr/>
        <a:lstStyle/>
        <a:p>
          <a:pPr rtl="1"/>
          <a:endParaRPr lang="he-IL"/>
        </a:p>
      </dgm:t>
    </dgm:pt>
    <dgm:pt modelId="{CE2D3B78-A83C-440E-9171-7AE32B38CCBE}" type="pres">
      <dgm:prSet presAssocID="{F82D0F1B-0B70-423E-90C0-28CC5D1149A2}" presName="Name13" presStyleLbl="parChTrans1D2" presStyleIdx="1" presStyleCnt="7"/>
      <dgm:spPr/>
      <dgm:t>
        <a:bodyPr/>
        <a:lstStyle/>
        <a:p>
          <a:pPr rtl="1"/>
          <a:endParaRPr lang="he-IL"/>
        </a:p>
      </dgm:t>
    </dgm:pt>
    <dgm:pt modelId="{FCAE0705-52CE-4F3F-89A9-517EC1048A53}" type="pres">
      <dgm:prSet presAssocID="{AD254E2E-EAAB-404E-9F74-C054DA46533D}" presName="childText" presStyleLbl="bgAcc1" presStyleIdx="1" presStyleCnt="7" custLinFactNeighborX="-188" custLinFactNeighborY="72390">
        <dgm:presLayoutVars>
          <dgm:bulletEnabled val="1"/>
        </dgm:presLayoutVars>
      </dgm:prSet>
      <dgm:spPr/>
      <dgm:t>
        <a:bodyPr/>
        <a:lstStyle/>
        <a:p>
          <a:pPr rtl="1"/>
          <a:endParaRPr lang="he-IL"/>
        </a:p>
      </dgm:t>
    </dgm:pt>
    <dgm:pt modelId="{3D406937-40E7-4CD7-8A6F-110912E08680}" type="pres">
      <dgm:prSet presAssocID="{5676D661-7714-4328-B624-3D869E7FE994}" presName="Name13" presStyleLbl="parChTrans1D2" presStyleIdx="2" presStyleCnt="7"/>
      <dgm:spPr/>
      <dgm:t>
        <a:bodyPr/>
        <a:lstStyle/>
        <a:p>
          <a:pPr rtl="1"/>
          <a:endParaRPr lang="he-IL"/>
        </a:p>
      </dgm:t>
    </dgm:pt>
    <dgm:pt modelId="{E07C9EAA-F2A3-413B-9A42-108AC0D17FE2}" type="pres">
      <dgm:prSet presAssocID="{12A080B0-7ACB-4C29-81DC-A90C7AC19BA5}" presName="childText" presStyleLbl="bgAcc1" presStyleIdx="2" presStyleCnt="7" custLinFactY="25564" custLinFactNeighborY="100000">
        <dgm:presLayoutVars>
          <dgm:bulletEnabled val="1"/>
        </dgm:presLayoutVars>
      </dgm:prSet>
      <dgm:spPr/>
      <dgm:t>
        <a:bodyPr/>
        <a:lstStyle/>
        <a:p>
          <a:pPr rtl="1"/>
          <a:endParaRPr lang="he-IL"/>
        </a:p>
      </dgm:t>
    </dgm:pt>
    <dgm:pt modelId="{A977FE01-12B9-405C-B7BF-AFCA7786BD5C}" type="pres">
      <dgm:prSet presAssocID="{D97C9737-734B-469A-80ED-5A9DC584FC0A}" presName="root" presStyleCnt="0"/>
      <dgm:spPr/>
    </dgm:pt>
    <dgm:pt modelId="{B1ADBA09-B037-461B-94DF-918B486AF35E}" type="pres">
      <dgm:prSet presAssocID="{D97C9737-734B-469A-80ED-5A9DC584FC0A}" presName="rootComposite" presStyleCnt="0"/>
      <dgm:spPr/>
    </dgm:pt>
    <dgm:pt modelId="{1C152C98-97C3-4BC2-952B-535B0468348F}" type="pres">
      <dgm:prSet presAssocID="{D97C9737-734B-469A-80ED-5A9DC584FC0A}" presName="rootText" presStyleLbl="node1" presStyleIdx="1" presStyleCnt="2" custScaleY="88232" custLinFactNeighborY="7013"/>
      <dgm:spPr/>
      <dgm:t>
        <a:bodyPr/>
        <a:lstStyle/>
        <a:p>
          <a:pPr rtl="1"/>
          <a:endParaRPr lang="he-IL"/>
        </a:p>
      </dgm:t>
    </dgm:pt>
    <dgm:pt modelId="{072852EB-F39A-46A5-BDDC-C26847CEE350}" type="pres">
      <dgm:prSet presAssocID="{D97C9737-734B-469A-80ED-5A9DC584FC0A}" presName="rootConnector" presStyleLbl="node1" presStyleIdx="1" presStyleCnt="2"/>
      <dgm:spPr/>
      <dgm:t>
        <a:bodyPr/>
        <a:lstStyle/>
        <a:p>
          <a:pPr rtl="1"/>
          <a:endParaRPr lang="he-IL"/>
        </a:p>
      </dgm:t>
    </dgm:pt>
    <dgm:pt modelId="{18F059E7-CAB1-41F9-A1FD-32BEF1190917}" type="pres">
      <dgm:prSet presAssocID="{D97C9737-734B-469A-80ED-5A9DC584FC0A}" presName="childShape" presStyleCnt="0"/>
      <dgm:spPr/>
    </dgm:pt>
    <dgm:pt modelId="{2EE49941-5F2D-47A6-9434-040585AE29A7}" type="pres">
      <dgm:prSet presAssocID="{C6609E7C-9E2D-4DD8-A0CA-290E1153B9D5}" presName="Name13" presStyleLbl="parChTrans1D2" presStyleIdx="3" presStyleCnt="7"/>
      <dgm:spPr/>
      <dgm:t>
        <a:bodyPr/>
        <a:lstStyle/>
        <a:p>
          <a:pPr rtl="1"/>
          <a:endParaRPr lang="he-IL"/>
        </a:p>
      </dgm:t>
    </dgm:pt>
    <dgm:pt modelId="{A4487F7B-4712-4636-8F9E-38F03A91731B}" type="pres">
      <dgm:prSet presAssocID="{0ABE9CBC-513F-46F8-ACA6-7C4AC3CF96F2}" presName="childText" presStyleLbl="bgAcc1" presStyleIdx="3" presStyleCnt="7" custLinFactNeighborY="-8887">
        <dgm:presLayoutVars>
          <dgm:bulletEnabled val="1"/>
        </dgm:presLayoutVars>
      </dgm:prSet>
      <dgm:spPr/>
      <dgm:t>
        <a:bodyPr/>
        <a:lstStyle/>
        <a:p>
          <a:pPr rtl="1"/>
          <a:endParaRPr lang="he-IL"/>
        </a:p>
      </dgm:t>
    </dgm:pt>
    <dgm:pt modelId="{0089AA89-1BA0-442C-B220-42D77543C7FE}" type="pres">
      <dgm:prSet presAssocID="{0DCA724D-F6B8-44C9-9ABF-8E9BB61AAAA6}" presName="Name13" presStyleLbl="parChTrans1D2" presStyleIdx="4" presStyleCnt="7"/>
      <dgm:spPr/>
      <dgm:t>
        <a:bodyPr/>
        <a:lstStyle/>
        <a:p>
          <a:pPr rtl="1"/>
          <a:endParaRPr lang="he-IL"/>
        </a:p>
      </dgm:t>
    </dgm:pt>
    <dgm:pt modelId="{6A01AB0A-5329-4EA8-A993-F20540A38930}" type="pres">
      <dgm:prSet presAssocID="{1C154127-7E0C-4CF4-95B6-74B548C5B84E}" presName="childText" presStyleLbl="bgAcc1" presStyleIdx="4" presStyleCnt="7" custLinFactNeighborX="238" custLinFactNeighborY="-6007">
        <dgm:presLayoutVars>
          <dgm:bulletEnabled val="1"/>
        </dgm:presLayoutVars>
      </dgm:prSet>
      <dgm:spPr/>
      <dgm:t>
        <a:bodyPr/>
        <a:lstStyle/>
        <a:p>
          <a:pPr rtl="1"/>
          <a:endParaRPr lang="he-IL"/>
        </a:p>
      </dgm:t>
    </dgm:pt>
    <dgm:pt modelId="{F9E2B904-15CA-4BB0-BFDD-0EF629505058}" type="pres">
      <dgm:prSet presAssocID="{39D6A43C-53BD-4048-A3AD-E96BF8396F5C}" presName="Name13" presStyleLbl="parChTrans1D2" presStyleIdx="5" presStyleCnt="7"/>
      <dgm:spPr/>
      <dgm:t>
        <a:bodyPr/>
        <a:lstStyle/>
        <a:p>
          <a:pPr rtl="1"/>
          <a:endParaRPr lang="he-IL"/>
        </a:p>
      </dgm:t>
    </dgm:pt>
    <dgm:pt modelId="{8BF8EB27-4A22-447C-A319-C17C8822395E}" type="pres">
      <dgm:prSet presAssocID="{BB8D9548-C590-40B8-83B3-C31C7E10CAD8}" presName="childText" presStyleLbl="bgAcc1" presStyleIdx="5" presStyleCnt="7" custLinFactNeighborY="-2499">
        <dgm:presLayoutVars>
          <dgm:bulletEnabled val="1"/>
        </dgm:presLayoutVars>
      </dgm:prSet>
      <dgm:spPr/>
      <dgm:t>
        <a:bodyPr/>
        <a:lstStyle/>
        <a:p>
          <a:pPr rtl="1"/>
          <a:endParaRPr lang="he-IL"/>
        </a:p>
      </dgm:t>
    </dgm:pt>
    <dgm:pt modelId="{914F978F-D207-4771-9CAF-87E1B64C848C}" type="pres">
      <dgm:prSet presAssocID="{8CC77A01-B7BD-443A-B8C3-F832F25C0600}" presName="Name13" presStyleLbl="parChTrans1D2" presStyleIdx="6" presStyleCnt="7"/>
      <dgm:spPr/>
      <dgm:t>
        <a:bodyPr/>
        <a:lstStyle/>
        <a:p>
          <a:pPr rtl="1"/>
          <a:endParaRPr lang="he-IL"/>
        </a:p>
      </dgm:t>
    </dgm:pt>
    <dgm:pt modelId="{7FFBCD1E-EBBE-4A12-AB5E-C978ED918167}" type="pres">
      <dgm:prSet presAssocID="{87E35A45-0D47-4C64-8F52-D086AE7950A8}" presName="childText" presStyleLbl="bgAcc1" presStyleIdx="6" presStyleCnt="7" custLinFactNeighborY="564">
        <dgm:presLayoutVars>
          <dgm:bulletEnabled val="1"/>
        </dgm:presLayoutVars>
      </dgm:prSet>
      <dgm:spPr/>
      <dgm:t>
        <a:bodyPr/>
        <a:lstStyle/>
        <a:p>
          <a:pPr rtl="1"/>
          <a:endParaRPr lang="he-IL"/>
        </a:p>
      </dgm:t>
    </dgm:pt>
  </dgm:ptLst>
  <dgm:cxnLst>
    <dgm:cxn modelId="{BE43120F-224B-461D-B9BA-3EB1EAC05A62}" type="presOf" srcId="{8CC77A01-B7BD-443A-B8C3-F832F25C0600}" destId="{914F978F-D207-4771-9CAF-87E1B64C848C}" srcOrd="0" destOrd="0" presId="urn:microsoft.com/office/officeart/2005/8/layout/hierarchy3"/>
    <dgm:cxn modelId="{0C59069F-9CB8-4B30-B01C-7B66962C9ACB}" type="presOf" srcId="{0ABE9CBC-513F-46F8-ACA6-7C4AC3CF96F2}" destId="{A4487F7B-4712-4636-8F9E-38F03A91731B}" srcOrd="0" destOrd="0" presId="urn:microsoft.com/office/officeart/2005/8/layout/hierarchy3"/>
    <dgm:cxn modelId="{49CFF90F-CF4C-4D51-9962-AC9720BB2F86}" type="presOf" srcId="{F82D0F1B-0B70-423E-90C0-28CC5D1149A2}" destId="{CE2D3B78-A83C-440E-9171-7AE32B38CCBE}" srcOrd="0" destOrd="0" presId="urn:microsoft.com/office/officeart/2005/8/layout/hierarchy3"/>
    <dgm:cxn modelId="{B0DAB48D-22AA-41B6-9347-0C1FF938E5C3}" srcId="{2A99A704-D139-4FB4-A405-24A483F8C1CC}" destId="{AD254E2E-EAAB-404E-9F74-C054DA46533D}" srcOrd="1" destOrd="0" parTransId="{F82D0F1B-0B70-423E-90C0-28CC5D1149A2}" sibTransId="{4F4C8960-B84A-4653-8AB1-3546CB3F91B5}"/>
    <dgm:cxn modelId="{2AD7700E-DC07-4F71-B676-D60BD2806451}" type="presOf" srcId="{93005483-B553-4780-A7C7-921ED98016D8}" destId="{2352524B-3DB6-418F-BDA4-5C8FC9C38B08}" srcOrd="0" destOrd="0" presId="urn:microsoft.com/office/officeart/2005/8/layout/hierarchy3"/>
    <dgm:cxn modelId="{F6292840-C096-4FE8-8FFB-CB0103BD5B66}" type="presOf" srcId="{87E35A45-0D47-4C64-8F52-D086AE7950A8}" destId="{7FFBCD1E-EBBE-4A12-AB5E-C978ED918167}" srcOrd="0" destOrd="0" presId="urn:microsoft.com/office/officeart/2005/8/layout/hierarchy3"/>
    <dgm:cxn modelId="{53EC2C4F-B6A0-48C0-B82F-3C1BFBD1C6D6}" srcId="{2A99A704-D139-4FB4-A405-24A483F8C1CC}" destId="{5325DDD2-64F5-4425-ABFC-A5F9A6B6E272}" srcOrd="0" destOrd="0" parTransId="{93005483-B553-4780-A7C7-921ED98016D8}" sibTransId="{B09FA9EE-2E20-4F24-A74D-1990B8B9CE38}"/>
    <dgm:cxn modelId="{584FA5FE-32C5-44EA-A9FB-AD61CED76BA1}" type="presOf" srcId="{2A99A704-D139-4FB4-A405-24A483F8C1CC}" destId="{C7857893-A425-4B96-88E4-1E8CB0E73D47}" srcOrd="1" destOrd="0" presId="urn:microsoft.com/office/officeart/2005/8/layout/hierarchy3"/>
    <dgm:cxn modelId="{868E878C-D3DC-40CB-845C-6AE837E366D4}" type="presOf" srcId="{5325DDD2-64F5-4425-ABFC-A5F9A6B6E272}" destId="{A55DD440-1572-43B7-B57E-87A85B6A481F}" srcOrd="0" destOrd="0" presId="urn:microsoft.com/office/officeart/2005/8/layout/hierarchy3"/>
    <dgm:cxn modelId="{DE77DCA2-AADF-4014-8C5F-95196707CC81}" srcId="{D97C9737-734B-469A-80ED-5A9DC584FC0A}" destId="{87E35A45-0D47-4C64-8F52-D086AE7950A8}" srcOrd="3" destOrd="0" parTransId="{8CC77A01-B7BD-443A-B8C3-F832F25C0600}" sibTransId="{656E880E-5A4E-47DB-81C9-6F81B8315982}"/>
    <dgm:cxn modelId="{FF95E183-A8EC-4F2D-8264-5447F89A4123}" type="presOf" srcId="{3D1C3A6B-2DB3-40F3-9089-8A1AC7848C30}" destId="{CFFD55B7-ACE9-4124-90CC-36CE12A69430}" srcOrd="0" destOrd="0" presId="urn:microsoft.com/office/officeart/2005/8/layout/hierarchy3"/>
    <dgm:cxn modelId="{B25F1190-C588-4211-920C-5C9C61DA9F4F}" type="presOf" srcId="{0DCA724D-F6B8-44C9-9ABF-8E9BB61AAAA6}" destId="{0089AA89-1BA0-442C-B220-42D77543C7FE}" srcOrd="0" destOrd="0" presId="urn:microsoft.com/office/officeart/2005/8/layout/hierarchy3"/>
    <dgm:cxn modelId="{A3F7BC77-311D-4B4D-A3C6-A0A8F40E2290}" type="presOf" srcId="{5676D661-7714-4328-B624-3D869E7FE994}" destId="{3D406937-40E7-4CD7-8A6F-110912E08680}" srcOrd="0" destOrd="0" presId="urn:microsoft.com/office/officeart/2005/8/layout/hierarchy3"/>
    <dgm:cxn modelId="{8D9EB328-9989-4F06-94EC-38F8A145EFAF}" type="presOf" srcId="{D97C9737-734B-469A-80ED-5A9DC584FC0A}" destId="{072852EB-F39A-46A5-BDDC-C26847CEE350}" srcOrd="1" destOrd="0" presId="urn:microsoft.com/office/officeart/2005/8/layout/hierarchy3"/>
    <dgm:cxn modelId="{1C437339-E6EC-4A60-9302-144BBFDEFD64}" srcId="{D97C9737-734B-469A-80ED-5A9DC584FC0A}" destId="{1C154127-7E0C-4CF4-95B6-74B548C5B84E}" srcOrd="1" destOrd="0" parTransId="{0DCA724D-F6B8-44C9-9ABF-8E9BB61AAAA6}" sibTransId="{134246F4-5F7C-422F-9319-AC173DA52297}"/>
    <dgm:cxn modelId="{18A9F7FD-A270-4FA1-ADE6-00C5F8066CBC}" type="presOf" srcId="{12A080B0-7ACB-4C29-81DC-A90C7AC19BA5}" destId="{E07C9EAA-F2A3-413B-9A42-108AC0D17FE2}" srcOrd="0" destOrd="0" presId="urn:microsoft.com/office/officeart/2005/8/layout/hierarchy3"/>
    <dgm:cxn modelId="{64E0372A-0BB7-46DA-B99A-C566FBC29443}" type="presOf" srcId="{D97C9737-734B-469A-80ED-5A9DC584FC0A}" destId="{1C152C98-97C3-4BC2-952B-535B0468348F}" srcOrd="0" destOrd="0" presId="urn:microsoft.com/office/officeart/2005/8/layout/hierarchy3"/>
    <dgm:cxn modelId="{7CA846F3-FDF7-4349-B328-4B0E957E8FCA}" srcId="{D97C9737-734B-469A-80ED-5A9DC584FC0A}" destId="{BB8D9548-C590-40B8-83B3-C31C7E10CAD8}" srcOrd="2" destOrd="0" parTransId="{39D6A43C-53BD-4048-A3AD-E96BF8396F5C}" sibTransId="{65F792FF-8F75-4FF7-8D3F-B85640108BB5}"/>
    <dgm:cxn modelId="{01E791BC-DA2B-473A-8BD0-C484F8D8B72C}" srcId="{3D1C3A6B-2DB3-40F3-9089-8A1AC7848C30}" destId="{2A99A704-D139-4FB4-A405-24A483F8C1CC}" srcOrd="0" destOrd="0" parTransId="{18D99277-CD8C-41A9-9BD4-4E117DE19FAC}" sibTransId="{60B87676-581C-4116-9402-A89895545CCE}"/>
    <dgm:cxn modelId="{F8EF6F3E-CB66-4213-9C67-30EC6BA1BBE8}" type="presOf" srcId="{2A99A704-D139-4FB4-A405-24A483F8C1CC}" destId="{63EE3D1F-4F8E-49D7-9FBF-A764947D7848}" srcOrd="0" destOrd="0" presId="urn:microsoft.com/office/officeart/2005/8/layout/hierarchy3"/>
    <dgm:cxn modelId="{CE946CE7-D923-4734-92D5-319EE65EA57A}" type="presOf" srcId="{1C154127-7E0C-4CF4-95B6-74B548C5B84E}" destId="{6A01AB0A-5329-4EA8-A993-F20540A38930}" srcOrd="0" destOrd="0" presId="urn:microsoft.com/office/officeart/2005/8/layout/hierarchy3"/>
    <dgm:cxn modelId="{90AE16DF-A498-4DF2-95D5-E5896E8AEA4B}" type="presOf" srcId="{AD254E2E-EAAB-404E-9F74-C054DA46533D}" destId="{FCAE0705-52CE-4F3F-89A9-517EC1048A53}" srcOrd="0" destOrd="0" presId="urn:microsoft.com/office/officeart/2005/8/layout/hierarchy3"/>
    <dgm:cxn modelId="{36F70EFF-6B29-4AE9-AA17-5244C7176E70}" type="presOf" srcId="{BB8D9548-C590-40B8-83B3-C31C7E10CAD8}" destId="{8BF8EB27-4A22-447C-A319-C17C8822395E}" srcOrd="0" destOrd="0" presId="urn:microsoft.com/office/officeart/2005/8/layout/hierarchy3"/>
    <dgm:cxn modelId="{3B342E7B-C056-47AF-B3C8-5B8C2CA8AA7E}" srcId="{3D1C3A6B-2DB3-40F3-9089-8A1AC7848C30}" destId="{D97C9737-734B-469A-80ED-5A9DC584FC0A}" srcOrd="1" destOrd="0" parTransId="{E1D28CAA-5F0E-4B1F-9551-4C553DB34C81}" sibTransId="{4FFC7606-E04B-4570-990C-87D7CB16C8F6}"/>
    <dgm:cxn modelId="{FFA1AA23-53D3-48FB-97B6-86A41C209DBC}" srcId="{2A99A704-D139-4FB4-A405-24A483F8C1CC}" destId="{12A080B0-7ACB-4C29-81DC-A90C7AC19BA5}" srcOrd="2" destOrd="0" parTransId="{5676D661-7714-4328-B624-3D869E7FE994}" sibTransId="{32A816F9-D95E-4CEA-98FA-23C4C0E6445D}"/>
    <dgm:cxn modelId="{D5CFF53D-3FC5-4CA4-8A1C-72E00AFB3FD2}" srcId="{D97C9737-734B-469A-80ED-5A9DC584FC0A}" destId="{0ABE9CBC-513F-46F8-ACA6-7C4AC3CF96F2}" srcOrd="0" destOrd="0" parTransId="{C6609E7C-9E2D-4DD8-A0CA-290E1153B9D5}" sibTransId="{FA78AC9D-D079-4897-A774-767FEC83BE3B}"/>
    <dgm:cxn modelId="{89054FBC-8194-4996-AB5B-48F99B1F5989}" type="presOf" srcId="{39D6A43C-53BD-4048-A3AD-E96BF8396F5C}" destId="{F9E2B904-15CA-4BB0-BFDD-0EF629505058}" srcOrd="0" destOrd="0" presId="urn:microsoft.com/office/officeart/2005/8/layout/hierarchy3"/>
    <dgm:cxn modelId="{CDDF4DDA-0351-4A28-8BE4-C055B5528822}" type="presOf" srcId="{C6609E7C-9E2D-4DD8-A0CA-290E1153B9D5}" destId="{2EE49941-5F2D-47A6-9434-040585AE29A7}" srcOrd="0" destOrd="0" presId="urn:microsoft.com/office/officeart/2005/8/layout/hierarchy3"/>
    <dgm:cxn modelId="{F89A63B0-5C52-48D7-9B69-A6ACB282B5D0}" type="presParOf" srcId="{CFFD55B7-ACE9-4124-90CC-36CE12A69430}" destId="{5AFED795-FF21-40EC-95AF-334DC1DA1F44}" srcOrd="0" destOrd="0" presId="urn:microsoft.com/office/officeart/2005/8/layout/hierarchy3"/>
    <dgm:cxn modelId="{D9923515-EB41-4A4B-B8A1-C1555843EB48}" type="presParOf" srcId="{5AFED795-FF21-40EC-95AF-334DC1DA1F44}" destId="{18F10C05-6178-4F00-B6D3-D12139097F54}" srcOrd="0" destOrd="0" presId="urn:microsoft.com/office/officeart/2005/8/layout/hierarchy3"/>
    <dgm:cxn modelId="{82E7B3DF-E7B9-4573-B7EA-D6156368F196}" type="presParOf" srcId="{18F10C05-6178-4F00-B6D3-D12139097F54}" destId="{63EE3D1F-4F8E-49D7-9FBF-A764947D7848}" srcOrd="0" destOrd="0" presId="urn:microsoft.com/office/officeart/2005/8/layout/hierarchy3"/>
    <dgm:cxn modelId="{DB90F6CE-8746-4D75-8E1E-412F1C568D96}" type="presParOf" srcId="{18F10C05-6178-4F00-B6D3-D12139097F54}" destId="{C7857893-A425-4B96-88E4-1E8CB0E73D47}" srcOrd="1" destOrd="0" presId="urn:microsoft.com/office/officeart/2005/8/layout/hierarchy3"/>
    <dgm:cxn modelId="{BC5BAB8D-7652-46EF-B48F-99BEDA6AA82F}" type="presParOf" srcId="{5AFED795-FF21-40EC-95AF-334DC1DA1F44}" destId="{C5D5509B-B1A7-4CA2-AFC8-ADF9202984CC}" srcOrd="1" destOrd="0" presId="urn:microsoft.com/office/officeart/2005/8/layout/hierarchy3"/>
    <dgm:cxn modelId="{33DF4269-B602-4B4D-8747-CC1CE5C636AD}" type="presParOf" srcId="{C5D5509B-B1A7-4CA2-AFC8-ADF9202984CC}" destId="{2352524B-3DB6-418F-BDA4-5C8FC9C38B08}" srcOrd="0" destOrd="0" presId="urn:microsoft.com/office/officeart/2005/8/layout/hierarchy3"/>
    <dgm:cxn modelId="{CF1E78F9-27F9-433C-8EAF-BA713A3C9302}" type="presParOf" srcId="{C5D5509B-B1A7-4CA2-AFC8-ADF9202984CC}" destId="{A55DD440-1572-43B7-B57E-87A85B6A481F}" srcOrd="1" destOrd="0" presId="urn:microsoft.com/office/officeart/2005/8/layout/hierarchy3"/>
    <dgm:cxn modelId="{E46AA403-C741-4220-A6F3-DFCE0CA4D572}" type="presParOf" srcId="{C5D5509B-B1A7-4CA2-AFC8-ADF9202984CC}" destId="{CE2D3B78-A83C-440E-9171-7AE32B38CCBE}" srcOrd="2" destOrd="0" presId="urn:microsoft.com/office/officeart/2005/8/layout/hierarchy3"/>
    <dgm:cxn modelId="{049ED153-EC94-4E38-A066-926A39FCC329}" type="presParOf" srcId="{C5D5509B-B1A7-4CA2-AFC8-ADF9202984CC}" destId="{FCAE0705-52CE-4F3F-89A9-517EC1048A53}" srcOrd="3" destOrd="0" presId="urn:microsoft.com/office/officeart/2005/8/layout/hierarchy3"/>
    <dgm:cxn modelId="{804837AF-ED34-4A81-98B1-FD99871E68B6}" type="presParOf" srcId="{C5D5509B-B1A7-4CA2-AFC8-ADF9202984CC}" destId="{3D406937-40E7-4CD7-8A6F-110912E08680}" srcOrd="4" destOrd="0" presId="urn:microsoft.com/office/officeart/2005/8/layout/hierarchy3"/>
    <dgm:cxn modelId="{EBC2DF4E-A74D-4F5D-A4FB-0B03D88265D0}" type="presParOf" srcId="{C5D5509B-B1A7-4CA2-AFC8-ADF9202984CC}" destId="{E07C9EAA-F2A3-413B-9A42-108AC0D17FE2}" srcOrd="5" destOrd="0" presId="urn:microsoft.com/office/officeart/2005/8/layout/hierarchy3"/>
    <dgm:cxn modelId="{E97991B7-B662-40A5-B560-84607102D702}" type="presParOf" srcId="{CFFD55B7-ACE9-4124-90CC-36CE12A69430}" destId="{A977FE01-12B9-405C-B7BF-AFCA7786BD5C}" srcOrd="1" destOrd="0" presId="urn:microsoft.com/office/officeart/2005/8/layout/hierarchy3"/>
    <dgm:cxn modelId="{D44FB2A6-5A5C-4809-9809-9F15FD63509A}" type="presParOf" srcId="{A977FE01-12B9-405C-B7BF-AFCA7786BD5C}" destId="{B1ADBA09-B037-461B-94DF-918B486AF35E}" srcOrd="0" destOrd="0" presId="urn:microsoft.com/office/officeart/2005/8/layout/hierarchy3"/>
    <dgm:cxn modelId="{28097B20-7543-4117-B93E-A370861ACC57}" type="presParOf" srcId="{B1ADBA09-B037-461B-94DF-918B486AF35E}" destId="{1C152C98-97C3-4BC2-952B-535B0468348F}" srcOrd="0" destOrd="0" presId="urn:microsoft.com/office/officeart/2005/8/layout/hierarchy3"/>
    <dgm:cxn modelId="{71E8B509-6835-4AFE-B40B-1CE8F8E29301}" type="presParOf" srcId="{B1ADBA09-B037-461B-94DF-918B486AF35E}" destId="{072852EB-F39A-46A5-BDDC-C26847CEE350}" srcOrd="1" destOrd="0" presId="urn:microsoft.com/office/officeart/2005/8/layout/hierarchy3"/>
    <dgm:cxn modelId="{BE505B6E-65B3-406F-83B8-4970113859B3}" type="presParOf" srcId="{A977FE01-12B9-405C-B7BF-AFCA7786BD5C}" destId="{18F059E7-CAB1-41F9-A1FD-32BEF1190917}" srcOrd="1" destOrd="0" presId="urn:microsoft.com/office/officeart/2005/8/layout/hierarchy3"/>
    <dgm:cxn modelId="{42FC05D0-FC79-44BD-B326-FAD5A19A4E7B}" type="presParOf" srcId="{18F059E7-CAB1-41F9-A1FD-32BEF1190917}" destId="{2EE49941-5F2D-47A6-9434-040585AE29A7}" srcOrd="0" destOrd="0" presId="urn:microsoft.com/office/officeart/2005/8/layout/hierarchy3"/>
    <dgm:cxn modelId="{0DF79D92-ED62-4B3F-9729-73CACF1C90B8}" type="presParOf" srcId="{18F059E7-CAB1-41F9-A1FD-32BEF1190917}" destId="{A4487F7B-4712-4636-8F9E-38F03A91731B}" srcOrd="1" destOrd="0" presId="urn:microsoft.com/office/officeart/2005/8/layout/hierarchy3"/>
    <dgm:cxn modelId="{C15BF23C-2131-403F-907C-098AAF7CCC5D}" type="presParOf" srcId="{18F059E7-CAB1-41F9-A1FD-32BEF1190917}" destId="{0089AA89-1BA0-442C-B220-42D77543C7FE}" srcOrd="2" destOrd="0" presId="urn:microsoft.com/office/officeart/2005/8/layout/hierarchy3"/>
    <dgm:cxn modelId="{37478114-121A-4340-AED3-D9B4F3EFA1C4}" type="presParOf" srcId="{18F059E7-CAB1-41F9-A1FD-32BEF1190917}" destId="{6A01AB0A-5329-4EA8-A993-F20540A38930}" srcOrd="3" destOrd="0" presId="urn:microsoft.com/office/officeart/2005/8/layout/hierarchy3"/>
    <dgm:cxn modelId="{032EEC73-9B89-4845-A543-2F96FD7A9297}" type="presParOf" srcId="{18F059E7-CAB1-41F9-A1FD-32BEF1190917}" destId="{F9E2B904-15CA-4BB0-BFDD-0EF629505058}" srcOrd="4" destOrd="0" presId="urn:microsoft.com/office/officeart/2005/8/layout/hierarchy3"/>
    <dgm:cxn modelId="{C029F052-E9AD-4153-9D1A-1987EE6990E8}" type="presParOf" srcId="{18F059E7-CAB1-41F9-A1FD-32BEF1190917}" destId="{8BF8EB27-4A22-447C-A319-C17C8822395E}" srcOrd="5" destOrd="0" presId="urn:microsoft.com/office/officeart/2005/8/layout/hierarchy3"/>
    <dgm:cxn modelId="{2C6A66F3-5E32-45BE-8D5C-633D97B16A0E}" type="presParOf" srcId="{18F059E7-CAB1-41F9-A1FD-32BEF1190917}" destId="{914F978F-D207-4771-9CAF-87E1B64C848C}" srcOrd="6" destOrd="0" presId="urn:microsoft.com/office/officeart/2005/8/layout/hierarchy3"/>
    <dgm:cxn modelId="{9CF1D8BA-6849-4E0C-B54E-38F2A595D311}" type="presParOf" srcId="{18F059E7-CAB1-41F9-A1FD-32BEF1190917}" destId="{7FFBCD1E-EBBE-4A12-AB5E-C978ED918167}"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A37D442-9596-478B-9995-D722288AD9EB}" type="doc">
      <dgm:prSet loTypeId="urn:microsoft.com/office/officeart/2005/8/layout/process2" loCatId="process" qsTypeId="urn:microsoft.com/office/officeart/2005/8/quickstyle/simple1" qsCatId="simple" csTypeId="urn:microsoft.com/office/officeart/2005/8/colors/accent1_2" csCatId="accent1" phldr="1"/>
      <dgm:spPr/>
    </dgm:pt>
    <dgm:pt modelId="{E5A98DD8-50F3-40EA-9A80-A58EAA17F8B6}">
      <dgm:prSet custT="1"/>
      <dgm:spPr>
        <a:solidFill>
          <a:schemeClr val="accent4">
            <a:lumMod val="75000"/>
          </a:schemeClr>
        </a:solidFill>
      </dgm:spPr>
      <dgm:t>
        <a:bodyPr/>
        <a:lstStyle/>
        <a:p>
          <a:pPr rtl="1"/>
          <a:r>
            <a:rPr lang="ar-SA" altLang="he-IL" sz="1800" b="1" dirty="0" smtClean="0">
              <a:latin typeface="Calibri" pitchFamily="34" charset="0"/>
            </a:rPr>
            <a:t>تقصي، تعيين وإرشاد معلمين مرافقين تربويا</a:t>
          </a:r>
          <a:endParaRPr lang="he-IL" altLang="he-IL" sz="1800" b="1" dirty="0">
            <a:latin typeface="Calibri" pitchFamily="34" charset="0"/>
          </a:endParaRPr>
        </a:p>
      </dgm:t>
    </dgm:pt>
    <dgm:pt modelId="{C9AA811A-B5E9-4119-AEC0-3D82A6931345}" type="parTrans" cxnId="{34E61019-398F-4DC8-A470-7464194E4D14}">
      <dgm:prSet/>
      <dgm:spPr/>
      <dgm:t>
        <a:bodyPr/>
        <a:lstStyle/>
        <a:p>
          <a:pPr rtl="1"/>
          <a:endParaRPr lang="he-IL"/>
        </a:p>
      </dgm:t>
    </dgm:pt>
    <dgm:pt modelId="{FEE6398C-A92D-4C7A-9078-8146F54BF3B3}" type="sibTrans" cxnId="{34E61019-398F-4DC8-A470-7464194E4D14}">
      <dgm:prSet/>
      <dgm:spPr>
        <a:solidFill>
          <a:schemeClr val="tx2"/>
        </a:solidFill>
      </dgm:spPr>
      <dgm:t>
        <a:bodyPr/>
        <a:lstStyle/>
        <a:p>
          <a:pPr rtl="1"/>
          <a:endParaRPr lang="he-IL"/>
        </a:p>
      </dgm:t>
    </dgm:pt>
    <dgm:pt modelId="{1E705277-901E-4F3B-843C-833514C73BE7}">
      <dgm:prSet custT="1"/>
      <dgm:spPr>
        <a:solidFill>
          <a:schemeClr val="tx2"/>
        </a:solidFill>
      </dgm:spPr>
      <dgm:t>
        <a:bodyPr/>
        <a:lstStyle/>
        <a:p>
          <a:pPr rtl="1"/>
          <a:r>
            <a:rPr lang="ar-SA" altLang="he-IL" sz="1800" b="1" dirty="0" smtClean="0">
              <a:latin typeface="Calibri" pitchFamily="34" charset="0"/>
            </a:rPr>
            <a:t>إعداد جدول زمني للنشاط التربوي ( يشمل أيام مركزة، أيام دراسية، حصص في الصفوف وساعات فردية )</a:t>
          </a:r>
          <a:endParaRPr lang="he-IL" altLang="he-IL" sz="1800" b="1" dirty="0">
            <a:latin typeface="Calibri" pitchFamily="34" charset="0"/>
          </a:endParaRPr>
        </a:p>
      </dgm:t>
    </dgm:pt>
    <dgm:pt modelId="{4C393446-0AA6-4615-B8E0-32386DB0EA86}" type="parTrans" cxnId="{9F316B3D-4A59-452C-B47C-7C972C868BEC}">
      <dgm:prSet/>
      <dgm:spPr/>
      <dgm:t>
        <a:bodyPr/>
        <a:lstStyle/>
        <a:p>
          <a:pPr rtl="1"/>
          <a:endParaRPr lang="he-IL"/>
        </a:p>
      </dgm:t>
    </dgm:pt>
    <dgm:pt modelId="{7FA3E3C4-6424-4A17-99AF-C57D310E37FE}" type="sibTrans" cxnId="{9F316B3D-4A59-452C-B47C-7C972C868BEC}">
      <dgm:prSet/>
      <dgm:spPr>
        <a:solidFill>
          <a:schemeClr val="tx2"/>
        </a:solidFill>
      </dgm:spPr>
      <dgm:t>
        <a:bodyPr/>
        <a:lstStyle/>
        <a:p>
          <a:pPr rtl="1"/>
          <a:endParaRPr lang="he-IL"/>
        </a:p>
      </dgm:t>
    </dgm:pt>
    <dgm:pt modelId="{FFB0383F-5617-4EDC-A843-17E0F60EED38}">
      <dgm:prSet custT="1"/>
      <dgm:spPr>
        <a:solidFill>
          <a:schemeClr val="accent5">
            <a:lumMod val="75000"/>
          </a:schemeClr>
        </a:solidFill>
      </dgm:spPr>
      <dgm:t>
        <a:bodyPr/>
        <a:lstStyle/>
        <a:p>
          <a:pPr rtl="1"/>
          <a:r>
            <a:rPr lang="ar-SA" altLang="he-IL" sz="1800" b="1" dirty="0" smtClean="0">
              <a:solidFill>
                <a:schemeClr val="bg1"/>
              </a:solidFill>
              <a:latin typeface="Calibri" pitchFamily="34" charset="0"/>
            </a:rPr>
            <a:t>توجيه وتعيين الطلاب </a:t>
          </a:r>
          <a:r>
            <a:rPr lang="ar-SA" sz="1800" b="1" dirty="0" smtClean="0">
              <a:solidFill>
                <a:schemeClr val="bg1"/>
              </a:solidFill>
              <a:latin typeface="Times New Roman" pitchFamily="18" charset="0"/>
              <a:cs typeface="Times New Roman" pitchFamily="18" charset="0"/>
            </a:rPr>
            <a:t>في أماكن التجارب العملية</a:t>
          </a:r>
          <a:endParaRPr lang="he-IL" altLang="he-IL" sz="1800" b="1" dirty="0">
            <a:solidFill>
              <a:schemeClr val="bg1"/>
            </a:solidFill>
            <a:latin typeface="Calibri" pitchFamily="34" charset="0"/>
          </a:endParaRPr>
        </a:p>
      </dgm:t>
    </dgm:pt>
    <dgm:pt modelId="{D47414E7-58B1-4736-9F32-71B16197E571}" type="parTrans" cxnId="{4A531F31-B7DF-4FC1-AC6D-A703DD16B043}">
      <dgm:prSet/>
      <dgm:spPr/>
      <dgm:t>
        <a:bodyPr/>
        <a:lstStyle/>
        <a:p>
          <a:pPr rtl="1"/>
          <a:endParaRPr lang="he-IL"/>
        </a:p>
      </dgm:t>
    </dgm:pt>
    <dgm:pt modelId="{185E17CA-945F-466F-B834-6ADBABDFEC49}" type="sibTrans" cxnId="{4A531F31-B7DF-4FC1-AC6D-A703DD16B043}">
      <dgm:prSet/>
      <dgm:spPr>
        <a:solidFill>
          <a:schemeClr val="tx2"/>
        </a:solidFill>
      </dgm:spPr>
      <dgm:t>
        <a:bodyPr/>
        <a:lstStyle/>
        <a:p>
          <a:pPr rtl="1"/>
          <a:endParaRPr lang="he-IL"/>
        </a:p>
      </dgm:t>
    </dgm:pt>
    <dgm:pt modelId="{BC79A8AD-4CDF-4E2A-8463-8AFBF9C6F78A}">
      <dgm:prSet custT="1"/>
      <dgm:spPr>
        <a:solidFill>
          <a:schemeClr val="tx2">
            <a:lumMod val="60000"/>
            <a:lumOff val="40000"/>
          </a:schemeClr>
        </a:solidFill>
      </dgm:spPr>
      <dgm:t>
        <a:bodyPr/>
        <a:lstStyle/>
        <a:p>
          <a:pPr rtl="1"/>
          <a:r>
            <a:rPr lang="ar-SA" altLang="he-IL" sz="1800" b="1" dirty="0" smtClean="0">
              <a:latin typeface="Calibri" pitchFamily="34" charset="0"/>
            </a:rPr>
            <a:t>دمج البرنامج في موقع المدرسة على شبكة الإنترنت</a:t>
          </a:r>
          <a:endParaRPr lang="he-IL" altLang="he-IL" sz="1800" b="1" dirty="0">
            <a:latin typeface="Calibri" pitchFamily="34" charset="0"/>
          </a:endParaRPr>
        </a:p>
      </dgm:t>
    </dgm:pt>
    <dgm:pt modelId="{E75E693C-AE64-4D4E-9114-EA7F6CF96177}" type="parTrans" cxnId="{7130F79C-FD39-4684-9193-7ADE838B5F1A}">
      <dgm:prSet/>
      <dgm:spPr/>
      <dgm:t>
        <a:bodyPr/>
        <a:lstStyle/>
        <a:p>
          <a:pPr rtl="1"/>
          <a:endParaRPr lang="he-IL"/>
        </a:p>
      </dgm:t>
    </dgm:pt>
    <dgm:pt modelId="{639C8162-06C0-424A-9985-2A195C120394}" type="sibTrans" cxnId="{7130F79C-FD39-4684-9193-7ADE838B5F1A}">
      <dgm:prSet/>
      <dgm:spPr>
        <a:solidFill>
          <a:schemeClr val="tx2"/>
        </a:solidFill>
      </dgm:spPr>
      <dgm:t>
        <a:bodyPr/>
        <a:lstStyle/>
        <a:p>
          <a:pPr rtl="1"/>
          <a:endParaRPr lang="he-IL"/>
        </a:p>
      </dgm:t>
    </dgm:pt>
    <dgm:pt modelId="{4971118A-9380-4AE0-B42A-1AC51776C5FC}">
      <dgm:prSet custT="1"/>
      <dgm:spPr>
        <a:solidFill>
          <a:schemeClr val="accent4">
            <a:lumMod val="75000"/>
          </a:schemeClr>
        </a:solidFill>
      </dgm:spPr>
      <dgm:t>
        <a:bodyPr/>
        <a:lstStyle/>
        <a:p>
          <a:pPr rtl="1"/>
          <a:r>
            <a:rPr lang="ar-SA" sz="1800" b="1" dirty="0" smtClean="0">
              <a:latin typeface="Times New Roman" pitchFamily="18" charset="0"/>
              <a:cs typeface="Times New Roman" pitchFamily="18" charset="0"/>
            </a:rPr>
            <a:t>تخطيط وتـنـفـيـذ المشروع الجماعي</a:t>
          </a:r>
          <a:endParaRPr lang="he-IL" altLang="he-IL" sz="1800" b="1" dirty="0">
            <a:latin typeface="Calibri" pitchFamily="34" charset="0"/>
          </a:endParaRPr>
        </a:p>
      </dgm:t>
    </dgm:pt>
    <dgm:pt modelId="{465E6698-1996-42A6-8DAA-371013E6B5CE}" type="parTrans" cxnId="{6FD65B24-C330-45A3-AE43-77BA858F8F3D}">
      <dgm:prSet/>
      <dgm:spPr/>
      <dgm:t>
        <a:bodyPr/>
        <a:lstStyle/>
        <a:p>
          <a:pPr rtl="1"/>
          <a:endParaRPr lang="he-IL"/>
        </a:p>
      </dgm:t>
    </dgm:pt>
    <dgm:pt modelId="{53354216-17C0-4556-992A-0E0A2900C1ED}" type="sibTrans" cxnId="{6FD65B24-C330-45A3-AE43-77BA858F8F3D}">
      <dgm:prSet/>
      <dgm:spPr>
        <a:solidFill>
          <a:schemeClr val="tx2"/>
        </a:solidFill>
      </dgm:spPr>
      <dgm:t>
        <a:bodyPr/>
        <a:lstStyle/>
        <a:p>
          <a:pPr rtl="1"/>
          <a:endParaRPr lang="he-IL"/>
        </a:p>
      </dgm:t>
    </dgm:pt>
    <dgm:pt modelId="{07870905-38E9-4C79-93E4-F9344A96E823}">
      <dgm:prSet custT="1"/>
      <dgm:spPr>
        <a:solidFill>
          <a:srgbClr val="002060"/>
        </a:solidFill>
      </dgm:spPr>
      <dgm:t>
        <a:bodyPr/>
        <a:lstStyle/>
        <a:p>
          <a:pPr rtl="1"/>
          <a:r>
            <a:rPr lang="ar-SA" altLang="he-IL" sz="1800" b="1" dirty="0" smtClean="0">
              <a:latin typeface="Calibri" pitchFamily="34" charset="0"/>
            </a:rPr>
            <a:t>تـقـيـيـم الطلاب بما في ذلك مسار الامتياز</a:t>
          </a:r>
          <a:endParaRPr lang="he-IL" altLang="he-IL" sz="1800" b="1" dirty="0">
            <a:latin typeface="Calibri" pitchFamily="34" charset="0"/>
          </a:endParaRPr>
        </a:p>
      </dgm:t>
    </dgm:pt>
    <dgm:pt modelId="{7D5688C1-9828-4F79-9CC7-C134E02E6A1B}" type="parTrans" cxnId="{8372E748-53D2-4919-A75C-F31AEE919A2E}">
      <dgm:prSet/>
      <dgm:spPr/>
      <dgm:t>
        <a:bodyPr/>
        <a:lstStyle/>
        <a:p>
          <a:pPr rtl="1"/>
          <a:endParaRPr lang="he-IL"/>
        </a:p>
      </dgm:t>
    </dgm:pt>
    <dgm:pt modelId="{C989BA3C-D6C0-4A30-A284-71A333E89C1E}" type="sibTrans" cxnId="{8372E748-53D2-4919-A75C-F31AEE919A2E}">
      <dgm:prSet/>
      <dgm:spPr>
        <a:solidFill>
          <a:schemeClr val="tx2"/>
        </a:solidFill>
      </dgm:spPr>
      <dgm:t>
        <a:bodyPr/>
        <a:lstStyle/>
        <a:p>
          <a:pPr rtl="1"/>
          <a:endParaRPr lang="he-IL"/>
        </a:p>
      </dgm:t>
    </dgm:pt>
    <dgm:pt modelId="{6EBF4AE4-CE3C-4331-AA85-3E12B443DCBC}">
      <dgm:prSet custT="1"/>
      <dgm:spPr>
        <a:solidFill>
          <a:schemeClr val="accent5">
            <a:lumMod val="75000"/>
          </a:schemeClr>
        </a:solidFill>
      </dgm:spPr>
      <dgm:t>
        <a:bodyPr/>
        <a:lstStyle/>
        <a:p>
          <a:pPr rtl="1"/>
          <a:r>
            <a:rPr lang="ar-SA" altLang="he-IL" sz="1800" b="1" dirty="0" smtClean="0">
              <a:latin typeface="Calibri" pitchFamily="34" charset="0"/>
            </a:rPr>
            <a:t>متابعة ورقابة </a:t>
          </a:r>
          <a:r>
            <a:rPr lang="ar-SA" sz="1800" b="1" dirty="0" smtClean="0">
              <a:latin typeface="Times New Roman" pitchFamily="18" charset="0"/>
              <a:cs typeface="Times New Roman" pitchFamily="18" charset="0"/>
            </a:rPr>
            <a:t>تـنـفـيـذ </a:t>
          </a:r>
          <a:r>
            <a:rPr lang="ar-SA" altLang="he-IL" sz="1800" b="1" dirty="0" smtClean="0">
              <a:latin typeface="Calibri" pitchFamily="34" charset="0"/>
            </a:rPr>
            <a:t>البرنامج في المدرسة </a:t>
          </a:r>
          <a:endParaRPr lang="he-IL" altLang="he-IL" sz="1800" b="1" dirty="0">
            <a:solidFill>
              <a:srgbClr val="FF0000"/>
            </a:solidFill>
            <a:latin typeface="Calibri" pitchFamily="34" charset="0"/>
          </a:endParaRPr>
        </a:p>
      </dgm:t>
    </dgm:pt>
    <dgm:pt modelId="{86CE13FC-BDF5-4FA3-BA1E-E464F1BE3563}" type="parTrans" cxnId="{3F94CCAB-CE43-4ED3-A3B5-45D28054A2DC}">
      <dgm:prSet/>
      <dgm:spPr/>
      <dgm:t>
        <a:bodyPr/>
        <a:lstStyle/>
        <a:p>
          <a:pPr rtl="1"/>
          <a:endParaRPr lang="he-IL"/>
        </a:p>
      </dgm:t>
    </dgm:pt>
    <dgm:pt modelId="{CD2899F1-7B88-42FA-9963-793DCD26593A}" type="sibTrans" cxnId="{3F94CCAB-CE43-4ED3-A3B5-45D28054A2DC}">
      <dgm:prSet/>
      <dgm:spPr/>
      <dgm:t>
        <a:bodyPr/>
        <a:lstStyle/>
        <a:p>
          <a:pPr rtl="1"/>
          <a:endParaRPr lang="he-IL"/>
        </a:p>
      </dgm:t>
    </dgm:pt>
    <dgm:pt modelId="{07937076-3F65-4E61-B216-7B7DB80F6894}">
      <dgm:prSet custT="1"/>
      <dgm:spPr>
        <a:solidFill>
          <a:schemeClr val="accent5">
            <a:lumMod val="75000"/>
          </a:schemeClr>
        </a:solidFill>
      </dgm:spPr>
      <dgm:t>
        <a:bodyPr/>
        <a:lstStyle/>
        <a:p>
          <a:pPr rtl="1"/>
          <a:r>
            <a:rPr lang="ar-SA" sz="1800" b="1" dirty="0" smtClean="0">
              <a:solidFill>
                <a:schemeClr val="bg1"/>
              </a:solidFill>
            </a:rPr>
            <a:t>إقامة طاقم توجيه مدرسي</a:t>
          </a:r>
          <a:endParaRPr lang="he-IL" sz="1800" dirty="0">
            <a:solidFill>
              <a:schemeClr val="bg1"/>
            </a:solidFill>
          </a:endParaRPr>
        </a:p>
      </dgm:t>
    </dgm:pt>
    <dgm:pt modelId="{AE488706-18F2-44F4-A6B1-43A77FF2FE33}" type="parTrans" cxnId="{657497AA-24B8-4EC2-BC0B-48B88E3DFCFD}">
      <dgm:prSet/>
      <dgm:spPr/>
      <dgm:t>
        <a:bodyPr/>
        <a:lstStyle/>
        <a:p>
          <a:pPr rtl="1"/>
          <a:endParaRPr lang="he-IL"/>
        </a:p>
      </dgm:t>
    </dgm:pt>
    <dgm:pt modelId="{5C86DC28-027E-4085-B8B4-4F6E2BDBD2D2}" type="sibTrans" cxnId="{657497AA-24B8-4EC2-BC0B-48B88E3DFCFD}">
      <dgm:prSet/>
      <dgm:spPr>
        <a:solidFill>
          <a:schemeClr val="tx2"/>
        </a:solidFill>
      </dgm:spPr>
      <dgm:t>
        <a:bodyPr/>
        <a:lstStyle/>
        <a:p>
          <a:pPr rtl="1"/>
          <a:endParaRPr lang="he-IL"/>
        </a:p>
      </dgm:t>
    </dgm:pt>
    <dgm:pt modelId="{8D921781-3328-442E-8CFD-DAFF8AB5EE83}">
      <dgm:prSet custT="1"/>
      <dgm:spPr>
        <a:solidFill>
          <a:schemeClr val="tx2">
            <a:lumMod val="60000"/>
            <a:lumOff val="40000"/>
          </a:schemeClr>
        </a:solidFill>
      </dgm:spPr>
      <dgm:t>
        <a:bodyPr/>
        <a:lstStyle/>
        <a:p>
          <a:pPr rtl="1"/>
          <a:r>
            <a:rPr lang="ar-SA" sz="1800" b="1" dirty="0" smtClean="0">
              <a:latin typeface="Times New Roman" pitchFamily="18" charset="0"/>
              <a:cs typeface="Times New Roman" pitchFamily="18" charset="0"/>
            </a:rPr>
            <a:t>تخطيط وتـنـفـيـذ منظومة تطوير مهني مدرسية</a:t>
          </a:r>
          <a:endParaRPr lang="he-IL" b="1" dirty="0">
            <a:solidFill>
              <a:srgbClr val="800000"/>
            </a:solidFill>
          </a:endParaRPr>
        </a:p>
      </dgm:t>
    </dgm:pt>
    <dgm:pt modelId="{5E8192B1-E43F-4C07-A54C-BFE85FEC054C}" type="parTrans" cxnId="{C6257352-F318-4387-A06E-F5085911DEB4}">
      <dgm:prSet/>
      <dgm:spPr/>
      <dgm:t>
        <a:bodyPr/>
        <a:lstStyle/>
        <a:p>
          <a:pPr rtl="1"/>
          <a:endParaRPr lang="he-IL"/>
        </a:p>
      </dgm:t>
    </dgm:pt>
    <dgm:pt modelId="{12E99B19-3B50-405A-B880-DFEBAA78376D}" type="sibTrans" cxnId="{C6257352-F318-4387-A06E-F5085911DEB4}">
      <dgm:prSet/>
      <dgm:spPr>
        <a:solidFill>
          <a:schemeClr val="tx2"/>
        </a:solidFill>
      </dgm:spPr>
      <dgm:t>
        <a:bodyPr/>
        <a:lstStyle/>
        <a:p>
          <a:pPr rtl="1"/>
          <a:endParaRPr lang="he-IL"/>
        </a:p>
      </dgm:t>
    </dgm:pt>
    <dgm:pt modelId="{E4927DE6-7323-4D5D-8366-025639A5951D}" type="pres">
      <dgm:prSet presAssocID="{7A37D442-9596-478B-9995-D722288AD9EB}" presName="linearFlow" presStyleCnt="0">
        <dgm:presLayoutVars>
          <dgm:resizeHandles val="exact"/>
        </dgm:presLayoutVars>
      </dgm:prSet>
      <dgm:spPr/>
    </dgm:pt>
    <dgm:pt modelId="{23BE877F-5FC8-4A9A-8018-9EDC9D7C1592}" type="pres">
      <dgm:prSet presAssocID="{07937076-3F65-4E61-B216-7B7DB80F6894}" presName="node" presStyleLbl="node1" presStyleIdx="0" presStyleCnt="9" custScaleX="464163">
        <dgm:presLayoutVars>
          <dgm:bulletEnabled val="1"/>
        </dgm:presLayoutVars>
      </dgm:prSet>
      <dgm:spPr/>
      <dgm:t>
        <a:bodyPr/>
        <a:lstStyle/>
        <a:p>
          <a:pPr rtl="1"/>
          <a:endParaRPr lang="he-IL"/>
        </a:p>
      </dgm:t>
    </dgm:pt>
    <dgm:pt modelId="{7E80D8C0-15A7-4854-9549-74522E641F46}" type="pres">
      <dgm:prSet presAssocID="{5C86DC28-027E-4085-B8B4-4F6E2BDBD2D2}" presName="sibTrans" presStyleLbl="sibTrans2D1" presStyleIdx="0" presStyleCnt="8"/>
      <dgm:spPr/>
      <dgm:t>
        <a:bodyPr/>
        <a:lstStyle/>
        <a:p>
          <a:pPr rtl="1"/>
          <a:endParaRPr lang="he-IL"/>
        </a:p>
      </dgm:t>
    </dgm:pt>
    <dgm:pt modelId="{EA69ED76-DA54-430B-8B97-64D4CA51AD4B}" type="pres">
      <dgm:prSet presAssocID="{5C86DC28-027E-4085-B8B4-4F6E2BDBD2D2}" presName="connectorText" presStyleLbl="sibTrans2D1" presStyleIdx="0" presStyleCnt="8"/>
      <dgm:spPr/>
      <dgm:t>
        <a:bodyPr/>
        <a:lstStyle/>
        <a:p>
          <a:pPr rtl="1"/>
          <a:endParaRPr lang="he-IL"/>
        </a:p>
      </dgm:t>
    </dgm:pt>
    <dgm:pt modelId="{8CCAB258-A441-48AB-A394-5840D11B55F9}" type="pres">
      <dgm:prSet presAssocID="{8D921781-3328-442E-8CFD-DAFF8AB5EE83}" presName="node" presStyleLbl="node1" presStyleIdx="1" presStyleCnt="9" custScaleX="464163">
        <dgm:presLayoutVars>
          <dgm:bulletEnabled val="1"/>
        </dgm:presLayoutVars>
      </dgm:prSet>
      <dgm:spPr/>
      <dgm:t>
        <a:bodyPr/>
        <a:lstStyle/>
        <a:p>
          <a:pPr rtl="1"/>
          <a:endParaRPr lang="he-IL"/>
        </a:p>
      </dgm:t>
    </dgm:pt>
    <dgm:pt modelId="{283845EC-61FE-4068-9FF4-9A4E05833AD9}" type="pres">
      <dgm:prSet presAssocID="{12E99B19-3B50-405A-B880-DFEBAA78376D}" presName="sibTrans" presStyleLbl="sibTrans2D1" presStyleIdx="1" presStyleCnt="8"/>
      <dgm:spPr/>
      <dgm:t>
        <a:bodyPr/>
        <a:lstStyle/>
        <a:p>
          <a:pPr rtl="1"/>
          <a:endParaRPr lang="he-IL"/>
        </a:p>
      </dgm:t>
    </dgm:pt>
    <dgm:pt modelId="{BD33A1DC-6980-4FA3-BE42-66C5174C1251}" type="pres">
      <dgm:prSet presAssocID="{12E99B19-3B50-405A-B880-DFEBAA78376D}" presName="connectorText" presStyleLbl="sibTrans2D1" presStyleIdx="1" presStyleCnt="8"/>
      <dgm:spPr/>
      <dgm:t>
        <a:bodyPr/>
        <a:lstStyle/>
        <a:p>
          <a:pPr rtl="1"/>
          <a:endParaRPr lang="he-IL"/>
        </a:p>
      </dgm:t>
    </dgm:pt>
    <dgm:pt modelId="{BB7B165B-59E4-4496-8000-41F8A2D6B1A2}" type="pres">
      <dgm:prSet presAssocID="{E5A98DD8-50F3-40EA-9A80-A58EAA17F8B6}" presName="node" presStyleLbl="node1" presStyleIdx="2" presStyleCnt="9" custScaleX="464163">
        <dgm:presLayoutVars>
          <dgm:bulletEnabled val="1"/>
        </dgm:presLayoutVars>
      </dgm:prSet>
      <dgm:spPr/>
      <dgm:t>
        <a:bodyPr/>
        <a:lstStyle/>
        <a:p>
          <a:pPr rtl="1"/>
          <a:endParaRPr lang="he-IL"/>
        </a:p>
      </dgm:t>
    </dgm:pt>
    <dgm:pt modelId="{E49E7B5D-72FB-474E-BF4E-333EA10AC55B}" type="pres">
      <dgm:prSet presAssocID="{FEE6398C-A92D-4C7A-9078-8146F54BF3B3}" presName="sibTrans" presStyleLbl="sibTrans2D1" presStyleIdx="2" presStyleCnt="8"/>
      <dgm:spPr/>
      <dgm:t>
        <a:bodyPr/>
        <a:lstStyle/>
        <a:p>
          <a:pPr rtl="1"/>
          <a:endParaRPr lang="he-IL"/>
        </a:p>
      </dgm:t>
    </dgm:pt>
    <dgm:pt modelId="{2665879C-7AFD-4404-A741-51EFF24F9DA2}" type="pres">
      <dgm:prSet presAssocID="{FEE6398C-A92D-4C7A-9078-8146F54BF3B3}" presName="connectorText" presStyleLbl="sibTrans2D1" presStyleIdx="2" presStyleCnt="8"/>
      <dgm:spPr/>
      <dgm:t>
        <a:bodyPr/>
        <a:lstStyle/>
        <a:p>
          <a:pPr rtl="1"/>
          <a:endParaRPr lang="he-IL"/>
        </a:p>
      </dgm:t>
    </dgm:pt>
    <dgm:pt modelId="{4ACB01E6-AD9E-4B8B-9539-80EE11229FED}" type="pres">
      <dgm:prSet presAssocID="{1E705277-901E-4F3B-843C-833514C73BE7}" presName="node" presStyleLbl="node1" presStyleIdx="3" presStyleCnt="9" custScaleX="465252" custScaleY="115930">
        <dgm:presLayoutVars>
          <dgm:bulletEnabled val="1"/>
        </dgm:presLayoutVars>
      </dgm:prSet>
      <dgm:spPr/>
      <dgm:t>
        <a:bodyPr/>
        <a:lstStyle/>
        <a:p>
          <a:pPr rtl="1"/>
          <a:endParaRPr lang="he-IL"/>
        </a:p>
      </dgm:t>
    </dgm:pt>
    <dgm:pt modelId="{8A390D2F-26E4-4797-B9CA-6D98B37B4B21}" type="pres">
      <dgm:prSet presAssocID="{7FA3E3C4-6424-4A17-99AF-C57D310E37FE}" presName="sibTrans" presStyleLbl="sibTrans2D1" presStyleIdx="3" presStyleCnt="8"/>
      <dgm:spPr/>
      <dgm:t>
        <a:bodyPr/>
        <a:lstStyle/>
        <a:p>
          <a:pPr rtl="1"/>
          <a:endParaRPr lang="he-IL"/>
        </a:p>
      </dgm:t>
    </dgm:pt>
    <dgm:pt modelId="{85E41316-4999-4644-892F-8D49AABD00E8}" type="pres">
      <dgm:prSet presAssocID="{7FA3E3C4-6424-4A17-99AF-C57D310E37FE}" presName="connectorText" presStyleLbl="sibTrans2D1" presStyleIdx="3" presStyleCnt="8"/>
      <dgm:spPr/>
      <dgm:t>
        <a:bodyPr/>
        <a:lstStyle/>
        <a:p>
          <a:pPr rtl="1"/>
          <a:endParaRPr lang="he-IL"/>
        </a:p>
      </dgm:t>
    </dgm:pt>
    <dgm:pt modelId="{E98A5987-49A2-42BA-A9C0-7272A09E06EB}" type="pres">
      <dgm:prSet presAssocID="{FFB0383F-5617-4EDC-A843-17E0F60EED38}" presName="node" presStyleLbl="node1" presStyleIdx="4" presStyleCnt="9" custScaleX="464163">
        <dgm:presLayoutVars>
          <dgm:bulletEnabled val="1"/>
        </dgm:presLayoutVars>
      </dgm:prSet>
      <dgm:spPr/>
      <dgm:t>
        <a:bodyPr/>
        <a:lstStyle/>
        <a:p>
          <a:pPr rtl="1"/>
          <a:endParaRPr lang="he-IL"/>
        </a:p>
      </dgm:t>
    </dgm:pt>
    <dgm:pt modelId="{9924C48C-4521-46DA-B1C7-D781C583A2C7}" type="pres">
      <dgm:prSet presAssocID="{185E17CA-945F-466F-B834-6ADBABDFEC49}" presName="sibTrans" presStyleLbl="sibTrans2D1" presStyleIdx="4" presStyleCnt="8"/>
      <dgm:spPr/>
      <dgm:t>
        <a:bodyPr/>
        <a:lstStyle/>
        <a:p>
          <a:pPr rtl="1"/>
          <a:endParaRPr lang="he-IL"/>
        </a:p>
      </dgm:t>
    </dgm:pt>
    <dgm:pt modelId="{0D4989AC-A35E-42D5-B197-AEF26304EA78}" type="pres">
      <dgm:prSet presAssocID="{185E17CA-945F-466F-B834-6ADBABDFEC49}" presName="connectorText" presStyleLbl="sibTrans2D1" presStyleIdx="4" presStyleCnt="8"/>
      <dgm:spPr/>
      <dgm:t>
        <a:bodyPr/>
        <a:lstStyle/>
        <a:p>
          <a:pPr rtl="1"/>
          <a:endParaRPr lang="he-IL"/>
        </a:p>
      </dgm:t>
    </dgm:pt>
    <dgm:pt modelId="{AF5AB6C2-4761-4546-AAB1-E67074FDFFF6}" type="pres">
      <dgm:prSet presAssocID="{BC79A8AD-4CDF-4E2A-8463-8AFBF9C6F78A}" presName="node" presStyleLbl="node1" presStyleIdx="5" presStyleCnt="9" custScaleX="464163">
        <dgm:presLayoutVars>
          <dgm:bulletEnabled val="1"/>
        </dgm:presLayoutVars>
      </dgm:prSet>
      <dgm:spPr/>
      <dgm:t>
        <a:bodyPr/>
        <a:lstStyle/>
        <a:p>
          <a:pPr rtl="1"/>
          <a:endParaRPr lang="he-IL"/>
        </a:p>
      </dgm:t>
    </dgm:pt>
    <dgm:pt modelId="{F42FD70C-CF82-4E72-A044-229759F1E0BD}" type="pres">
      <dgm:prSet presAssocID="{639C8162-06C0-424A-9985-2A195C120394}" presName="sibTrans" presStyleLbl="sibTrans2D1" presStyleIdx="5" presStyleCnt="8"/>
      <dgm:spPr/>
      <dgm:t>
        <a:bodyPr/>
        <a:lstStyle/>
        <a:p>
          <a:pPr rtl="1"/>
          <a:endParaRPr lang="he-IL"/>
        </a:p>
      </dgm:t>
    </dgm:pt>
    <dgm:pt modelId="{8E3AF97C-C504-4CC1-B16B-47BE421B2E06}" type="pres">
      <dgm:prSet presAssocID="{639C8162-06C0-424A-9985-2A195C120394}" presName="connectorText" presStyleLbl="sibTrans2D1" presStyleIdx="5" presStyleCnt="8"/>
      <dgm:spPr/>
      <dgm:t>
        <a:bodyPr/>
        <a:lstStyle/>
        <a:p>
          <a:pPr rtl="1"/>
          <a:endParaRPr lang="he-IL"/>
        </a:p>
      </dgm:t>
    </dgm:pt>
    <dgm:pt modelId="{289E5661-508F-4850-9573-376F6AF34246}" type="pres">
      <dgm:prSet presAssocID="{4971118A-9380-4AE0-B42A-1AC51776C5FC}" presName="node" presStyleLbl="node1" presStyleIdx="6" presStyleCnt="9" custScaleX="464163">
        <dgm:presLayoutVars>
          <dgm:bulletEnabled val="1"/>
        </dgm:presLayoutVars>
      </dgm:prSet>
      <dgm:spPr/>
      <dgm:t>
        <a:bodyPr/>
        <a:lstStyle/>
        <a:p>
          <a:pPr rtl="1"/>
          <a:endParaRPr lang="he-IL"/>
        </a:p>
      </dgm:t>
    </dgm:pt>
    <dgm:pt modelId="{089B2ADB-85F4-4F47-97FE-9AD54813FA00}" type="pres">
      <dgm:prSet presAssocID="{53354216-17C0-4556-992A-0E0A2900C1ED}" presName="sibTrans" presStyleLbl="sibTrans2D1" presStyleIdx="6" presStyleCnt="8"/>
      <dgm:spPr/>
      <dgm:t>
        <a:bodyPr/>
        <a:lstStyle/>
        <a:p>
          <a:pPr rtl="1"/>
          <a:endParaRPr lang="he-IL"/>
        </a:p>
      </dgm:t>
    </dgm:pt>
    <dgm:pt modelId="{CC1E4096-6F33-4113-9015-E34748D0E60E}" type="pres">
      <dgm:prSet presAssocID="{53354216-17C0-4556-992A-0E0A2900C1ED}" presName="connectorText" presStyleLbl="sibTrans2D1" presStyleIdx="6" presStyleCnt="8"/>
      <dgm:spPr/>
      <dgm:t>
        <a:bodyPr/>
        <a:lstStyle/>
        <a:p>
          <a:pPr rtl="1"/>
          <a:endParaRPr lang="he-IL"/>
        </a:p>
      </dgm:t>
    </dgm:pt>
    <dgm:pt modelId="{59A2D3BC-18A2-41D0-A952-4410B6D32F65}" type="pres">
      <dgm:prSet presAssocID="{07870905-38E9-4C79-93E4-F9344A96E823}" presName="node" presStyleLbl="node1" presStyleIdx="7" presStyleCnt="9" custScaleX="464163">
        <dgm:presLayoutVars>
          <dgm:bulletEnabled val="1"/>
        </dgm:presLayoutVars>
      </dgm:prSet>
      <dgm:spPr/>
      <dgm:t>
        <a:bodyPr/>
        <a:lstStyle/>
        <a:p>
          <a:pPr rtl="1"/>
          <a:endParaRPr lang="he-IL"/>
        </a:p>
      </dgm:t>
    </dgm:pt>
    <dgm:pt modelId="{2438103A-ED67-4D00-9711-105ABA2FFEC6}" type="pres">
      <dgm:prSet presAssocID="{C989BA3C-D6C0-4A30-A284-71A333E89C1E}" presName="sibTrans" presStyleLbl="sibTrans2D1" presStyleIdx="7" presStyleCnt="8"/>
      <dgm:spPr/>
      <dgm:t>
        <a:bodyPr/>
        <a:lstStyle/>
        <a:p>
          <a:pPr rtl="1"/>
          <a:endParaRPr lang="he-IL"/>
        </a:p>
      </dgm:t>
    </dgm:pt>
    <dgm:pt modelId="{379AFF28-C263-4950-9ED5-C0CE1505CAD6}" type="pres">
      <dgm:prSet presAssocID="{C989BA3C-D6C0-4A30-A284-71A333E89C1E}" presName="connectorText" presStyleLbl="sibTrans2D1" presStyleIdx="7" presStyleCnt="8"/>
      <dgm:spPr/>
      <dgm:t>
        <a:bodyPr/>
        <a:lstStyle/>
        <a:p>
          <a:pPr rtl="1"/>
          <a:endParaRPr lang="he-IL"/>
        </a:p>
      </dgm:t>
    </dgm:pt>
    <dgm:pt modelId="{5F9E3FF6-CAA1-41D1-B322-9440D9B0677D}" type="pres">
      <dgm:prSet presAssocID="{6EBF4AE4-CE3C-4331-AA85-3E12B443DCBC}" presName="node" presStyleLbl="node1" presStyleIdx="8" presStyleCnt="9" custScaleX="464163">
        <dgm:presLayoutVars>
          <dgm:bulletEnabled val="1"/>
        </dgm:presLayoutVars>
      </dgm:prSet>
      <dgm:spPr/>
      <dgm:t>
        <a:bodyPr/>
        <a:lstStyle/>
        <a:p>
          <a:pPr rtl="1"/>
          <a:endParaRPr lang="he-IL"/>
        </a:p>
      </dgm:t>
    </dgm:pt>
  </dgm:ptLst>
  <dgm:cxnLst>
    <dgm:cxn modelId="{C6257352-F318-4387-A06E-F5085911DEB4}" srcId="{7A37D442-9596-478B-9995-D722288AD9EB}" destId="{8D921781-3328-442E-8CFD-DAFF8AB5EE83}" srcOrd="1" destOrd="0" parTransId="{5E8192B1-E43F-4C07-A54C-BFE85FEC054C}" sibTransId="{12E99B19-3B50-405A-B880-DFEBAA78376D}"/>
    <dgm:cxn modelId="{7130F79C-FD39-4684-9193-7ADE838B5F1A}" srcId="{7A37D442-9596-478B-9995-D722288AD9EB}" destId="{BC79A8AD-4CDF-4E2A-8463-8AFBF9C6F78A}" srcOrd="5" destOrd="0" parTransId="{E75E693C-AE64-4D4E-9114-EA7F6CF96177}" sibTransId="{639C8162-06C0-424A-9985-2A195C120394}"/>
    <dgm:cxn modelId="{2E01FE33-4A9D-48A9-A364-2B4FC02975CD}" type="presOf" srcId="{53354216-17C0-4556-992A-0E0A2900C1ED}" destId="{CC1E4096-6F33-4113-9015-E34748D0E60E}" srcOrd="1" destOrd="0" presId="urn:microsoft.com/office/officeart/2005/8/layout/process2"/>
    <dgm:cxn modelId="{94CBD0C2-7F68-4A00-99D3-068F6B4B6F30}" type="presOf" srcId="{6EBF4AE4-CE3C-4331-AA85-3E12B443DCBC}" destId="{5F9E3FF6-CAA1-41D1-B322-9440D9B0677D}" srcOrd="0" destOrd="0" presId="urn:microsoft.com/office/officeart/2005/8/layout/process2"/>
    <dgm:cxn modelId="{0FFEDE7C-CD40-4341-B7BD-A835B4B664A9}" type="presOf" srcId="{07937076-3F65-4E61-B216-7B7DB80F6894}" destId="{23BE877F-5FC8-4A9A-8018-9EDC9D7C1592}" srcOrd="0" destOrd="0" presId="urn:microsoft.com/office/officeart/2005/8/layout/process2"/>
    <dgm:cxn modelId="{F1EA740D-1765-44BC-9E70-3B601A18546E}" type="presOf" srcId="{7FA3E3C4-6424-4A17-99AF-C57D310E37FE}" destId="{8A390D2F-26E4-4797-B9CA-6D98B37B4B21}" srcOrd="0" destOrd="0" presId="urn:microsoft.com/office/officeart/2005/8/layout/process2"/>
    <dgm:cxn modelId="{34E61019-398F-4DC8-A470-7464194E4D14}" srcId="{7A37D442-9596-478B-9995-D722288AD9EB}" destId="{E5A98DD8-50F3-40EA-9A80-A58EAA17F8B6}" srcOrd="2" destOrd="0" parTransId="{C9AA811A-B5E9-4119-AEC0-3D82A6931345}" sibTransId="{FEE6398C-A92D-4C7A-9078-8146F54BF3B3}"/>
    <dgm:cxn modelId="{657497AA-24B8-4EC2-BC0B-48B88E3DFCFD}" srcId="{7A37D442-9596-478B-9995-D722288AD9EB}" destId="{07937076-3F65-4E61-B216-7B7DB80F6894}" srcOrd="0" destOrd="0" parTransId="{AE488706-18F2-44F4-A6B1-43A77FF2FE33}" sibTransId="{5C86DC28-027E-4085-B8B4-4F6E2BDBD2D2}"/>
    <dgm:cxn modelId="{6FD65B24-C330-45A3-AE43-77BA858F8F3D}" srcId="{7A37D442-9596-478B-9995-D722288AD9EB}" destId="{4971118A-9380-4AE0-B42A-1AC51776C5FC}" srcOrd="6" destOrd="0" parTransId="{465E6698-1996-42A6-8DAA-371013E6B5CE}" sibTransId="{53354216-17C0-4556-992A-0E0A2900C1ED}"/>
    <dgm:cxn modelId="{5BC9E274-C5BD-4FEC-8768-05B06C86CD8E}" type="presOf" srcId="{7FA3E3C4-6424-4A17-99AF-C57D310E37FE}" destId="{85E41316-4999-4644-892F-8D49AABD00E8}" srcOrd="1" destOrd="0" presId="urn:microsoft.com/office/officeart/2005/8/layout/process2"/>
    <dgm:cxn modelId="{57237D95-E77A-48B2-BDD3-F3A50B1AB580}" type="presOf" srcId="{7A37D442-9596-478B-9995-D722288AD9EB}" destId="{E4927DE6-7323-4D5D-8366-025639A5951D}" srcOrd="0" destOrd="0" presId="urn:microsoft.com/office/officeart/2005/8/layout/process2"/>
    <dgm:cxn modelId="{069C91DA-6C6C-49AD-9CB5-24553444462E}" type="presOf" srcId="{E5A98DD8-50F3-40EA-9A80-A58EAA17F8B6}" destId="{BB7B165B-59E4-4496-8000-41F8A2D6B1A2}" srcOrd="0" destOrd="0" presId="urn:microsoft.com/office/officeart/2005/8/layout/process2"/>
    <dgm:cxn modelId="{F4AA2714-6B21-4421-9E74-590BBAFA3488}" type="presOf" srcId="{639C8162-06C0-424A-9985-2A195C120394}" destId="{F42FD70C-CF82-4E72-A044-229759F1E0BD}" srcOrd="0" destOrd="0" presId="urn:microsoft.com/office/officeart/2005/8/layout/process2"/>
    <dgm:cxn modelId="{DB8C4301-286E-43FB-A85D-1D2A34614553}" type="presOf" srcId="{12E99B19-3B50-405A-B880-DFEBAA78376D}" destId="{BD33A1DC-6980-4FA3-BE42-66C5174C1251}" srcOrd="1" destOrd="0" presId="urn:microsoft.com/office/officeart/2005/8/layout/process2"/>
    <dgm:cxn modelId="{20E4B7C8-FFB6-4E9C-9850-C1886490EE1A}" type="presOf" srcId="{185E17CA-945F-466F-B834-6ADBABDFEC49}" destId="{9924C48C-4521-46DA-B1C7-D781C583A2C7}" srcOrd="0" destOrd="0" presId="urn:microsoft.com/office/officeart/2005/8/layout/process2"/>
    <dgm:cxn modelId="{020EEE04-967F-45E3-BEBA-DA9C66EE78E7}" type="presOf" srcId="{BC79A8AD-4CDF-4E2A-8463-8AFBF9C6F78A}" destId="{AF5AB6C2-4761-4546-AAB1-E67074FDFFF6}" srcOrd="0" destOrd="0" presId="urn:microsoft.com/office/officeart/2005/8/layout/process2"/>
    <dgm:cxn modelId="{4A531F31-B7DF-4FC1-AC6D-A703DD16B043}" srcId="{7A37D442-9596-478B-9995-D722288AD9EB}" destId="{FFB0383F-5617-4EDC-A843-17E0F60EED38}" srcOrd="4" destOrd="0" parTransId="{D47414E7-58B1-4736-9F32-71B16197E571}" sibTransId="{185E17CA-945F-466F-B834-6ADBABDFEC49}"/>
    <dgm:cxn modelId="{BEB4FC49-ACE1-41BC-ADD7-58C6FACC43C4}" type="presOf" srcId="{4971118A-9380-4AE0-B42A-1AC51776C5FC}" destId="{289E5661-508F-4850-9573-376F6AF34246}" srcOrd="0" destOrd="0" presId="urn:microsoft.com/office/officeart/2005/8/layout/process2"/>
    <dgm:cxn modelId="{149F7FB2-19C1-4542-A171-C4095AE097C6}" type="presOf" srcId="{8D921781-3328-442E-8CFD-DAFF8AB5EE83}" destId="{8CCAB258-A441-48AB-A394-5840D11B55F9}" srcOrd="0" destOrd="0" presId="urn:microsoft.com/office/officeart/2005/8/layout/process2"/>
    <dgm:cxn modelId="{3E784975-4ED4-4CA0-B75A-3C78DD1E9013}" type="presOf" srcId="{5C86DC28-027E-4085-B8B4-4F6E2BDBD2D2}" destId="{7E80D8C0-15A7-4854-9549-74522E641F46}" srcOrd="0" destOrd="0" presId="urn:microsoft.com/office/officeart/2005/8/layout/process2"/>
    <dgm:cxn modelId="{747DB27C-30D2-4B9A-A13C-F94640CC193B}" type="presOf" srcId="{1E705277-901E-4F3B-843C-833514C73BE7}" destId="{4ACB01E6-AD9E-4B8B-9539-80EE11229FED}" srcOrd="0" destOrd="0" presId="urn:microsoft.com/office/officeart/2005/8/layout/process2"/>
    <dgm:cxn modelId="{9F316B3D-4A59-452C-B47C-7C972C868BEC}" srcId="{7A37D442-9596-478B-9995-D722288AD9EB}" destId="{1E705277-901E-4F3B-843C-833514C73BE7}" srcOrd="3" destOrd="0" parTransId="{4C393446-0AA6-4615-B8E0-32386DB0EA86}" sibTransId="{7FA3E3C4-6424-4A17-99AF-C57D310E37FE}"/>
    <dgm:cxn modelId="{25FD9215-22F8-4A48-A9E1-20F003C6BA93}" type="presOf" srcId="{FEE6398C-A92D-4C7A-9078-8146F54BF3B3}" destId="{2665879C-7AFD-4404-A741-51EFF24F9DA2}" srcOrd="1" destOrd="0" presId="urn:microsoft.com/office/officeart/2005/8/layout/process2"/>
    <dgm:cxn modelId="{DF630D65-11AB-423C-B0D9-A449D4C4731D}" type="presOf" srcId="{FFB0383F-5617-4EDC-A843-17E0F60EED38}" destId="{E98A5987-49A2-42BA-A9C0-7272A09E06EB}" srcOrd="0" destOrd="0" presId="urn:microsoft.com/office/officeart/2005/8/layout/process2"/>
    <dgm:cxn modelId="{7DAFB717-C0A1-464A-B700-4A04D20A8ABE}" type="presOf" srcId="{FEE6398C-A92D-4C7A-9078-8146F54BF3B3}" destId="{E49E7B5D-72FB-474E-BF4E-333EA10AC55B}" srcOrd="0" destOrd="0" presId="urn:microsoft.com/office/officeart/2005/8/layout/process2"/>
    <dgm:cxn modelId="{3F94CCAB-CE43-4ED3-A3B5-45D28054A2DC}" srcId="{7A37D442-9596-478B-9995-D722288AD9EB}" destId="{6EBF4AE4-CE3C-4331-AA85-3E12B443DCBC}" srcOrd="8" destOrd="0" parTransId="{86CE13FC-BDF5-4FA3-BA1E-E464F1BE3563}" sibTransId="{CD2899F1-7B88-42FA-9963-793DCD26593A}"/>
    <dgm:cxn modelId="{CB13F1DC-F254-4FA5-9155-FE345282A2F0}" type="presOf" srcId="{07870905-38E9-4C79-93E4-F9344A96E823}" destId="{59A2D3BC-18A2-41D0-A952-4410B6D32F65}" srcOrd="0" destOrd="0" presId="urn:microsoft.com/office/officeart/2005/8/layout/process2"/>
    <dgm:cxn modelId="{E2E670FA-BB3C-4397-8D3B-472E2927A74A}" type="presOf" srcId="{185E17CA-945F-466F-B834-6ADBABDFEC49}" destId="{0D4989AC-A35E-42D5-B197-AEF26304EA78}" srcOrd="1" destOrd="0" presId="urn:microsoft.com/office/officeart/2005/8/layout/process2"/>
    <dgm:cxn modelId="{0CAB1FCF-59AB-4F67-B857-EB8D6B01A9FC}" type="presOf" srcId="{12E99B19-3B50-405A-B880-DFEBAA78376D}" destId="{283845EC-61FE-4068-9FF4-9A4E05833AD9}" srcOrd="0" destOrd="0" presId="urn:microsoft.com/office/officeart/2005/8/layout/process2"/>
    <dgm:cxn modelId="{8372E748-53D2-4919-A75C-F31AEE919A2E}" srcId="{7A37D442-9596-478B-9995-D722288AD9EB}" destId="{07870905-38E9-4C79-93E4-F9344A96E823}" srcOrd="7" destOrd="0" parTransId="{7D5688C1-9828-4F79-9CC7-C134E02E6A1B}" sibTransId="{C989BA3C-D6C0-4A30-A284-71A333E89C1E}"/>
    <dgm:cxn modelId="{3C4B9519-26E3-4C95-A8F5-0E819B465C7F}" type="presOf" srcId="{53354216-17C0-4556-992A-0E0A2900C1ED}" destId="{089B2ADB-85F4-4F47-97FE-9AD54813FA00}" srcOrd="0" destOrd="0" presId="urn:microsoft.com/office/officeart/2005/8/layout/process2"/>
    <dgm:cxn modelId="{30C8A868-99FD-4CC1-9D96-6F9F19FF8CD0}" type="presOf" srcId="{5C86DC28-027E-4085-B8B4-4F6E2BDBD2D2}" destId="{EA69ED76-DA54-430B-8B97-64D4CA51AD4B}" srcOrd="1" destOrd="0" presId="urn:microsoft.com/office/officeart/2005/8/layout/process2"/>
    <dgm:cxn modelId="{5DDB7E1A-AB6A-466A-B81E-C8A031917CC6}" type="presOf" srcId="{C989BA3C-D6C0-4A30-A284-71A333E89C1E}" destId="{379AFF28-C263-4950-9ED5-C0CE1505CAD6}" srcOrd="1" destOrd="0" presId="urn:microsoft.com/office/officeart/2005/8/layout/process2"/>
    <dgm:cxn modelId="{683A7720-9D27-4F68-B832-4A901AAB2CD9}" type="presOf" srcId="{C989BA3C-D6C0-4A30-A284-71A333E89C1E}" destId="{2438103A-ED67-4D00-9711-105ABA2FFEC6}" srcOrd="0" destOrd="0" presId="urn:microsoft.com/office/officeart/2005/8/layout/process2"/>
    <dgm:cxn modelId="{592A12B8-A9FE-4DDF-AA4F-FFC3288268C2}" type="presOf" srcId="{639C8162-06C0-424A-9985-2A195C120394}" destId="{8E3AF97C-C504-4CC1-B16B-47BE421B2E06}" srcOrd="1" destOrd="0" presId="urn:microsoft.com/office/officeart/2005/8/layout/process2"/>
    <dgm:cxn modelId="{80AB366C-30AE-4366-B87D-FB65381DE107}" type="presParOf" srcId="{E4927DE6-7323-4D5D-8366-025639A5951D}" destId="{23BE877F-5FC8-4A9A-8018-9EDC9D7C1592}" srcOrd="0" destOrd="0" presId="urn:microsoft.com/office/officeart/2005/8/layout/process2"/>
    <dgm:cxn modelId="{D7BB85FD-19F2-498F-A80C-0791E23179B1}" type="presParOf" srcId="{E4927DE6-7323-4D5D-8366-025639A5951D}" destId="{7E80D8C0-15A7-4854-9549-74522E641F46}" srcOrd="1" destOrd="0" presId="urn:microsoft.com/office/officeart/2005/8/layout/process2"/>
    <dgm:cxn modelId="{59B7D2BA-8B40-408A-811B-05C2296C474D}" type="presParOf" srcId="{7E80D8C0-15A7-4854-9549-74522E641F46}" destId="{EA69ED76-DA54-430B-8B97-64D4CA51AD4B}" srcOrd="0" destOrd="0" presId="urn:microsoft.com/office/officeart/2005/8/layout/process2"/>
    <dgm:cxn modelId="{A41A5680-61EE-4B2E-8E62-D1239ECCB0F2}" type="presParOf" srcId="{E4927DE6-7323-4D5D-8366-025639A5951D}" destId="{8CCAB258-A441-48AB-A394-5840D11B55F9}" srcOrd="2" destOrd="0" presId="urn:microsoft.com/office/officeart/2005/8/layout/process2"/>
    <dgm:cxn modelId="{0EA4F0EB-A9BA-4EC0-9AF9-AEA9BCA95904}" type="presParOf" srcId="{E4927DE6-7323-4D5D-8366-025639A5951D}" destId="{283845EC-61FE-4068-9FF4-9A4E05833AD9}" srcOrd="3" destOrd="0" presId="urn:microsoft.com/office/officeart/2005/8/layout/process2"/>
    <dgm:cxn modelId="{4B17BB6A-1048-4D6F-A255-426404C6BC0E}" type="presParOf" srcId="{283845EC-61FE-4068-9FF4-9A4E05833AD9}" destId="{BD33A1DC-6980-4FA3-BE42-66C5174C1251}" srcOrd="0" destOrd="0" presId="urn:microsoft.com/office/officeart/2005/8/layout/process2"/>
    <dgm:cxn modelId="{32448280-D0A5-41B3-B063-B0F094C81582}" type="presParOf" srcId="{E4927DE6-7323-4D5D-8366-025639A5951D}" destId="{BB7B165B-59E4-4496-8000-41F8A2D6B1A2}" srcOrd="4" destOrd="0" presId="urn:microsoft.com/office/officeart/2005/8/layout/process2"/>
    <dgm:cxn modelId="{B79F1497-55EE-4C87-87DD-87D8B83B19AB}" type="presParOf" srcId="{E4927DE6-7323-4D5D-8366-025639A5951D}" destId="{E49E7B5D-72FB-474E-BF4E-333EA10AC55B}" srcOrd="5" destOrd="0" presId="urn:microsoft.com/office/officeart/2005/8/layout/process2"/>
    <dgm:cxn modelId="{0493991A-9997-4B48-BE4B-94AB525EA1C1}" type="presParOf" srcId="{E49E7B5D-72FB-474E-BF4E-333EA10AC55B}" destId="{2665879C-7AFD-4404-A741-51EFF24F9DA2}" srcOrd="0" destOrd="0" presId="urn:microsoft.com/office/officeart/2005/8/layout/process2"/>
    <dgm:cxn modelId="{9FAEB9DA-7991-4689-B342-10AD9641C1FD}" type="presParOf" srcId="{E4927DE6-7323-4D5D-8366-025639A5951D}" destId="{4ACB01E6-AD9E-4B8B-9539-80EE11229FED}" srcOrd="6" destOrd="0" presId="urn:microsoft.com/office/officeart/2005/8/layout/process2"/>
    <dgm:cxn modelId="{0DFEFA20-B201-474F-9CA8-AE328CA9EDB9}" type="presParOf" srcId="{E4927DE6-7323-4D5D-8366-025639A5951D}" destId="{8A390D2F-26E4-4797-B9CA-6D98B37B4B21}" srcOrd="7" destOrd="0" presId="urn:microsoft.com/office/officeart/2005/8/layout/process2"/>
    <dgm:cxn modelId="{7CA2C78E-6AE1-4859-960C-84E70C7755DD}" type="presParOf" srcId="{8A390D2F-26E4-4797-B9CA-6D98B37B4B21}" destId="{85E41316-4999-4644-892F-8D49AABD00E8}" srcOrd="0" destOrd="0" presId="urn:microsoft.com/office/officeart/2005/8/layout/process2"/>
    <dgm:cxn modelId="{346F99C4-A3B2-477E-B55D-016DCC7098B0}" type="presParOf" srcId="{E4927DE6-7323-4D5D-8366-025639A5951D}" destId="{E98A5987-49A2-42BA-A9C0-7272A09E06EB}" srcOrd="8" destOrd="0" presId="urn:microsoft.com/office/officeart/2005/8/layout/process2"/>
    <dgm:cxn modelId="{42CA8AB3-F997-4777-AB0D-517ADFE23D78}" type="presParOf" srcId="{E4927DE6-7323-4D5D-8366-025639A5951D}" destId="{9924C48C-4521-46DA-B1C7-D781C583A2C7}" srcOrd="9" destOrd="0" presId="urn:microsoft.com/office/officeart/2005/8/layout/process2"/>
    <dgm:cxn modelId="{A6173AFE-786A-4EAC-B071-3F83D7ED9415}" type="presParOf" srcId="{9924C48C-4521-46DA-B1C7-D781C583A2C7}" destId="{0D4989AC-A35E-42D5-B197-AEF26304EA78}" srcOrd="0" destOrd="0" presId="urn:microsoft.com/office/officeart/2005/8/layout/process2"/>
    <dgm:cxn modelId="{837EE012-F5D0-4FA2-A342-69F1308F98DA}" type="presParOf" srcId="{E4927DE6-7323-4D5D-8366-025639A5951D}" destId="{AF5AB6C2-4761-4546-AAB1-E67074FDFFF6}" srcOrd="10" destOrd="0" presId="urn:microsoft.com/office/officeart/2005/8/layout/process2"/>
    <dgm:cxn modelId="{81424100-F7F1-4A12-8103-31C644A78AC6}" type="presParOf" srcId="{E4927DE6-7323-4D5D-8366-025639A5951D}" destId="{F42FD70C-CF82-4E72-A044-229759F1E0BD}" srcOrd="11" destOrd="0" presId="urn:microsoft.com/office/officeart/2005/8/layout/process2"/>
    <dgm:cxn modelId="{0EF4C52C-3F58-4D6D-BB5D-5BC973DC9CE2}" type="presParOf" srcId="{F42FD70C-CF82-4E72-A044-229759F1E0BD}" destId="{8E3AF97C-C504-4CC1-B16B-47BE421B2E06}" srcOrd="0" destOrd="0" presId="urn:microsoft.com/office/officeart/2005/8/layout/process2"/>
    <dgm:cxn modelId="{9DE9E526-AF1C-425E-9F12-F10359B0921C}" type="presParOf" srcId="{E4927DE6-7323-4D5D-8366-025639A5951D}" destId="{289E5661-508F-4850-9573-376F6AF34246}" srcOrd="12" destOrd="0" presId="urn:microsoft.com/office/officeart/2005/8/layout/process2"/>
    <dgm:cxn modelId="{A4996FE0-AFB6-4026-AF44-2FAD39B76FE3}" type="presParOf" srcId="{E4927DE6-7323-4D5D-8366-025639A5951D}" destId="{089B2ADB-85F4-4F47-97FE-9AD54813FA00}" srcOrd="13" destOrd="0" presId="urn:microsoft.com/office/officeart/2005/8/layout/process2"/>
    <dgm:cxn modelId="{2904B14D-581D-4965-A1D3-44982A0EC1CB}" type="presParOf" srcId="{089B2ADB-85F4-4F47-97FE-9AD54813FA00}" destId="{CC1E4096-6F33-4113-9015-E34748D0E60E}" srcOrd="0" destOrd="0" presId="urn:microsoft.com/office/officeart/2005/8/layout/process2"/>
    <dgm:cxn modelId="{AFD98859-8760-4217-9790-3017AADF8EA2}" type="presParOf" srcId="{E4927DE6-7323-4D5D-8366-025639A5951D}" destId="{59A2D3BC-18A2-41D0-A952-4410B6D32F65}" srcOrd="14" destOrd="0" presId="urn:microsoft.com/office/officeart/2005/8/layout/process2"/>
    <dgm:cxn modelId="{63F8FE96-1585-46DF-9158-17DC5975D6EC}" type="presParOf" srcId="{E4927DE6-7323-4D5D-8366-025639A5951D}" destId="{2438103A-ED67-4D00-9711-105ABA2FFEC6}" srcOrd="15" destOrd="0" presId="urn:microsoft.com/office/officeart/2005/8/layout/process2"/>
    <dgm:cxn modelId="{12743B84-CE8F-4077-BC3F-6A212F64E45F}" type="presParOf" srcId="{2438103A-ED67-4D00-9711-105ABA2FFEC6}" destId="{379AFF28-C263-4950-9ED5-C0CE1505CAD6}" srcOrd="0" destOrd="0" presId="urn:microsoft.com/office/officeart/2005/8/layout/process2"/>
    <dgm:cxn modelId="{2D264D24-38BC-4DD8-B559-A502E93DA5BC}" type="presParOf" srcId="{E4927DE6-7323-4D5D-8366-025639A5951D}" destId="{5F9E3FF6-CAA1-41D1-B322-9440D9B0677D}" srcOrd="16"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414601-5DBF-44E9-AB80-C5B3D327F5EB}">
      <dsp:nvSpPr>
        <dsp:cNvPr id="0" name=""/>
        <dsp:cNvSpPr/>
      </dsp:nvSpPr>
      <dsp:spPr>
        <a:xfrm>
          <a:off x="3643630" y="2677879"/>
          <a:ext cx="1945400" cy="1260178"/>
        </a:xfrm>
        <a:prstGeom prst="roundRect">
          <a:avLst>
            <a:gd name="adj" fmla="val 10000"/>
          </a:avLst>
        </a:prstGeom>
        <a:solidFill>
          <a:schemeClr val="lt1">
            <a:alpha val="90000"/>
            <a:hueOff val="0"/>
            <a:satOff val="0"/>
            <a:lumOff val="0"/>
            <a:alphaOff val="0"/>
          </a:schemeClr>
        </a:solidFill>
        <a:ln w="48000" cap="flat" cmpd="thickThin"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r" defTabSz="755650" rtl="1">
            <a:lnSpc>
              <a:spcPct val="90000"/>
            </a:lnSpc>
            <a:spcBef>
              <a:spcPct val="0"/>
            </a:spcBef>
            <a:spcAft>
              <a:spcPct val="15000"/>
            </a:spcAft>
            <a:buChar char="••"/>
          </a:pPr>
          <a:r>
            <a:rPr lang="he-IL" sz="1700" b="1" kern="1200" dirty="0" smtClean="0">
              <a:latin typeface="Gisha" panose="020B0502040204020203" pitchFamily="34" charset="-79"/>
              <a:cs typeface="Gisha" panose="020B0502040204020203" pitchFamily="34" charset="-79"/>
            </a:rPr>
            <a:t>התנסות</a:t>
          </a:r>
          <a:endParaRPr lang="he-IL" sz="1700" b="1" kern="1200" dirty="0">
            <a:latin typeface="Gisha" panose="020B0502040204020203" pitchFamily="34" charset="-79"/>
            <a:cs typeface="Gisha" panose="020B0502040204020203" pitchFamily="34" charset="-79"/>
          </a:endParaRPr>
        </a:p>
        <a:p>
          <a:pPr marL="171450" lvl="1" indent="-171450" algn="r" defTabSz="755650" rtl="1">
            <a:lnSpc>
              <a:spcPct val="90000"/>
            </a:lnSpc>
            <a:spcBef>
              <a:spcPct val="0"/>
            </a:spcBef>
            <a:spcAft>
              <a:spcPct val="15000"/>
            </a:spcAft>
            <a:buChar char="••"/>
          </a:pPr>
          <a:r>
            <a:rPr lang="he-IL" sz="1700" b="1" kern="1200" dirty="0" smtClean="0">
              <a:latin typeface="Gisha" panose="020B0502040204020203" pitchFamily="34" charset="-79"/>
              <a:cs typeface="Gisha" panose="020B0502040204020203" pitchFamily="34" charset="-79"/>
            </a:rPr>
            <a:t>חוויה</a:t>
          </a:r>
          <a:endParaRPr lang="he-IL" sz="1700" b="1" kern="1200" dirty="0">
            <a:latin typeface="Gisha" panose="020B0502040204020203" pitchFamily="34" charset="-79"/>
            <a:cs typeface="Gisha" panose="020B0502040204020203" pitchFamily="34" charset="-79"/>
          </a:endParaRPr>
        </a:p>
      </dsp:txBody>
      <dsp:txXfrm>
        <a:off x="4254932" y="3020606"/>
        <a:ext cx="1306416" cy="889769"/>
      </dsp:txXfrm>
    </dsp:sp>
    <dsp:sp modelId="{1BA6133B-873D-4DD2-8919-102ABF4986C7}">
      <dsp:nvSpPr>
        <dsp:cNvPr id="0" name=""/>
        <dsp:cNvSpPr/>
      </dsp:nvSpPr>
      <dsp:spPr>
        <a:xfrm>
          <a:off x="469555" y="2677879"/>
          <a:ext cx="1945400" cy="1260178"/>
        </a:xfrm>
        <a:prstGeom prst="roundRect">
          <a:avLst>
            <a:gd name="adj" fmla="val 10000"/>
          </a:avLst>
        </a:prstGeom>
        <a:solidFill>
          <a:schemeClr val="lt1">
            <a:alpha val="90000"/>
            <a:hueOff val="0"/>
            <a:satOff val="0"/>
            <a:lumOff val="0"/>
            <a:alphaOff val="0"/>
          </a:schemeClr>
        </a:solidFill>
        <a:ln w="48000" cap="flat" cmpd="thickThin"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r" defTabSz="755650" rtl="1">
            <a:lnSpc>
              <a:spcPct val="90000"/>
            </a:lnSpc>
            <a:spcBef>
              <a:spcPct val="0"/>
            </a:spcBef>
            <a:spcAft>
              <a:spcPct val="15000"/>
            </a:spcAft>
            <a:buChar char="••"/>
          </a:pPr>
          <a:r>
            <a:rPr lang="he-IL" sz="1700" b="1" kern="1200" dirty="0" smtClean="0">
              <a:latin typeface="Gisha" panose="020B0502040204020203" pitchFamily="34" charset="-79"/>
              <a:cs typeface="Gisha" panose="020B0502040204020203" pitchFamily="34" charset="-79"/>
            </a:rPr>
            <a:t>הפנמה</a:t>
          </a:r>
          <a:endParaRPr lang="he-IL" sz="1700" b="1" kern="1200" dirty="0">
            <a:latin typeface="Gisha" panose="020B0502040204020203" pitchFamily="34" charset="-79"/>
            <a:cs typeface="Gisha" panose="020B0502040204020203" pitchFamily="34" charset="-79"/>
          </a:endParaRPr>
        </a:p>
        <a:p>
          <a:pPr marL="171450" lvl="1" indent="-171450" algn="r" defTabSz="755650" rtl="1">
            <a:lnSpc>
              <a:spcPct val="90000"/>
            </a:lnSpc>
            <a:spcBef>
              <a:spcPct val="0"/>
            </a:spcBef>
            <a:spcAft>
              <a:spcPct val="15000"/>
            </a:spcAft>
            <a:buChar char="••"/>
          </a:pPr>
          <a:r>
            <a:rPr lang="he-IL" sz="1700" b="1" kern="1200" dirty="0" smtClean="0">
              <a:latin typeface="Gisha" panose="020B0502040204020203" pitchFamily="34" charset="-79"/>
              <a:cs typeface="Gisha" panose="020B0502040204020203" pitchFamily="34" charset="-79"/>
            </a:rPr>
            <a:t>התנהגות יישום</a:t>
          </a:r>
          <a:endParaRPr lang="he-IL" sz="1700" b="1" kern="1200" dirty="0">
            <a:latin typeface="Gisha" panose="020B0502040204020203" pitchFamily="34" charset="-79"/>
            <a:cs typeface="Gisha" panose="020B0502040204020203" pitchFamily="34" charset="-79"/>
          </a:endParaRPr>
        </a:p>
      </dsp:txBody>
      <dsp:txXfrm>
        <a:off x="497237" y="3020606"/>
        <a:ext cx="1306416" cy="889769"/>
      </dsp:txXfrm>
    </dsp:sp>
    <dsp:sp modelId="{2CCAFB79-3EFB-4F03-82AB-AB19A0C57E14}">
      <dsp:nvSpPr>
        <dsp:cNvPr id="0" name=""/>
        <dsp:cNvSpPr/>
      </dsp:nvSpPr>
      <dsp:spPr>
        <a:xfrm>
          <a:off x="3695124" y="19053"/>
          <a:ext cx="2261528" cy="1260178"/>
        </a:xfrm>
        <a:prstGeom prst="roundRect">
          <a:avLst>
            <a:gd name="adj" fmla="val 10000"/>
          </a:avLst>
        </a:prstGeom>
        <a:solidFill>
          <a:schemeClr val="lt1">
            <a:alpha val="90000"/>
            <a:hueOff val="0"/>
            <a:satOff val="0"/>
            <a:lumOff val="0"/>
            <a:alphaOff val="0"/>
          </a:schemeClr>
        </a:solidFill>
        <a:ln w="48000" cap="flat" cmpd="thickThin"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r" defTabSz="755650" rtl="1">
            <a:lnSpc>
              <a:spcPct val="90000"/>
            </a:lnSpc>
            <a:spcBef>
              <a:spcPct val="0"/>
            </a:spcBef>
            <a:spcAft>
              <a:spcPct val="15000"/>
            </a:spcAft>
            <a:buChar char="••"/>
          </a:pPr>
          <a:r>
            <a:rPr lang="he-IL" sz="1700" b="1" kern="1200" dirty="0" err="1" smtClean="0">
              <a:latin typeface="Gisha" panose="020B0502040204020203" pitchFamily="34" charset="-79"/>
              <a:cs typeface="Gisha" panose="020B0502040204020203" pitchFamily="34" charset="-79"/>
            </a:rPr>
            <a:t>המללה</a:t>
          </a:r>
          <a:r>
            <a:rPr lang="he-IL" sz="1700" b="1" kern="1200" dirty="0" smtClean="0">
              <a:latin typeface="Gisha" panose="020B0502040204020203" pitchFamily="34" charset="-79"/>
              <a:cs typeface="Gisha" panose="020B0502040204020203" pitchFamily="34" charset="-79"/>
            </a:rPr>
            <a:t> של החוויה - מודעות</a:t>
          </a:r>
          <a:endParaRPr lang="he-IL" sz="1700" b="1" kern="1200" dirty="0">
            <a:latin typeface="Gisha" panose="020B0502040204020203" pitchFamily="34" charset="-79"/>
            <a:cs typeface="Gisha" panose="020B0502040204020203" pitchFamily="34" charset="-79"/>
          </a:endParaRPr>
        </a:p>
      </dsp:txBody>
      <dsp:txXfrm>
        <a:off x="4401265" y="46735"/>
        <a:ext cx="1527705" cy="889769"/>
      </dsp:txXfrm>
    </dsp:sp>
    <dsp:sp modelId="{7EFC06FF-1158-44C8-84D2-E7118D562682}">
      <dsp:nvSpPr>
        <dsp:cNvPr id="0" name=""/>
        <dsp:cNvSpPr/>
      </dsp:nvSpPr>
      <dsp:spPr>
        <a:xfrm>
          <a:off x="469555" y="0"/>
          <a:ext cx="1945400" cy="1260178"/>
        </a:xfrm>
        <a:prstGeom prst="roundRect">
          <a:avLst>
            <a:gd name="adj" fmla="val 10000"/>
          </a:avLst>
        </a:prstGeom>
        <a:solidFill>
          <a:schemeClr val="lt1">
            <a:alpha val="90000"/>
            <a:hueOff val="0"/>
            <a:satOff val="0"/>
            <a:lumOff val="0"/>
            <a:alphaOff val="0"/>
          </a:schemeClr>
        </a:solidFill>
        <a:ln w="48000" cap="flat" cmpd="thickThin"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r" defTabSz="755650" rtl="1">
            <a:lnSpc>
              <a:spcPct val="90000"/>
            </a:lnSpc>
            <a:spcBef>
              <a:spcPct val="0"/>
            </a:spcBef>
            <a:spcAft>
              <a:spcPct val="15000"/>
            </a:spcAft>
            <a:buChar char="••"/>
          </a:pPr>
          <a:r>
            <a:rPr lang="he-IL" sz="1700" b="1" kern="1200" dirty="0" smtClean="0">
              <a:latin typeface="Gisha" panose="020B0502040204020203" pitchFamily="34" charset="-79"/>
              <a:cs typeface="Gisha" panose="020B0502040204020203" pitchFamily="34" charset="-79"/>
            </a:rPr>
            <a:t>המשגה</a:t>
          </a:r>
          <a:endParaRPr lang="he-IL" sz="1700" b="1" kern="1200" dirty="0">
            <a:latin typeface="Gisha" panose="020B0502040204020203" pitchFamily="34" charset="-79"/>
            <a:cs typeface="Gisha" panose="020B0502040204020203" pitchFamily="34" charset="-79"/>
          </a:endParaRPr>
        </a:p>
        <a:p>
          <a:pPr marL="171450" lvl="1" indent="-171450" algn="r" defTabSz="755650" rtl="1">
            <a:lnSpc>
              <a:spcPct val="90000"/>
            </a:lnSpc>
            <a:spcBef>
              <a:spcPct val="0"/>
            </a:spcBef>
            <a:spcAft>
              <a:spcPct val="15000"/>
            </a:spcAft>
            <a:buChar char="••"/>
          </a:pPr>
          <a:r>
            <a:rPr lang="he-IL" sz="1700" b="1" kern="1200" dirty="0" smtClean="0">
              <a:latin typeface="Gisha" panose="020B0502040204020203" pitchFamily="34" charset="-79"/>
              <a:cs typeface="Gisha" panose="020B0502040204020203" pitchFamily="34" charset="-79"/>
            </a:rPr>
            <a:t> העשרה</a:t>
          </a:r>
          <a:endParaRPr lang="he-IL" sz="1700" b="1" kern="1200" dirty="0">
            <a:latin typeface="Gisha" panose="020B0502040204020203" pitchFamily="34" charset="-79"/>
            <a:cs typeface="Gisha" panose="020B0502040204020203" pitchFamily="34" charset="-79"/>
          </a:endParaRPr>
        </a:p>
      </dsp:txBody>
      <dsp:txXfrm>
        <a:off x="497237" y="27682"/>
        <a:ext cx="1306416" cy="889769"/>
      </dsp:txXfrm>
    </dsp:sp>
    <dsp:sp modelId="{23C33FD8-F2DA-4ED9-8109-DC3ED889163E}">
      <dsp:nvSpPr>
        <dsp:cNvPr id="0" name=""/>
        <dsp:cNvSpPr/>
      </dsp:nvSpPr>
      <dsp:spPr>
        <a:xfrm>
          <a:off x="1363765" y="224469"/>
          <a:ext cx="1705179" cy="1705179"/>
        </a:xfrm>
        <a:prstGeom prst="pieWedge">
          <a:avLst/>
        </a:prstGeom>
        <a:solidFill>
          <a:schemeClr val="accent2">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he-IL" sz="2000" b="1" kern="1200" dirty="0" smtClean="0">
              <a:latin typeface="Gisha" panose="020B0502040204020203" pitchFamily="34" charset="-79"/>
              <a:cs typeface="Gisha" panose="020B0502040204020203" pitchFamily="34" charset="-79"/>
            </a:rPr>
            <a:t>מטה -חשיבה</a:t>
          </a:r>
          <a:endParaRPr lang="he-IL" sz="2000" b="1" kern="1200" dirty="0">
            <a:latin typeface="Gisha" panose="020B0502040204020203" pitchFamily="34" charset="-79"/>
            <a:cs typeface="Gisha" panose="020B0502040204020203" pitchFamily="34" charset="-79"/>
          </a:endParaRPr>
        </a:p>
      </dsp:txBody>
      <dsp:txXfrm>
        <a:off x="1863200" y="723904"/>
        <a:ext cx="1205744" cy="1205744"/>
      </dsp:txXfrm>
    </dsp:sp>
    <dsp:sp modelId="{66706D7D-2F2F-40F3-85CE-23772B82F801}">
      <dsp:nvSpPr>
        <dsp:cNvPr id="0" name=""/>
        <dsp:cNvSpPr/>
      </dsp:nvSpPr>
      <dsp:spPr>
        <a:xfrm rot="5400000">
          <a:off x="3147705" y="224469"/>
          <a:ext cx="1705179" cy="1705179"/>
        </a:xfrm>
        <a:prstGeom prst="pieWedge">
          <a:avLst/>
        </a:prstGeom>
        <a:solidFill>
          <a:schemeClr val="accent3">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he-IL" sz="2000" b="1" kern="1200" dirty="0" smtClean="0">
              <a:latin typeface="Gisha" panose="020B0502040204020203" pitchFamily="34" charset="-79"/>
              <a:cs typeface="Gisha" panose="020B0502040204020203" pitchFamily="34" charset="-79"/>
            </a:rPr>
            <a:t>חשיבה</a:t>
          </a:r>
          <a:endParaRPr lang="he-IL" sz="2000" b="1" kern="1200" dirty="0">
            <a:latin typeface="Gisha" panose="020B0502040204020203" pitchFamily="34" charset="-79"/>
            <a:cs typeface="Gisha" panose="020B0502040204020203" pitchFamily="34" charset="-79"/>
          </a:endParaRPr>
        </a:p>
      </dsp:txBody>
      <dsp:txXfrm rot="-5400000">
        <a:off x="3147705" y="723904"/>
        <a:ext cx="1205744" cy="1205744"/>
      </dsp:txXfrm>
    </dsp:sp>
    <dsp:sp modelId="{A08DABA0-4E3F-477C-9F3B-4A38A9DE8AB1}">
      <dsp:nvSpPr>
        <dsp:cNvPr id="0" name=""/>
        <dsp:cNvSpPr/>
      </dsp:nvSpPr>
      <dsp:spPr>
        <a:xfrm rot="10800000">
          <a:off x="3128658" y="2056035"/>
          <a:ext cx="1705179" cy="1705179"/>
        </a:xfrm>
        <a:prstGeom prst="pieWedge">
          <a:avLst/>
        </a:prstGeom>
        <a:solidFill>
          <a:schemeClr val="accent4">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he-IL" sz="2000" b="1" kern="1200" smtClean="0">
              <a:latin typeface="Gisha" panose="020B0502040204020203" pitchFamily="34" charset="-79"/>
              <a:cs typeface="Gisha" panose="020B0502040204020203" pitchFamily="34" charset="-79"/>
            </a:rPr>
            <a:t>רגש</a:t>
          </a:r>
          <a:endParaRPr lang="he-IL" sz="2000" b="1" kern="1200" dirty="0">
            <a:latin typeface="Gisha" panose="020B0502040204020203" pitchFamily="34" charset="-79"/>
            <a:cs typeface="Gisha" panose="020B0502040204020203" pitchFamily="34" charset="-79"/>
          </a:endParaRPr>
        </a:p>
      </dsp:txBody>
      <dsp:txXfrm rot="10800000">
        <a:off x="3128658" y="2056035"/>
        <a:ext cx="1205744" cy="1205744"/>
      </dsp:txXfrm>
    </dsp:sp>
    <dsp:sp modelId="{381EABEF-C7B5-496F-ABC5-B0AEC36F0A62}">
      <dsp:nvSpPr>
        <dsp:cNvPr id="0" name=""/>
        <dsp:cNvSpPr/>
      </dsp:nvSpPr>
      <dsp:spPr>
        <a:xfrm rot="16200000">
          <a:off x="1363765" y="2008409"/>
          <a:ext cx="1705179" cy="1705179"/>
        </a:xfrm>
        <a:prstGeom prst="pieWedge">
          <a:avLst/>
        </a:prstGeom>
        <a:solidFill>
          <a:schemeClr val="accent5">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1">
            <a:lnSpc>
              <a:spcPct val="90000"/>
            </a:lnSpc>
            <a:spcBef>
              <a:spcPct val="0"/>
            </a:spcBef>
            <a:spcAft>
              <a:spcPct val="35000"/>
            </a:spcAft>
          </a:pPr>
          <a:r>
            <a:rPr lang="he-IL" sz="1800" b="1" kern="1200" dirty="0" smtClean="0">
              <a:latin typeface="Gisha" panose="020B0502040204020203" pitchFamily="34" charset="-79"/>
              <a:cs typeface="Gisha" panose="020B0502040204020203" pitchFamily="34" charset="-79"/>
            </a:rPr>
            <a:t>התנהגות</a:t>
          </a:r>
          <a:endParaRPr lang="he-IL" sz="1800" b="1" kern="1200" dirty="0">
            <a:latin typeface="Gisha" panose="020B0502040204020203" pitchFamily="34" charset="-79"/>
            <a:cs typeface="Gisha" panose="020B0502040204020203" pitchFamily="34" charset="-79"/>
          </a:endParaRPr>
        </a:p>
      </dsp:txBody>
      <dsp:txXfrm rot="5400000">
        <a:off x="1863200" y="2008409"/>
        <a:ext cx="1205744" cy="1205744"/>
      </dsp:txXfrm>
    </dsp:sp>
    <dsp:sp modelId="{094BCD12-DF0D-4B43-AD1B-284771A7B2F5}">
      <dsp:nvSpPr>
        <dsp:cNvPr id="0" name=""/>
        <dsp:cNvSpPr/>
      </dsp:nvSpPr>
      <dsp:spPr>
        <a:xfrm>
          <a:off x="2813955" y="1614603"/>
          <a:ext cx="588739" cy="511947"/>
        </a:xfrm>
        <a:prstGeom prst="circularArrow">
          <a:avLst/>
        </a:prstGeom>
        <a:solidFill>
          <a:schemeClr val="accent2">
            <a:tint val="40000"/>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04BF98-D3C3-4CDE-A411-8BE2D221F01E}">
      <dsp:nvSpPr>
        <dsp:cNvPr id="0" name=""/>
        <dsp:cNvSpPr/>
      </dsp:nvSpPr>
      <dsp:spPr>
        <a:xfrm rot="10800000">
          <a:off x="2813955" y="1811506"/>
          <a:ext cx="588739" cy="511947"/>
        </a:xfrm>
        <a:prstGeom prst="circularArrow">
          <a:avLst/>
        </a:prstGeom>
        <a:solidFill>
          <a:schemeClr val="accent2">
            <a:tint val="40000"/>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A0CF6-ACCC-4A65-B59C-1CC6522758DE}">
      <dsp:nvSpPr>
        <dsp:cNvPr id="0" name=""/>
        <dsp:cNvSpPr/>
      </dsp:nvSpPr>
      <dsp:spPr>
        <a:xfrm>
          <a:off x="2444113" y="2008434"/>
          <a:ext cx="1723405" cy="1723391"/>
        </a:xfrm>
        <a:prstGeom prst="ellipse">
          <a:avLst/>
        </a:prstGeom>
        <a:solidFill>
          <a:schemeClr val="tx2">
            <a:lumMod val="40000"/>
            <a:lumOff val="6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01600" prst="riblet"/>
        </a:sp3d>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ar-SA" sz="2900" b="1" kern="1200"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شركاء في البرنامج</a:t>
          </a:r>
          <a:endParaRPr lang="he-IL" sz="2900"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2696500" y="2260819"/>
        <a:ext cx="1218631" cy="1218621"/>
      </dsp:txXfrm>
    </dsp:sp>
    <dsp:sp modelId="{2A0C22AC-F0B0-43E2-80CC-9D131F44D366}">
      <dsp:nvSpPr>
        <dsp:cNvPr id="0" name=""/>
        <dsp:cNvSpPr/>
      </dsp:nvSpPr>
      <dsp:spPr>
        <a:xfrm rot="16200000">
          <a:off x="3024291" y="1707528"/>
          <a:ext cx="563050" cy="38762"/>
        </a:xfrm>
        <a:custGeom>
          <a:avLst/>
          <a:gdLst/>
          <a:ahLst/>
          <a:cxnLst/>
          <a:rect l="0" t="0" r="0" b="0"/>
          <a:pathLst>
            <a:path>
              <a:moveTo>
                <a:pt x="0" y="19381"/>
              </a:moveTo>
              <a:lnTo>
                <a:pt x="563050" y="19381"/>
              </a:lnTo>
            </a:path>
          </a:pathLst>
        </a:custGeom>
        <a:noFill/>
        <a:ln w="48000" cap="flat" cmpd="thickThin" algn="ctr">
          <a:solidFill>
            <a:schemeClr val="accent1">
              <a:shade val="60000"/>
              <a:hueOff val="0"/>
              <a:satOff val="0"/>
              <a:lumOff val="0"/>
              <a:alphaOff val="0"/>
            </a:schemeClr>
          </a:solidFill>
          <a:prstDash val="solid"/>
        </a:ln>
        <a:effectLst/>
        <a:scene3d>
          <a:camera prst="orthographicFront"/>
          <a:lightRig rig="threePt" dir="t"/>
        </a:scene3d>
        <a:sp3d>
          <a:bevelT w="101600" prst="rible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he-IL" sz="500" kern="1200" dirty="0"/>
        </a:p>
      </dsp:txBody>
      <dsp:txXfrm>
        <a:off x="3291740" y="1712832"/>
        <a:ext cx="28152" cy="28152"/>
      </dsp:txXfrm>
    </dsp:sp>
    <dsp:sp modelId="{FC4825A8-7482-4B83-A50D-3490B2AB6FE8}">
      <dsp:nvSpPr>
        <dsp:cNvPr id="0" name=""/>
        <dsp:cNvSpPr/>
      </dsp:nvSpPr>
      <dsp:spPr>
        <a:xfrm>
          <a:off x="2593924" y="21599"/>
          <a:ext cx="1423784" cy="1423784"/>
        </a:xfrm>
        <a:prstGeom prst="ellipse">
          <a:avLst/>
        </a:prstGeom>
        <a:solidFill>
          <a:schemeClr val="accent5"/>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01600" prst="riblet"/>
        </a:sp3d>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1">
            <a:lnSpc>
              <a:spcPct val="90000"/>
            </a:lnSpc>
            <a:spcBef>
              <a:spcPct val="0"/>
            </a:spcBef>
            <a:spcAft>
              <a:spcPct val="35000"/>
            </a:spcAft>
          </a:pPr>
          <a:r>
            <a:rPr lang="ar-SA" sz="2200" b="1" kern="1200" dirty="0" smtClean="0">
              <a:effectLst>
                <a:outerShdw blurRad="38100" dist="38100" dir="2700000" algn="tl">
                  <a:srgbClr val="000000">
                    <a:alpha val="43137"/>
                  </a:srgbClr>
                </a:outerShdw>
              </a:effectLst>
              <a:latin typeface="Times New Roman" pitchFamily="18" charset="0"/>
              <a:cs typeface="Times New Roman" pitchFamily="18" charset="0"/>
            </a:rPr>
            <a:t>إدارة المجتمع والشباب</a:t>
          </a:r>
          <a:endParaRPr lang="he-IL" sz="22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2802432" y="230107"/>
        <a:ext cx="1006768" cy="1006768"/>
      </dsp:txXfrm>
    </dsp:sp>
    <dsp:sp modelId="{BCAB1223-17C1-4761-893A-1FE79A8752A7}">
      <dsp:nvSpPr>
        <dsp:cNvPr id="0" name=""/>
        <dsp:cNvSpPr/>
      </dsp:nvSpPr>
      <dsp:spPr>
        <a:xfrm rot="19224093">
          <a:off x="3917570" y="2156468"/>
          <a:ext cx="455065" cy="38762"/>
        </a:xfrm>
        <a:custGeom>
          <a:avLst/>
          <a:gdLst/>
          <a:ahLst/>
          <a:cxnLst/>
          <a:rect l="0" t="0" r="0" b="0"/>
          <a:pathLst>
            <a:path>
              <a:moveTo>
                <a:pt x="0" y="19381"/>
              </a:moveTo>
              <a:lnTo>
                <a:pt x="455065" y="19381"/>
              </a:lnTo>
            </a:path>
          </a:pathLst>
        </a:custGeom>
        <a:noFill/>
        <a:ln w="48000" cap="flat" cmpd="thickThin" algn="ctr">
          <a:solidFill>
            <a:schemeClr val="accent1">
              <a:shade val="60000"/>
              <a:hueOff val="0"/>
              <a:satOff val="0"/>
              <a:lumOff val="0"/>
              <a:alphaOff val="0"/>
            </a:schemeClr>
          </a:solidFill>
          <a:prstDash val="solid"/>
        </a:ln>
        <a:effectLst/>
        <a:scene3d>
          <a:camera prst="orthographicFront"/>
          <a:lightRig rig="threePt" dir="t"/>
        </a:scene3d>
        <a:sp3d>
          <a:bevelT w="101600" prst="rible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he-IL" sz="500" kern="1200" dirty="0"/>
        </a:p>
      </dsp:txBody>
      <dsp:txXfrm>
        <a:off x="4133726" y="2164473"/>
        <a:ext cx="22753" cy="22753"/>
      </dsp:txXfrm>
    </dsp:sp>
    <dsp:sp modelId="{338BF083-AE18-4263-BE92-1D9A3CADF46D}">
      <dsp:nvSpPr>
        <dsp:cNvPr id="0" name=""/>
        <dsp:cNvSpPr/>
      </dsp:nvSpPr>
      <dsp:spPr>
        <a:xfrm>
          <a:off x="4081440" y="613662"/>
          <a:ext cx="1852998" cy="1696852"/>
        </a:xfrm>
        <a:prstGeom prst="ellipse">
          <a:avLst/>
        </a:prstGeom>
        <a:solidFill>
          <a:schemeClr val="accent4"/>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01600" prst="riblet"/>
        </a:sp3d>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1">
            <a:lnSpc>
              <a:spcPct val="90000"/>
            </a:lnSpc>
            <a:spcBef>
              <a:spcPct val="0"/>
            </a:spcBef>
            <a:spcAft>
              <a:spcPct val="35000"/>
            </a:spcAft>
          </a:pPr>
          <a:r>
            <a:rPr lang="ar-SA" sz="2200" b="1" kern="1200" dirty="0" smtClean="0">
              <a:effectLst>
                <a:outerShdw blurRad="38100" dist="38100" dir="2700000" algn="tl">
                  <a:srgbClr val="000000">
                    <a:alpha val="43137"/>
                  </a:srgbClr>
                </a:outerShdw>
              </a:effectLst>
              <a:latin typeface="Times New Roman" pitchFamily="18" charset="0"/>
              <a:cs typeface="Times New Roman" pitchFamily="18" charset="0"/>
            </a:rPr>
            <a:t>الخدمات النفسية الاستشارية </a:t>
          </a:r>
          <a:r>
            <a:rPr lang="he-IL" sz="2200" b="1" kern="1200" dirty="0" smtClean="0">
              <a:effectLst>
                <a:outerShdw blurRad="38100" dist="38100" dir="2700000" algn="tl">
                  <a:srgbClr val="000000">
                    <a:alpha val="43137"/>
                  </a:srgbClr>
                </a:outerShdw>
              </a:effectLst>
              <a:latin typeface="Times New Roman" pitchFamily="18" charset="0"/>
              <a:cs typeface="Times New Roman" pitchFamily="18" charset="0"/>
            </a:rPr>
            <a:t>שפ"י</a:t>
          </a:r>
        </a:p>
        <a:p>
          <a:pPr lvl="0" algn="ctr" defTabSz="977900" rtl="1">
            <a:lnSpc>
              <a:spcPct val="90000"/>
            </a:lnSpc>
            <a:spcBef>
              <a:spcPct val="0"/>
            </a:spcBef>
            <a:spcAft>
              <a:spcPct val="35000"/>
            </a:spcAft>
          </a:pPr>
          <a:r>
            <a:rPr lang="ar-SA" sz="1400" b="1" kern="1200" dirty="0" smtClean="0">
              <a:effectLst>
                <a:outerShdw blurRad="38100" dist="38100" dir="2700000" algn="tl">
                  <a:srgbClr val="000000">
                    <a:alpha val="43137"/>
                  </a:srgbClr>
                </a:outerShdw>
              </a:effectLst>
              <a:latin typeface="Times New Roman" pitchFamily="18" charset="0"/>
              <a:cs typeface="Times New Roman" pitchFamily="18" charset="0"/>
            </a:rPr>
            <a:t>الإدارة التربوية</a:t>
          </a:r>
          <a:endParaRPr lang="he-IL" sz="14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4352805" y="862160"/>
        <a:ext cx="1310268" cy="1199856"/>
      </dsp:txXfrm>
    </dsp:sp>
    <dsp:sp modelId="{9584E5CA-E9C5-4608-B045-A8EB18AC8DF0}">
      <dsp:nvSpPr>
        <dsp:cNvPr id="0" name=""/>
        <dsp:cNvSpPr/>
      </dsp:nvSpPr>
      <dsp:spPr>
        <a:xfrm rot="771429">
          <a:off x="4138856" y="3105140"/>
          <a:ext cx="563044" cy="38762"/>
        </a:xfrm>
        <a:custGeom>
          <a:avLst/>
          <a:gdLst/>
          <a:ahLst/>
          <a:cxnLst/>
          <a:rect l="0" t="0" r="0" b="0"/>
          <a:pathLst>
            <a:path>
              <a:moveTo>
                <a:pt x="0" y="19381"/>
              </a:moveTo>
              <a:lnTo>
                <a:pt x="563044" y="19381"/>
              </a:lnTo>
            </a:path>
          </a:pathLst>
        </a:custGeom>
        <a:noFill/>
        <a:ln w="48000" cap="flat" cmpd="thickThin" algn="ctr">
          <a:solidFill>
            <a:schemeClr val="accent1">
              <a:shade val="60000"/>
              <a:hueOff val="0"/>
              <a:satOff val="0"/>
              <a:lumOff val="0"/>
              <a:alphaOff val="0"/>
            </a:schemeClr>
          </a:solidFill>
          <a:prstDash val="solid"/>
        </a:ln>
        <a:effectLst/>
        <a:scene3d>
          <a:camera prst="orthographicFront"/>
          <a:lightRig rig="threePt" dir="t"/>
        </a:scene3d>
        <a:sp3d>
          <a:bevelT w="101600" prst="rible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he-IL" sz="500" kern="1200" dirty="0"/>
        </a:p>
      </dsp:txBody>
      <dsp:txXfrm>
        <a:off x="4406302" y="3110445"/>
        <a:ext cx="28152" cy="28152"/>
      </dsp:txXfrm>
    </dsp:sp>
    <dsp:sp modelId="{728B2764-A67D-4946-AB55-7CA0A0C1D731}">
      <dsp:nvSpPr>
        <dsp:cNvPr id="0" name=""/>
        <dsp:cNvSpPr/>
      </dsp:nvSpPr>
      <dsp:spPr>
        <a:xfrm>
          <a:off x="4676993" y="2633684"/>
          <a:ext cx="1423784" cy="1423784"/>
        </a:xfrm>
        <a:prstGeom prst="ellipse">
          <a:avLst/>
        </a:prstGeom>
        <a:solidFill>
          <a:schemeClr val="accent3"/>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01600" prst="riblet"/>
        </a:sp3d>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1">
            <a:lnSpc>
              <a:spcPct val="90000"/>
            </a:lnSpc>
            <a:spcBef>
              <a:spcPct val="0"/>
            </a:spcBef>
            <a:spcAft>
              <a:spcPct val="35000"/>
            </a:spcAft>
          </a:pPr>
          <a:r>
            <a:rPr lang="ar-SA" sz="2200" b="1" kern="1200" dirty="0" smtClean="0">
              <a:effectLst>
                <a:outerShdw blurRad="38100" dist="38100" dir="2700000" algn="tl">
                  <a:srgbClr val="000000">
                    <a:alpha val="43137"/>
                  </a:srgbClr>
                </a:outerShdw>
              </a:effectLst>
              <a:latin typeface="Times New Roman" pitchFamily="18" charset="0"/>
              <a:cs typeface="Times New Roman" pitchFamily="18" charset="0"/>
            </a:rPr>
            <a:t>السكرتاريا التربوية</a:t>
          </a:r>
          <a:endParaRPr lang="he-IL" sz="22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4885501" y="2842192"/>
        <a:ext cx="1006768" cy="1006768"/>
      </dsp:txXfrm>
    </dsp:sp>
    <dsp:sp modelId="{C99BF359-DF07-4C85-9CA5-A81D14F4B828}">
      <dsp:nvSpPr>
        <dsp:cNvPr id="0" name=""/>
        <dsp:cNvSpPr/>
      </dsp:nvSpPr>
      <dsp:spPr>
        <a:xfrm rot="3857143">
          <a:off x="3520317" y="3880756"/>
          <a:ext cx="563049" cy="38762"/>
        </a:xfrm>
        <a:custGeom>
          <a:avLst/>
          <a:gdLst/>
          <a:ahLst/>
          <a:cxnLst/>
          <a:rect l="0" t="0" r="0" b="0"/>
          <a:pathLst>
            <a:path>
              <a:moveTo>
                <a:pt x="0" y="19381"/>
              </a:moveTo>
              <a:lnTo>
                <a:pt x="563049" y="19381"/>
              </a:lnTo>
            </a:path>
          </a:pathLst>
        </a:custGeom>
        <a:noFill/>
        <a:ln w="48000" cap="flat" cmpd="thickThin" algn="ctr">
          <a:solidFill>
            <a:schemeClr val="accent1">
              <a:shade val="60000"/>
              <a:hueOff val="0"/>
              <a:satOff val="0"/>
              <a:lumOff val="0"/>
              <a:alphaOff val="0"/>
            </a:schemeClr>
          </a:solidFill>
          <a:prstDash val="solid"/>
        </a:ln>
        <a:effectLst/>
        <a:scene3d>
          <a:camera prst="orthographicFront"/>
          <a:lightRig rig="threePt" dir="t"/>
        </a:scene3d>
        <a:sp3d>
          <a:bevelT w="101600" prst="rible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he-IL" sz="500" kern="1200" dirty="0"/>
        </a:p>
      </dsp:txBody>
      <dsp:txXfrm>
        <a:off x="3787765" y="3886061"/>
        <a:ext cx="28152" cy="28152"/>
      </dsp:txXfrm>
    </dsp:sp>
    <dsp:sp modelId="{A2C603CC-F8D2-4B75-B940-F4277E16A950}">
      <dsp:nvSpPr>
        <dsp:cNvPr id="0" name=""/>
        <dsp:cNvSpPr/>
      </dsp:nvSpPr>
      <dsp:spPr>
        <a:xfrm>
          <a:off x="3520977" y="4083283"/>
          <a:ext cx="1423784" cy="1423784"/>
        </a:xfrm>
        <a:prstGeom prst="ellipse">
          <a:avLst/>
        </a:prstGeom>
        <a:solidFill>
          <a:schemeClr val="accent1"/>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01600" prst="riblet"/>
        </a:sp3d>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rtl="1">
            <a:lnSpc>
              <a:spcPct val="90000"/>
            </a:lnSpc>
            <a:spcBef>
              <a:spcPct val="0"/>
            </a:spcBef>
            <a:spcAft>
              <a:spcPct val="35000"/>
            </a:spcAft>
          </a:pPr>
          <a:r>
            <a:rPr lang="ar-SA" sz="1900" b="1" kern="1200" dirty="0" smtClean="0">
              <a:effectLst>
                <a:outerShdw blurRad="38100" dist="38100" dir="2700000" algn="tl">
                  <a:srgbClr val="000000">
                    <a:alpha val="43137"/>
                  </a:srgbClr>
                </a:outerShdw>
              </a:effectLst>
              <a:latin typeface="Times New Roman" pitchFamily="18" charset="0"/>
              <a:cs typeface="Times New Roman" pitchFamily="18" charset="0"/>
            </a:rPr>
            <a:t>القسم فوق الابتدائي</a:t>
          </a:r>
          <a:endParaRPr lang="he-IL" sz="1900" b="1" kern="1200" dirty="0" smtClean="0">
            <a:effectLst>
              <a:outerShdw blurRad="38100" dist="38100" dir="2700000" algn="tl">
                <a:srgbClr val="000000">
                  <a:alpha val="43137"/>
                </a:srgbClr>
              </a:outerShdw>
            </a:effectLst>
            <a:latin typeface="Times New Roman" pitchFamily="18" charset="0"/>
            <a:cs typeface="Times New Roman" pitchFamily="18" charset="0"/>
          </a:endParaRPr>
        </a:p>
        <a:p>
          <a:pPr lvl="0" algn="ctr" defTabSz="844550" rtl="1">
            <a:lnSpc>
              <a:spcPct val="90000"/>
            </a:lnSpc>
            <a:spcBef>
              <a:spcPct val="0"/>
            </a:spcBef>
            <a:spcAft>
              <a:spcPct val="35000"/>
            </a:spcAft>
          </a:pPr>
          <a:r>
            <a:rPr lang="ar-SA" sz="1900" b="1" kern="1200" dirty="0" smtClean="0">
              <a:effectLst>
                <a:outerShdw blurRad="38100" dist="38100" dir="2700000" algn="tl">
                  <a:srgbClr val="000000">
                    <a:alpha val="43137"/>
                  </a:srgbClr>
                </a:outerShdw>
              </a:effectLst>
              <a:latin typeface="Times New Roman" pitchFamily="18" charset="0"/>
              <a:cs typeface="Times New Roman" pitchFamily="18" charset="0"/>
            </a:rPr>
            <a:t>الإدارة التربوية</a:t>
          </a:r>
          <a:endParaRPr lang="he-IL" sz="1400" b="1" kern="1200" dirty="0">
            <a:effectLst>
              <a:outerShdw blurRad="38100" dist="38100" dir="2700000" algn="tl">
                <a:srgbClr val="000000">
                  <a:alpha val="43137"/>
                </a:srgbClr>
              </a:outerShdw>
            </a:effectLst>
          </a:endParaRPr>
        </a:p>
      </dsp:txBody>
      <dsp:txXfrm>
        <a:off x="3729485" y="4291791"/>
        <a:ext cx="1006768" cy="1006768"/>
      </dsp:txXfrm>
    </dsp:sp>
    <dsp:sp modelId="{46D184FC-15DF-4519-A7E3-2692872EFC16}">
      <dsp:nvSpPr>
        <dsp:cNvPr id="0" name=""/>
        <dsp:cNvSpPr/>
      </dsp:nvSpPr>
      <dsp:spPr>
        <a:xfrm rot="6942857">
          <a:off x="2528266" y="3880756"/>
          <a:ext cx="563049" cy="38762"/>
        </a:xfrm>
        <a:custGeom>
          <a:avLst/>
          <a:gdLst/>
          <a:ahLst/>
          <a:cxnLst/>
          <a:rect l="0" t="0" r="0" b="0"/>
          <a:pathLst>
            <a:path>
              <a:moveTo>
                <a:pt x="0" y="19381"/>
              </a:moveTo>
              <a:lnTo>
                <a:pt x="563049" y="19381"/>
              </a:lnTo>
            </a:path>
          </a:pathLst>
        </a:custGeom>
        <a:noFill/>
        <a:ln w="48000" cap="flat" cmpd="thickThin" algn="ctr">
          <a:solidFill>
            <a:schemeClr val="accent1">
              <a:shade val="60000"/>
              <a:hueOff val="0"/>
              <a:satOff val="0"/>
              <a:lumOff val="0"/>
              <a:alphaOff val="0"/>
            </a:schemeClr>
          </a:solidFill>
          <a:prstDash val="solid"/>
        </a:ln>
        <a:effectLst/>
        <a:scene3d>
          <a:camera prst="orthographicFront"/>
          <a:lightRig rig="threePt" dir="t"/>
        </a:scene3d>
        <a:sp3d>
          <a:bevelT w="101600" prst="rible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he-IL" sz="500" kern="1200" dirty="0"/>
        </a:p>
      </dsp:txBody>
      <dsp:txXfrm rot="10800000">
        <a:off x="2795714" y="3886061"/>
        <a:ext cx="28152" cy="28152"/>
      </dsp:txXfrm>
    </dsp:sp>
    <dsp:sp modelId="{B971D181-522F-4404-B149-01394152A035}">
      <dsp:nvSpPr>
        <dsp:cNvPr id="0" name=""/>
        <dsp:cNvSpPr/>
      </dsp:nvSpPr>
      <dsp:spPr>
        <a:xfrm>
          <a:off x="1666871" y="4083283"/>
          <a:ext cx="1423784" cy="1423784"/>
        </a:xfrm>
        <a:prstGeom prst="ellipse">
          <a:avLst/>
        </a:prstGeom>
        <a:solidFill>
          <a:schemeClr val="tx2"/>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01600" prst="riblet"/>
        </a:sp3d>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1">
            <a:lnSpc>
              <a:spcPct val="90000"/>
            </a:lnSpc>
            <a:spcBef>
              <a:spcPct val="0"/>
            </a:spcBef>
            <a:spcAft>
              <a:spcPct val="35000"/>
            </a:spcAft>
          </a:pPr>
          <a:r>
            <a:rPr lang="ar-SA" sz="2200" b="1" kern="1200" dirty="0" smtClean="0">
              <a:effectLst>
                <a:outerShdw blurRad="38100" dist="38100" dir="2700000" algn="tl">
                  <a:srgbClr val="000000">
                    <a:alpha val="43137"/>
                  </a:srgbClr>
                </a:outerShdw>
              </a:effectLst>
              <a:latin typeface="Times New Roman" pitchFamily="18" charset="0"/>
              <a:cs typeface="Times New Roman" pitchFamily="18" charset="0"/>
            </a:rPr>
            <a:t>إدارة التربية الدينية</a:t>
          </a:r>
          <a:endParaRPr lang="he-IL" sz="2200" b="1" kern="1200" dirty="0">
            <a:effectLst>
              <a:outerShdw blurRad="38100" dist="38100" dir="2700000" algn="tl">
                <a:srgbClr val="000000">
                  <a:alpha val="43137"/>
                </a:srgbClr>
              </a:outerShdw>
            </a:effectLst>
          </a:endParaRPr>
        </a:p>
      </dsp:txBody>
      <dsp:txXfrm>
        <a:off x="1875379" y="4291791"/>
        <a:ext cx="1006768" cy="1006768"/>
      </dsp:txXfrm>
    </dsp:sp>
    <dsp:sp modelId="{91213262-E8F0-4A0C-AF4C-C247AB40DA93}">
      <dsp:nvSpPr>
        <dsp:cNvPr id="0" name=""/>
        <dsp:cNvSpPr/>
      </dsp:nvSpPr>
      <dsp:spPr>
        <a:xfrm rot="10028571">
          <a:off x="1909732" y="3105140"/>
          <a:ext cx="563044" cy="38762"/>
        </a:xfrm>
        <a:custGeom>
          <a:avLst/>
          <a:gdLst/>
          <a:ahLst/>
          <a:cxnLst/>
          <a:rect l="0" t="0" r="0" b="0"/>
          <a:pathLst>
            <a:path>
              <a:moveTo>
                <a:pt x="0" y="19381"/>
              </a:moveTo>
              <a:lnTo>
                <a:pt x="563044" y="19381"/>
              </a:lnTo>
            </a:path>
          </a:pathLst>
        </a:custGeom>
        <a:noFill/>
        <a:ln w="48000" cap="flat" cmpd="thickThin" algn="ctr">
          <a:solidFill>
            <a:schemeClr val="accent1">
              <a:shade val="60000"/>
              <a:hueOff val="0"/>
              <a:satOff val="0"/>
              <a:lumOff val="0"/>
              <a:alphaOff val="0"/>
            </a:schemeClr>
          </a:solidFill>
          <a:prstDash val="solid"/>
        </a:ln>
        <a:effectLst/>
        <a:scene3d>
          <a:camera prst="orthographicFront"/>
          <a:lightRig rig="threePt" dir="t"/>
        </a:scene3d>
        <a:sp3d>
          <a:bevelT w="101600" prst="rible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he-IL" sz="500" kern="1200" dirty="0"/>
        </a:p>
      </dsp:txBody>
      <dsp:txXfrm rot="10800000">
        <a:off x="2177178" y="3110445"/>
        <a:ext cx="28152" cy="28152"/>
      </dsp:txXfrm>
    </dsp:sp>
    <dsp:sp modelId="{7D213CDA-4861-4F1F-9758-403E62006013}">
      <dsp:nvSpPr>
        <dsp:cNvPr id="0" name=""/>
        <dsp:cNvSpPr/>
      </dsp:nvSpPr>
      <dsp:spPr>
        <a:xfrm>
          <a:off x="510855" y="2633684"/>
          <a:ext cx="1423784" cy="1423784"/>
        </a:xfrm>
        <a:prstGeom prst="ellipse">
          <a:avLst/>
        </a:prstGeom>
        <a:solidFill>
          <a:schemeClr val="accent2"/>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01600" prst="riblet"/>
        </a:sp3d>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rtl="1">
            <a:lnSpc>
              <a:spcPct val="90000"/>
            </a:lnSpc>
            <a:spcBef>
              <a:spcPct val="0"/>
            </a:spcBef>
            <a:spcAft>
              <a:spcPct val="35000"/>
            </a:spcAft>
          </a:pPr>
          <a:r>
            <a:rPr lang="ar-SA" sz="3000" b="1" kern="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المجتمع العربي</a:t>
          </a:r>
          <a:endParaRPr lang="he-IL" sz="3000" b="1" kern="1200" dirty="0">
            <a:solidFill>
              <a:schemeClr val="bg1"/>
            </a:solidFill>
            <a:effectLst>
              <a:outerShdw blurRad="38100" dist="38100" dir="2700000" algn="tl">
                <a:srgbClr val="000000">
                  <a:alpha val="43137"/>
                </a:srgbClr>
              </a:outerShdw>
            </a:effectLst>
          </a:endParaRPr>
        </a:p>
      </dsp:txBody>
      <dsp:txXfrm>
        <a:off x="719363" y="2842192"/>
        <a:ext cx="1006768" cy="1006768"/>
      </dsp:txXfrm>
    </dsp:sp>
    <dsp:sp modelId="{F4560D99-9191-4EAF-9747-4D4CFBA63E3C}">
      <dsp:nvSpPr>
        <dsp:cNvPr id="0" name=""/>
        <dsp:cNvSpPr/>
      </dsp:nvSpPr>
      <dsp:spPr>
        <a:xfrm rot="13037127">
          <a:off x="1967617" y="2108574"/>
          <a:ext cx="726883" cy="38762"/>
        </a:xfrm>
        <a:custGeom>
          <a:avLst/>
          <a:gdLst/>
          <a:ahLst/>
          <a:cxnLst/>
          <a:rect l="0" t="0" r="0" b="0"/>
          <a:pathLst>
            <a:path>
              <a:moveTo>
                <a:pt x="0" y="19381"/>
              </a:moveTo>
              <a:lnTo>
                <a:pt x="726883" y="19381"/>
              </a:lnTo>
            </a:path>
          </a:pathLst>
        </a:custGeom>
        <a:noFill/>
        <a:ln w="48000" cap="flat" cmpd="thickThin" algn="ctr">
          <a:solidFill>
            <a:schemeClr val="accent1">
              <a:shade val="60000"/>
              <a:hueOff val="0"/>
              <a:satOff val="0"/>
              <a:lumOff val="0"/>
              <a:alphaOff val="0"/>
            </a:schemeClr>
          </a:solidFill>
          <a:prstDash val="solid"/>
        </a:ln>
        <a:effectLst/>
        <a:scene3d>
          <a:camera prst="orthographicFront"/>
          <a:lightRig rig="threePt" dir="t"/>
        </a:scene3d>
        <a:sp3d>
          <a:bevelT w="101600" prst="riblet"/>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he-IL" sz="500" kern="1200"/>
        </a:p>
      </dsp:txBody>
      <dsp:txXfrm rot="10800000">
        <a:off x="2312887" y="2109783"/>
        <a:ext cx="36344" cy="36344"/>
      </dsp:txXfrm>
    </dsp:sp>
    <dsp:sp modelId="{1129712B-B5C4-45C6-A8EB-9815D9FDDD36}">
      <dsp:nvSpPr>
        <dsp:cNvPr id="0" name=""/>
        <dsp:cNvSpPr/>
      </dsp:nvSpPr>
      <dsp:spPr>
        <a:xfrm>
          <a:off x="763602" y="764640"/>
          <a:ext cx="1423784" cy="1423784"/>
        </a:xfrm>
        <a:prstGeom prst="ellipse">
          <a:avLst/>
        </a:prstGeom>
        <a:solidFill>
          <a:schemeClr val="bg2">
            <a:lumMod val="5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01600" prst="riblet"/>
        </a:sp3d>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1">
            <a:lnSpc>
              <a:spcPct val="90000"/>
            </a:lnSpc>
            <a:spcBef>
              <a:spcPct val="0"/>
            </a:spcBef>
            <a:spcAft>
              <a:spcPct val="35000"/>
            </a:spcAft>
          </a:pPr>
          <a:r>
            <a:rPr lang="ar-SA" sz="2200" b="1" kern="1200" dirty="0" smtClean="0">
              <a:effectLst>
                <a:outerShdw blurRad="38100" dist="38100" dir="2700000" algn="tl">
                  <a:srgbClr val="000000">
                    <a:alpha val="43137"/>
                  </a:srgbClr>
                </a:outerShdw>
              </a:effectLst>
              <a:latin typeface="Times New Roman" pitchFamily="18" charset="0"/>
              <a:cs typeface="Times New Roman" pitchFamily="18" charset="0"/>
            </a:rPr>
            <a:t>إدارة عاملي التدريس</a:t>
          </a:r>
          <a:endParaRPr lang="he-IL" sz="22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972110" y="973148"/>
        <a:ext cx="1006768" cy="10067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5B948-6279-48FC-A24F-BCA605227033}">
      <dsp:nvSpPr>
        <dsp:cNvPr id="0" name=""/>
        <dsp:cNvSpPr/>
      </dsp:nvSpPr>
      <dsp:spPr>
        <a:xfrm>
          <a:off x="1925985" y="-31785"/>
          <a:ext cx="5142055" cy="5142055"/>
        </a:xfrm>
        <a:prstGeom prst="circularArrow">
          <a:avLst>
            <a:gd name="adj1" fmla="val 5544"/>
            <a:gd name="adj2" fmla="val 330680"/>
            <a:gd name="adj3" fmla="val 13765712"/>
            <a:gd name="adj4" fmla="val 17392183"/>
            <a:gd name="adj5" fmla="val 5757"/>
          </a:avLst>
        </a:prstGeom>
        <a:solidFill>
          <a:srgbClr val="1F497D">
            <a:lumMod val="75000"/>
          </a:srgbClr>
        </a:solidFill>
        <a:ln>
          <a:noFill/>
        </a:ln>
        <a:effectLst/>
        <a:scene3d>
          <a:camera prst="orthographicFront"/>
          <a:lightRig rig="threePt" dir="t"/>
        </a:scene3d>
        <a:sp3d>
          <a:bevelT w="114300" prst="artDeco"/>
        </a:sp3d>
      </dsp:spPr>
      <dsp:style>
        <a:lnRef idx="0">
          <a:scrgbClr r="0" g="0" b="0"/>
        </a:lnRef>
        <a:fillRef idx="1">
          <a:scrgbClr r="0" g="0" b="0"/>
        </a:fillRef>
        <a:effectRef idx="0">
          <a:scrgbClr r="0" g="0" b="0"/>
        </a:effectRef>
        <a:fontRef idx="minor"/>
      </dsp:style>
    </dsp:sp>
    <dsp:sp modelId="{30D17CA7-D072-4089-BB5F-2F8E546A3132}">
      <dsp:nvSpPr>
        <dsp:cNvPr id="0" name=""/>
        <dsp:cNvSpPr/>
      </dsp:nvSpPr>
      <dsp:spPr>
        <a:xfrm>
          <a:off x="3282732" y="1782"/>
          <a:ext cx="2428562" cy="1214281"/>
        </a:xfrm>
        <a:prstGeom prst="roundRect">
          <a:avLst/>
        </a:prstGeom>
        <a:solidFill>
          <a:srgbClr val="4F81BD">
            <a:lumMod val="60000"/>
            <a:lumOff val="40000"/>
          </a:srgbClr>
        </a:solidFill>
        <a:ln w="38100" cap="flat" cmpd="sng" algn="ctr">
          <a:solidFill>
            <a:srgbClr val="EEECE1">
              <a:hueOff val="0"/>
              <a:satOff val="0"/>
              <a:lumOff val="0"/>
              <a:alphaOff val="0"/>
            </a:srgbClr>
          </a:solidFill>
          <a:prstDash val="solid"/>
        </a:ln>
        <a:effectLst>
          <a:outerShdw blurRad="40000" dist="20000" dir="5400000" rotWithShape="0">
            <a:srgbClr val="000000">
              <a:alpha val="38000"/>
            </a:srgbClr>
          </a:outerShdw>
        </a:effectLst>
        <a:scene3d>
          <a:camera prst="orthographicFront"/>
          <a:lightRig rig="threePt" dir="t"/>
        </a:scene3d>
        <a:sp3d>
          <a:bevelT w="114300" prst="artDeco"/>
        </a:sp3d>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solidFill>
                <a:sysClr val="windowText" lastClr="000000"/>
              </a:solidFill>
              <a:latin typeface="Times New Roman" pitchFamily="18" charset="0"/>
              <a:ea typeface="+mn-ea"/>
              <a:cs typeface="Times New Roman" pitchFamily="18" charset="0"/>
            </a:rPr>
            <a:t>محادثة حول تشخيص مجالات الاهتمام ونقاط القوة، تقصي حاجات واختيار</a:t>
          </a:r>
        </a:p>
      </dsp:txBody>
      <dsp:txXfrm>
        <a:off x="3342008" y="61058"/>
        <a:ext cx="2310010" cy="1095729"/>
      </dsp:txXfrm>
    </dsp:sp>
    <dsp:sp modelId="{23531985-96CA-4A79-A920-5814ECA857E0}">
      <dsp:nvSpPr>
        <dsp:cNvPr id="0" name=""/>
        <dsp:cNvSpPr/>
      </dsp:nvSpPr>
      <dsp:spPr>
        <a:xfrm>
          <a:off x="5368184" y="1516952"/>
          <a:ext cx="2428562" cy="1214281"/>
        </a:xfrm>
        <a:prstGeom prst="roundRect">
          <a:avLst/>
        </a:prstGeom>
        <a:solidFill>
          <a:srgbClr val="8064A2">
            <a:lumMod val="60000"/>
            <a:lumOff val="40000"/>
          </a:srgbClr>
        </a:solidFill>
        <a:ln w="38100" cap="flat" cmpd="sng" algn="ctr">
          <a:solidFill>
            <a:srgbClr val="EEECE1">
              <a:hueOff val="0"/>
              <a:satOff val="0"/>
              <a:lumOff val="0"/>
              <a:alphaOff val="0"/>
            </a:srgbClr>
          </a:solidFill>
          <a:prstDash val="solid"/>
        </a:ln>
        <a:effectLst>
          <a:outerShdw blurRad="40000" dist="20000" dir="5400000" rotWithShape="0">
            <a:srgbClr val="000000">
              <a:alpha val="38000"/>
            </a:srgbClr>
          </a:outerShdw>
        </a:effectLst>
        <a:scene3d>
          <a:camera prst="orthographicFront"/>
          <a:lightRig rig="threePt" dir="t"/>
        </a:scene3d>
        <a:sp3d>
          <a:bevelT w="114300" prst="artDeco"/>
        </a:sp3d>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solidFill>
                <a:sysClr val="windowText" lastClr="000000"/>
              </a:solidFill>
              <a:latin typeface="Times New Roman" pitchFamily="18" charset="0"/>
              <a:ea typeface="+mn-ea"/>
              <a:cs typeface="Times New Roman" pitchFamily="18" charset="0"/>
            </a:rPr>
            <a:t>تحضير، تخطيط، وتأهيل للوظيفة</a:t>
          </a:r>
          <a:endParaRPr lang="he-IL" sz="2000" b="1" kern="1200" dirty="0">
            <a:solidFill>
              <a:sysClr val="windowText" lastClr="000000"/>
            </a:solidFill>
            <a:latin typeface="Arial"/>
            <a:ea typeface="+mn-ea"/>
            <a:cs typeface="Arial"/>
          </a:endParaRPr>
        </a:p>
      </dsp:txBody>
      <dsp:txXfrm>
        <a:off x="5427460" y="1576228"/>
        <a:ext cx="2310010" cy="1095729"/>
      </dsp:txXfrm>
    </dsp:sp>
    <dsp:sp modelId="{180163D3-74B5-4FBE-8FAD-5C9B2AFA02DA}">
      <dsp:nvSpPr>
        <dsp:cNvPr id="0" name=""/>
        <dsp:cNvSpPr/>
      </dsp:nvSpPr>
      <dsp:spPr>
        <a:xfrm>
          <a:off x="4974467" y="3708078"/>
          <a:ext cx="2428562" cy="1214281"/>
        </a:xfrm>
        <a:prstGeom prst="roundRect">
          <a:avLst/>
        </a:prstGeom>
        <a:solidFill>
          <a:srgbClr val="C0504D">
            <a:lumMod val="60000"/>
            <a:lumOff val="40000"/>
          </a:srgbClr>
        </a:solidFill>
        <a:ln w="38100" cap="flat" cmpd="sng" algn="ctr">
          <a:solidFill>
            <a:srgbClr val="EEECE1">
              <a:hueOff val="0"/>
              <a:satOff val="0"/>
              <a:lumOff val="0"/>
              <a:alphaOff val="0"/>
            </a:srgbClr>
          </a:solidFill>
          <a:prstDash val="solid"/>
        </a:ln>
        <a:effectLst>
          <a:outerShdw blurRad="40000" dist="20000" dir="5400000" rotWithShape="0">
            <a:srgbClr val="000000">
              <a:alpha val="38000"/>
            </a:srgbClr>
          </a:outerShdw>
        </a:effectLst>
        <a:scene3d>
          <a:camera prst="orthographicFront"/>
          <a:lightRig rig="threePt" dir="t"/>
        </a:scene3d>
        <a:sp3d>
          <a:bevelT w="114300" prst="artDeco"/>
        </a:sp3d>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solidFill>
                <a:sysClr val="windowText" lastClr="000000"/>
              </a:solidFill>
              <a:latin typeface="Times New Roman" pitchFamily="18" charset="0"/>
              <a:ea typeface="+mn-ea"/>
              <a:cs typeface="Times New Roman" pitchFamily="18" charset="0"/>
            </a:rPr>
            <a:t>تـنـفـيـذ</a:t>
          </a:r>
          <a:endParaRPr lang="he-IL" sz="2000" b="1" kern="1200" dirty="0">
            <a:solidFill>
              <a:srgbClr val="1F497D">
                <a:lumMod val="50000"/>
              </a:srgbClr>
            </a:solidFill>
            <a:latin typeface="Arial"/>
            <a:ea typeface="+mn-ea"/>
            <a:cs typeface="Arial"/>
          </a:endParaRPr>
        </a:p>
      </dsp:txBody>
      <dsp:txXfrm>
        <a:off x="5033743" y="3767354"/>
        <a:ext cx="2310010" cy="1095729"/>
      </dsp:txXfrm>
    </dsp:sp>
    <dsp:sp modelId="{8A97ECC4-40C4-48F7-A0CB-ACBF6AFA0970}">
      <dsp:nvSpPr>
        <dsp:cNvPr id="0" name=""/>
        <dsp:cNvSpPr/>
      </dsp:nvSpPr>
      <dsp:spPr>
        <a:xfrm>
          <a:off x="1596433" y="3543305"/>
          <a:ext cx="2428562" cy="1214281"/>
        </a:xfrm>
        <a:prstGeom prst="roundRect">
          <a:avLst/>
        </a:prstGeom>
        <a:solidFill>
          <a:srgbClr val="4BACC6">
            <a:lumMod val="60000"/>
            <a:lumOff val="40000"/>
          </a:srgbClr>
        </a:solidFill>
        <a:ln w="38100" cap="flat" cmpd="sng" algn="ctr">
          <a:solidFill>
            <a:srgbClr val="EEECE1">
              <a:hueOff val="0"/>
              <a:satOff val="0"/>
              <a:lumOff val="0"/>
              <a:alphaOff val="0"/>
            </a:srgbClr>
          </a:solidFill>
          <a:prstDash val="solid"/>
        </a:ln>
        <a:effectLst>
          <a:outerShdw blurRad="40000" dist="20000" dir="5400000" rotWithShape="0">
            <a:srgbClr val="000000">
              <a:alpha val="38000"/>
            </a:srgbClr>
          </a:outerShdw>
        </a:effectLst>
        <a:scene3d>
          <a:camera prst="orthographicFront"/>
          <a:lightRig rig="threePt" dir="t"/>
        </a:scene3d>
        <a:sp3d>
          <a:bevelT w="114300" prst="artDeco"/>
        </a:sp3d>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solidFill>
                <a:sysClr val="windowText" lastClr="000000"/>
              </a:solidFill>
              <a:latin typeface="Times New Roman" pitchFamily="18" charset="0"/>
              <a:ea typeface="+mn-ea"/>
              <a:cs typeface="Times New Roman" pitchFamily="18" charset="0"/>
            </a:rPr>
            <a:t>إعداد </a:t>
          </a:r>
          <a:r>
            <a:rPr lang="ar-SA" sz="2000" b="1" kern="1200" dirty="0" err="1" smtClean="0">
              <a:solidFill>
                <a:sysClr val="windowText" lastClr="000000"/>
              </a:solidFill>
              <a:latin typeface="Times New Roman" pitchFamily="18" charset="0"/>
              <a:ea typeface="+mn-ea"/>
              <a:cs typeface="Times New Roman" pitchFamily="18" charset="0"/>
            </a:rPr>
            <a:t>وإسترجاع</a:t>
          </a:r>
          <a:r>
            <a:rPr lang="ar-SA" sz="2000" b="1" kern="1200" dirty="0" smtClean="0">
              <a:solidFill>
                <a:sysClr val="windowText" lastClr="000000"/>
              </a:solidFill>
              <a:latin typeface="Times New Roman" pitchFamily="18" charset="0"/>
              <a:ea typeface="+mn-ea"/>
              <a:cs typeface="Times New Roman" pitchFamily="18" charset="0"/>
            </a:rPr>
            <a:t> ذهني</a:t>
          </a:r>
          <a:endParaRPr lang="he-IL" sz="2000" b="1" kern="1200" dirty="0">
            <a:solidFill>
              <a:sysClr val="windowText" lastClr="000000"/>
            </a:solidFill>
            <a:latin typeface="Arial"/>
            <a:ea typeface="+mn-ea"/>
            <a:cs typeface="Arial"/>
          </a:endParaRPr>
        </a:p>
      </dsp:txBody>
      <dsp:txXfrm>
        <a:off x="1655709" y="3602581"/>
        <a:ext cx="2310010" cy="1095729"/>
      </dsp:txXfrm>
    </dsp:sp>
    <dsp:sp modelId="{B9C8BBDC-3644-4F99-BCEE-F36883F3A6DE}">
      <dsp:nvSpPr>
        <dsp:cNvPr id="0" name=""/>
        <dsp:cNvSpPr/>
      </dsp:nvSpPr>
      <dsp:spPr>
        <a:xfrm>
          <a:off x="1197279" y="1516952"/>
          <a:ext cx="2428562" cy="1214281"/>
        </a:xfrm>
        <a:prstGeom prst="roundRect">
          <a:avLst/>
        </a:prstGeom>
        <a:solidFill>
          <a:srgbClr val="EEECE1">
            <a:lumMod val="75000"/>
          </a:srgbClr>
        </a:solidFill>
        <a:ln w="38100" cap="flat" cmpd="sng" algn="ctr">
          <a:solidFill>
            <a:srgbClr val="EEECE1">
              <a:hueOff val="0"/>
              <a:satOff val="0"/>
              <a:lumOff val="0"/>
              <a:alphaOff val="0"/>
            </a:srgbClr>
          </a:solidFill>
          <a:prstDash val="solid"/>
        </a:ln>
        <a:effectLst>
          <a:outerShdw blurRad="40000" dist="20000" dir="5400000" rotWithShape="0">
            <a:srgbClr val="000000">
              <a:alpha val="38000"/>
            </a:srgbClr>
          </a:outerShdw>
        </a:effectLst>
        <a:scene3d>
          <a:camera prst="orthographicFront"/>
          <a:lightRig rig="threePt" dir="t"/>
        </a:scene3d>
        <a:sp3d>
          <a:bevelT w="114300" prst="artDeco"/>
        </a:sp3d>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solidFill>
                <a:sysClr val="windowText" lastClr="000000"/>
              </a:solidFill>
              <a:latin typeface="Times New Roman" pitchFamily="18" charset="0"/>
              <a:ea typeface="+mn-ea"/>
              <a:cs typeface="Times New Roman" pitchFamily="18" charset="0"/>
            </a:rPr>
            <a:t>إشراك وعرض العملية</a:t>
          </a:r>
          <a:endParaRPr lang="he-IL" sz="2000" b="1" kern="1200" dirty="0">
            <a:solidFill>
              <a:sysClr val="windowText" lastClr="000000"/>
            </a:solidFill>
            <a:latin typeface="Arial"/>
            <a:ea typeface="+mn-ea"/>
            <a:cs typeface="Arial"/>
          </a:endParaRPr>
        </a:p>
      </dsp:txBody>
      <dsp:txXfrm>
        <a:off x="1256555" y="1576228"/>
        <a:ext cx="2310010" cy="10957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C80516-73A7-4535-939A-AFEDCF8CDC2C}">
      <dsp:nvSpPr>
        <dsp:cNvPr id="0" name=""/>
        <dsp:cNvSpPr/>
      </dsp:nvSpPr>
      <dsp:spPr>
        <a:xfrm>
          <a:off x="1523306" y="1689266"/>
          <a:ext cx="2089985" cy="2122045"/>
        </a:xfrm>
        <a:prstGeom prst="ellipse">
          <a:avLst/>
        </a:prstGeom>
        <a:solidFill>
          <a:schemeClr val="bg1">
            <a:lumMod val="50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150000"/>
            </a:lnSpc>
            <a:spcBef>
              <a:spcPct val="0"/>
            </a:spcBef>
            <a:spcAft>
              <a:spcPct val="35000"/>
            </a:spcAft>
          </a:pPr>
          <a:r>
            <a:rPr lang="ar-SA" sz="2400" b="1" kern="1200" dirty="0" smtClean="0">
              <a:latin typeface="Times New Roman" pitchFamily="18" charset="0"/>
              <a:cs typeface="Times New Roman" pitchFamily="18" charset="0"/>
            </a:rPr>
            <a:t>في المدرسة</a:t>
          </a:r>
          <a:endParaRPr lang="he-IL" sz="2400" b="1" kern="1200" dirty="0">
            <a:latin typeface="Times New Roman" pitchFamily="18" charset="0"/>
            <a:cs typeface="Times New Roman" pitchFamily="18" charset="0"/>
          </a:endParaRPr>
        </a:p>
      </dsp:txBody>
      <dsp:txXfrm>
        <a:off x="1829377" y="2000032"/>
        <a:ext cx="1477843" cy="1500513"/>
      </dsp:txXfrm>
    </dsp:sp>
    <dsp:sp modelId="{E8866244-C7D1-4E8B-BDC2-723C79624B42}">
      <dsp:nvSpPr>
        <dsp:cNvPr id="0" name=""/>
        <dsp:cNvSpPr/>
      </dsp:nvSpPr>
      <dsp:spPr>
        <a:xfrm rot="16183636">
          <a:off x="2513518" y="1361564"/>
          <a:ext cx="98601" cy="474971"/>
        </a:xfrm>
        <a:prstGeom prst="rightArrow">
          <a:avLst>
            <a:gd name="adj1" fmla="val 60000"/>
            <a:gd name="adj2" fmla="val 50000"/>
          </a:avLst>
        </a:prstGeom>
        <a:solidFill>
          <a:schemeClr val="tx2"/>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he-IL" sz="2100" kern="1200">
            <a:solidFill>
              <a:schemeClr val="tx2"/>
            </a:solidFill>
            <a:latin typeface="Times New Roman" pitchFamily="18" charset="0"/>
            <a:cs typeface="Times New Roman" pitchFamily="18" charset="0"/>
          </a:endParaRPr>
        </a:p>
      </dsp:txBody>
      <dsp:txXfrm rot="10800000">
        <a:off x="2528378" y="1471348"/>
        <a:ext cx="69021" cy="284983"/>
      </dsp:txXfrm>
    </dsp:sp>
    <dsp:sp modelId="{DE8747DC-2FE4-4974-9E9B-6D3B9554C76C}">
      <dsp:nvSpPr>
        <dsp:cNvPr id="0" name=""/>
        <dsp:cNvSpPr/>
      </dsp:nvSpPr>
      <dsp:spPr>
        <a:xfrm>
          <a:off x="1838072" y="79269"/>
          <a:ext cx="1441803" cy="1423977"/>
        </a:xfrm>
        <a:prstGeom prst="ellipse">
          <a:avLst/>
        </a:prstGeom>
        <a:solidFill>
          <a:schemeClr val="tx2">
            <a:lumMod val="60000"/>
            <a:lumOff val="40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150000"/>
            </a:lnSpc>
            <a:spcBef>
              <a:spcPct val="0"/>
            </a:spcBef>
            <a:spcAft>
              <a:spcPct val="35000"/>
            </a:spcAft>
          </a:pPr>
          <a:r>
            <a:rPr lang="ar-SA" sz="2000" b="1" kern="1200" dirty="0" smtClean="0">
              <a:solidFill>
                <a:schemeClr val="bg1"/>
              </a:solidFill>
              <a:latin typeface="Times New Roman" pitchFamily="18" charset="0"/>
              <a:cs typeface="Times New Roman" pitchFamily="18" charset="0"/>
            </a:rPr>
            <a:t>مرافـقـة تربوية</a:t>
          </a:r>
          <a:endParaRPr lang="he-IL" sz="2000" b="1" kern="1200" dirty="0">
            <a:solidFill>
              <a:schemeClr val="bg1"/>
            </a:solidFill>
            <a:latin typeface="Times New Roman" pitchFamily="18" charset="0"/>
            <a:cs typeface="Times New Roman" pitchFamily="18" charset="0"/>
          </a:endParaRPr>
        </a:p>
      </dsp:txBody>
      <dsp:txXfrm>
        <a:off x="2049219" y="287806"/>
        <a:ext cx="1019509" cy="1006903"/>
      </dsp:txXfrm>
    </dsp:sp>
    <dsp:sp modelId="{135FB428-26F1-4D91-91AC-2326055C36D8}">
      <dsp:nvSpPr>
        <dsp:cNvPr id="0" name=""/>
        <dsp:cNvSpPr/>
      </dsp:nvSpPr>
      <dsp:spPr>
        <a:xfrm rot="20514920">
          <a:off x="3582950" y="2172705"/>
          <a:ext cx="53649" cy="474971"/>
        </a:xfrm>
        <a:prstGeom prst="rightArrow">
          <a:avLst>
            <a:gd name="adj1" fmla="val 60000"/>
            <a:gd name="adj2" fmla="val 50000"/>
          </a:avLst>
        </a:prstGeom>
        <a:solidFill>
          <a:schemeClr val="tx2"/>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he-IL" sz="2100" kern="1200">
            <a:latin typeface="Times New Roman" pitchFamily="18" charset="0"/>
            <a:cs typeface="Times New Roman" pitchFamily="18" charset="0"/>
          </a:endParaRPr>
        </a:p>
      </dsp:txBody>
      <dsp:txXfrm>
        <a:off x="3583348" y="2270197"/>
        <a:ext cx="37554" cy="284983"/>
      </dsp:txXfrm>
    </dsp:sp>
    <dsp:sp modelId="{F6382ACB-D8C9-4DB6-9C68-8842F57EDB42}">
      <dsp:nvSpPr>
        <dsp:cNvPr id="0" name=""/>
        <dsp:cNvSpPr/>
      </dsp:nvSpPr>
      <dsp:spPr>
        <a:xfrm>
          <a:off x="3605648" y="1446428"/>
          <a:ext cx="1632951" cy="1396974"/>
        </a:xfrm>
        <a:prstGeom prst="ellipse">
          <a:avLst/>
        </a:prstGeom>
        <a:solidFill>
          <a:schemeClr val="bg2">
            <a:lumMod val="75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150000"/>
            </a:lnSpc>
            <a:spcBef>
              <a:spcPct val="0"/>
            </a:spcBef>
            <a:spcAft>
              <a:spcPct val="35000"/>
            </a:spcAft>
          </a:pPr>
          <a:r>
            <a:rPr lang="ar-SA" sz="2000" b="1" kern="1200" dirty="0" smtClean="0">
              <a:solidFill>
                <a:schemeClr val="bg1"/>
              </a:solidFill>
              <a:latin typeface="Times New Roman" pitchFamily="18" charset="0"/>
              <a:cs typeface="Times New Roman" pitchFamily="18" charset="0"/>
            </a:rPr>
            <a:t>نشاط ثقافي</a:t>
          </a:r>
          <a:endParaRPr lang="he-IL" sz="2000" b="1" kern="1200" dirty="0">
            <a:solidFill>
              <a:schemeClr val="tx2"/>
            </a:solidFill>
            <a:latin typeface="Times New Roman" pitchFamily="18" charset="0"/>
            <a:cs typeface="Times New Roman" pitchFamily="18" charset="0"/>
          </a:endParaRPr>
        </a:p>
      </dsp:txBody>
      <dsp:txXfrm>
        <a:off x="3844788" y="1651010"/>
        <a:ext cx="1154671" cy="987810"/>
      </dsp:txXfrm>
    </dsp:sp>
    <dsp:sp modelId="{B2F03AFB-AA76-40BF-A7D2-6E5322F2F5AE}">
      <dsp:nvSpPr>
        <dsp:cNvPr id="0" name=""/>
        <dsp:cNvSpPr/>
      </dsp:nvSpPr>
      <dsp:spPr>
        <a:xfrm rot="3095359">
          <a:off x="3234508" y="3453314"/>
          <a:ext cx="159032" cy="474971"/>
        </a:xfrm>
        <a:prstGeom prst="rightArrow">
          <a:avLst>
            <a:gd name="adj1" fmla="val 60000"/>
            <a:gd name="adj2" fmla="val 50000"/>
          </a:avLst>
        </a:prstGeom>
        <a:solidFill>
          <a:schemeClr val="tx2"/>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he-IL" sz="2100" kern="1200">
            <a:latin typeface="Times New Roman" pitchFamily="18" charset="0"/>
            <a:cs typeface="Times New Roman" pitchFamily="18" charset="0"/>
          </a:endParaRPr>
        </a:p>
      </dsp:txBody>
      <dsp:txXfrm>
        <a:off x="3243542" y="3529616"/>
        <a:ext cx="111322" cy="284983"/>
      </dsp:txXfrm>
    </dsp:sp>
    <dsp:sp modelId="{546C840B-55CF-40B9-8182-B4726DA4C425}">
      <dsp:nvSpPr>
        <dsp:cNvPr id="0" name=""/>
        <dsp:cNvSpPr/>
      </dsp:nvSpPr>
      <dsp:spPr>
        <a:xfrm>
          <a:off x="3144710" y="3661038"/>
          <a:ext cx="1399083" cy="1396974"/>
        </a:xfrm>
        <a:prstGeom prst="ellipse">
          <a:avLst/>
        </a:prstGeom>
        <a:solidFill>
          <a:schemeClr val="accent2">
            <a:lumMod val="60000"/>
            <a:lumOff val="40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150000"/>
            </a:lnSpc>
            <a:spcBef>
              <a:spcPct val="0"/>
            </a:spcBef>
            <a:spcAft>
              <a:spcPct val="35000"/>
            </a:spcAft>
          </a:pPr>
          <a:r>
            <a:rPr lang="ar-SA" sz="2000" b="1" kern="1200" dirty="0" smtClean="0">
              <a:solidFill>
                <a:schemeClr val="bg1"/>
              </a:solidFill>
              <a:latin typeface="Times New Roman" pitchFamily="18" charset="0"/>
              <a:cs typeface="Times New Roman" pitchFamily="18" charset="0"/>
            </a:rPr>
            <a:t>قيادة شابة</a:t>
          </a:r>
          <a:endParaRPr lang="he-IL" sz="2000" b="1" kern="1200" dirty="0">
            <a:solidFill>
              <a:schemeClr val="bg1"/>
            </a:solidFill>
            <a:latin typeface="Times New Roman" pitchFamily="18" charset="0"/>
            <a:cs typeface="Times New Roman" pitchFamily="18" charset="0"/>
          </a:endParaRPr>
        </a:p>
      </dsp:txBody>
      <dsp:txXfrm>
        <a:off x="3349601" y="3865620"/>
        <a:ext cx="989301" cy="987810"/>
      </dsp:txXfrm>
    </dsp:sp>
    <dsp:sp modelId="{1EB21B5B-FF32-4BB1-9759-A24969B528BF}">
      <dsp:nvSpPr>
        <dsp:cNvPr id="0" name=""/>
        <dsp:cNvSpPr/>
      </dsp:nvSpPr>
      <dsp:spPr>
        <a:xfrm rot="7573201">
          <a:off x="1852247" y="3429796"/>
          <a:ext cx="88846" cy="474971"/>
        </a:xfrm>
        <a:prstGeom prst="rightArrow">
          <a:avLst>
            <a:gd name="adj1" fmla="val 60000"/>
            <a:gd name="adj2" fmla="val 50000"/>
          </a:avLst>
        </a:prstGeom>
        <a:solidFill>
          <a:schemeClr val="tx2"/>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he-IL" sz="2100" kern="1200">
            <a:latin typeface="Times New Roman" pitchFamily="18" charset="0"/>
            <a:cs typeface="Times New Roman" pitchFamily="18" charset="0"/>
          </a:endParaRPr>
        </a:p>
      </dsp:txBody>
      <dsp:txXfrm rot="10800000">
        <a:off x="1873449" y="3514038"/>
        <a:ext cx="62192" cy="284983"/>
      </dsp:txXfrm>
    </dsp:sp>
    <dsp:sp modelId="{E7FD9DCD-B9C3-474C-831E-4A09938FFF62}">
      <dsp:nvSpPr>
        <dsp:cNvPr id="0" name=""/>
        <dsp:cNvSpPr/>
      </dsp:nvSpPr>
      <dsp:spPr>
        <a:xfrm>
          <a:off x="558578" y="3636691"/>
          <a:ext cx="1697812" cy="1396974"/>
        </a:xfrm>
        <a:prstGeom prst="ellipse">
          <a:avLst/>
        </a:prstGeom>
        <a:solidFill>
          <a:schemeClr val="bg2">
            <a:lumMod val="75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150000"/>
            </a:lnSpc>
            <a:spcBef>
              <a:spcPct val="0"/>
            </a:spcBef>
            <a:spcAft>
              <a:spcPct val="35000"/>
            </a:spcAft>
          </a:pPr>
          <a:r>
            <a:rPr lang="ar-SA" sz="2000" b="1" kern="1200" dirty="0" smtClean="0">
              <a:solidFill>
                <a:schemeClr val="bg1"/>
              </a:solidFill>
              <a:latin typeface="Times New Roman" pitchFamily="18" charset="0"/>
              <a:cs typeface="Times New Roman" pitchFamily="18" charset="0"/>
            </a:rPr>
            <a:t>زملاء</a:t>
          </a:r>
        </a:p>
        <a:p>
          <a:pPr lvl="0" algn="ctr" defTabSz="889000" rtl="1">
            <a:lnSpc>
              <a:spcPct val="150000"/>
            </a:lnSpc>
            <a:spcBef>
              <a:spcPct val="0"/>
            </a:spcBef>
            <a:spcAft>
              <a:spcPct val="35000"/>
            </a:spcAft>
          </a:pPr>
          <a:r>
            <a:rPr lang="ar-SA" sz="2000" b="1" kern="1200" dirty="0" smtClean="0">
              <a:solidFill>
                <a:schemeClr val="bg1"/>
              </a:solidFill>
              <a:latin typeface="Times New Roman" pitchFamily="18" charset="0"/>
              <a:cs typeface="Times New Roman" pitchFamily="18" charset="0"/>
            </a:rPr>
            <a:t>( وقاية )</a:t>
          </a:r>
          <a:endParaRPr lang="he-IL" sz="2000" b="1" kern="1200" dirty="0">
            <a:solidFill>
              <a:schemeClr val="bg1"/>
            </a:solidFill>
            <a:latin typeface="Times New Roman" pitchFamily="18" charset="0"/>
            <a:cs typeface="Times New Roman" pitchFamily="18" charset="0"/>
          </a:endParaRPr>
        </a:p>
      </dsp:txBody>
      <dsp:txXfrm>
        <a:off x="807217" y="3841273"/>
        <a:ext cx="1200534" cy="987810"/>
      </dsp:txXfrm>
    </dsp:sp>
    <dsp:sp modelId="{01D7F017-FF3A-4B13-AB68-F9DCC1826F32}">
      <dsp:nvSpPr>
        <dsp:cNvPr id="0" name=""/>
        <dsp:cNvSpPr/>
      </dsp:nvSpPr>
      <dsp:spPr>
        <a:xfrm rot="11894721">
          <a:off x="1479444" y="2165281"/>
          <a:ext cx="69344" cy="474971"/>
        </a:xfrm>
        <a:prstGeom prst="rightArrow">
          <a:avLst>
            <a:gd name="adj1" fmla="val 60000"/>
            <a:gd name="adj2" fmla="val 50000"/>
          </a:avLst>
        </a:prstGeom>
        <a:solidFill>
          <a:schemeClr val="tx2"/>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he-IL" sz="2100" kern="1200">
            <a:latin typeface="Times New Roman" pitchFamily="18" charset="0"/>
            <a:cs typeface="Times New Roman" pitchFamily="18" charset="0"/>
          </a:endParaRPr>
        </a:p>
      </dsp:txBody>
      <dsp:txXfrm rot="10800000">
        <a:off x="1499724" y="2263532"/>
        <a:ext cx="48541" cy="284983"/>
      </dsp:txXfrm>
    </dsp:sp>
    <dsp:sp modelId="{ADDADF42-8440-4BCF-9CC8-460DE199AC3D}">
      <dsp:nvSpPr>
        <dsp:cNvPr id="0" name=""/>
        <dsp:cNvSpPr/>
      </dsp:nvSpPr>
      <dsp:spPr>
        <a:xfrm>
          <a:off x="-111353" y="1434521"/>
          <a:ext cx="1614357" cy="1396974"/>
        </a:xfrm>
        <a:prstGeom prst="ellipse">
          <a:avLst/>
        </a:prstGeom>
        <a:solidFill>
          <a:schemeClr val="accent2">
            <a:lumMod val="60000"/>
            <a:lumOff val="40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150000"/>
            </a:lnSpc>
            <a:spcBef>
              <a:spcPct val="0"/>
            </a:spcBef>
            <a:spcAft>
              <a:spcPct val="35000"/>
            </a:spcAft>
          </a:pPr>
          <a:r>
            <a:rPr lang="ar-SA" sz="2000" b="1" kern="1200" dirty="0" smtClean="0">
              <a:solidFill>
                <a:schemeClr val="bg1"/>
              </a:solidFill>
              <a:latin typeface="Times New Roman" pitchFamily="18" charset="0"/>
              <a:cs typeface="Times New Roman" pitchFamily="18" charset="0"/>
            </a:rPr>
            <a:t>وساطة</a:t>
          </a:r>
          <a:endParaRPr lang="he-IL" sz="2000" b="1" kern="1200" dirty="0">
            <a:solidFill>
              <a:schemeClr val="bg1"/>
            </a:solidFill>
            <a:latin typeface="Times New Roman" pitchFamily="18" charset="0"/>
            <a:cs typeface="Times New Roman" pitchFamily="18" charset="0"/>
          </a:endParaRPr>
        </a:p>
      </dsp:txBody>
      <dsp:txXfrm>
        <a:off x="125064" y="1639103"/>
        <a:ext cx="1141523" cy="9878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9932E7-9002-4793-A727-CA29C866DD8A}">
      <dsp:nvSpPr>
        <dsp:cNvPr id="0" name=""/>
        <dsp:cNvSpPr/>
      </dsp:nvSpPr>
      <dsp:spPr>
        <a:xfrm>
          <a:off x="1499438" y="1777173"/>
          <a:ext cx="1877618" cy="1891722"/>
        </a:xfrm>
        <a:prstGeom prst="ellipse">
          <a:avLst/>
        </a:prstGeom>
        <a:solidFill>
          <a:schemeClr val="tx1">
            <a:lumMod val="50000"/>
            <a:lumOff val="50000"/>
          </a:schemeClr>
        </a:solid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rtl="1">
            <a:lnSpc>
              <a:spcPct val="150000"/>
            </a:lnSpc>
            <a:spcBef>
              <a:spcPct val="0"/>
            </a:spcBef>
            <a:spcAft>
              <a:spcPct val="35000"/>
            </a:spcAft>
          </a:pPr>
          <a:r>
            <a:rPr lang="ar-SA" sz="2300" b="1" kern="1200" dirty="0" smtClean="0">
              <a:solidFill>
                <a:schemeClr val="bg1"/>
              </a:solidFill>
              <a:latin typeface="Times New Roman" pitchFamily="18" charset="0"/>
              <a:cs typeface="Times New Roman" pitchFamily="18" charset="0"/>
            </a:rPr>
            <a:t>في المجتمع المحلي</a:t>
          </a:r>
          <a:endParaRPr lang="he-IL" sz="2300" b="1" kern="1200" dirty="0">
            <a:solidFill>
              <a:schemeClr val="bg1"/>
            </a:solidFill>
            <a:latin typeface="Times New Roman" pitchFamily="18" charset="0"/>
            <a:cs typeface="Times New Roman" pitchFamily="18" charset="0"/>
          </a:endParaRPr>
        </a:p>
      </dsp:txBody>
      <dsp:txXfrm>
        <a:off x="1774409" y="2054209"/>
        <a:ext cx="1327676" cy="1337650"/>
      </dsp:txXfrm>
    </dsp:sp>
    <dsp:sp modelId="{9F3C5054-6595-4904-97D6-B83886E8997F}">
      <dsp:nvSpPr>
        <dsp:cNvPr id="0" name=""/>
        <dsp:cNvSpPr/>
      </dsp:nvSpPr>
      <dsp:spPr>
        <a:xfrm rot="16212078">
          <a:off x="2390551" y="1448881"/>
          <a:ext cx="102698" cy="468638"/>
        </a:xfrm>
        <a:prstGeom prst="rightArrow">
          <a:avLst>
            <a:gd name="adj1" fmla="val 60000"/>
            <a:gd name="adj2" fmla="val 50000"/>
          </a:avLst>
        </a:prstGeom>
        <a:solidFill>
          <a:schemeClr val="tx2"/>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he-IL" sz="2100" kern="1200">
            <a:latin typeface="Times New Roman" pitchFamily="18" charset="0"/>
            <a:cs typeface="Times New Roman" pitchFamily="18" charset="0"/>
          </a:endParaRPr>
        </a:p>
      </dsp:txBody>
      <dsp:txXfrm>
        <a:off x="2405901" y="1558013"/>
        <a:ext cx="71889" cy="281182"/>
      </dsp:txXfrm>
    </dsp:sp>
    <dsp:sp modelId="{FE2EFE0E-4ECF-4780-9584-A7D456C7DCAC}">
      <dsp:nvSpPr>
        <dsp:cNvPr id="0" name=""/>
        <dsp:cNvSpPr/>
      </dsp:nvSpPr>
      <dsp:spPr>
        <a:xfrm>
          <a:off x="1488504" y="-29973"/>
          <a:ext cx="1913162" cy="1613385"/>
        </a:xfrm>
        <a:prstGeom prst="ellipse">
          <a:avLst/>
        </a:prstGeom>
        <a:solidFill>
          <a:schemeClr val="bg2">
            <a:lumMod val="75000"/>
          </a:schemeClr>
        </a:solid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150000"/>
            </a:lnSpc>
            <a:spcBef>
              <a:spcPct val="0"/>
            </a:spcBef>
            <a:spcAft>
              <a:spcPct val="35000"/>
            </a:spcAft>
          </a:pPr>
          <a:r>
            <a:rPr lang="ar-SA" sz="2000" b="1" kern="1200" dirty="0" smtClean="0">
              <a:solidFill>
                <a:schemeClr val="bg1"/>
              </a:solidFill>
              <a:latin typeface="Times New Roman" pitchFamily="18" charset="0"/>
              <a:cs typeface="Times New Roman" pitchFamily="18" charset="0"/>
            </a:rPr>
            <a:t>إرشاد أولاد وشبيبة</a:t>
          </a:r>
          <a:endParaRPr lang="he-IL" sz="2000" b="1" kern="1200" dirty="0">
            <a:solidFill>
              <a:schemeClr val="bg1"/>
            </a:solidFill>
            <a:latin typeface="Times New Roman" pitchFamily="18" charset="0"/>
            <a:cs typeface="Times New Roman" pitchFamily="18" charset="0"/>
          </a:endParaRPr>
        </a:p>
      </dsp:txBody>
      <dsp:txXfrm>
        <a:off x="1768680" y="206302"/>
        <a:ext cx="1352810" cy="1140835"/>
      </dsp:txXfrm>
    </dsp:sp>
    <dsp:sp modelId="{E407CA45-A283-4CE6-8221-556E2D503891}">
      <dsp:nvSpPr>
        <dsp:cNvPr id="0" name=""/>
        <dsp:cNvSpPr/>
      </dsp:nvSpPr>
      <dsp:spPr>
        <a:xfrm rot="20567707">
          <a:off x="3353851" y="2197663"/>
          <a:ext cx="48696" cy="468638"/>
        </a:xfrm>
        <a:prstGeom prst="rightArrow">
          <a:avLst>
            <a:gd name="adj1" fmla="val 60000"/>
            <a:gd name="adj2" fmla="val 50000"/>
          </a:avLst>
        </a:prstGeom>
        <a:solidFill>
          <a:schemeClr val="tx2"/>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he-IL" sz="2100" kern="1200">
            <a:latin typeface="Times New Roman" pitchFamily="18" charset="0"/>
            <a:cs typeface="Times New Roman" pitchFamily="18" charset="0"/>
          </a:endParaRPr>
        </a:p>
      </dsp:txBody>
      <dsp:txXfrm>
        <a:off x="3354178" y="2293552"/>
        <a:ext cx="34087" cy="281182"/>
      </dsp:txXfrm>
    </dsp:sp>
    <dsp:sp modelId="{293BEA96-3A73-46E9-8733-DAF4E05638B4}">
      <dsp:nvSpPr>
        <dsp:cNvPr id="0" name=""/>
        <dsp:cNvSpPr/>
      </dsp:nvSpPr>
      <dsp:spPr>
        <a:xfrm>
          <a:off x="3379546" y="1288458"/>
          <a:ext cx="1805265" cy="1727223"/>
        </a:xfrm>
        <a:prstGeom prst="ellipse">
          <a:avLst/>
        </a:prstGeom>
        <a:solidFill>
          <a:schemeClr val="tx2">
            <a:lumMod val="60000"/>
            <a:lumOff val="40000"/>
          </a:schemeClr>
        </a:solid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150000"/>
            </a:lnSpc>
            <a:spcBef>
              <a:spcPct val="0"/>
            </a:spcBef>
            <a:spcAft>
              <a:spcPct val="35000"/>
            </a:spcAft>
          </a:pPr>
          <a:r>
            <a:rPr lang="ar-SA" sz="2000" b="1" kern="1200" dirty="0" smtClean="0">
              <a:solidFill>
                <a:schemeClr val="bg1"/>
              </a:solidFill>
              <a:latin typeface="Times New Roman" pitchFamily="18" charset="0"/>
              <a:cs typeface="Times New Roman" pitchFamily="18" charset="0"/>
            </a:rPr>
            <a:t>لقاءات بين فئات سكانية</a:t>
          </a:r>
          <a:endParaRPr lang="he-IL" sz="2000" b="1" kern="1200" dirty="0">
            <a:solidFill>
              <a:schemeClr val="bg1"/>
            </a:solidFill>
            <a:latin typeface="Times New Roman" pitchFamily="18" charset="0"/>
            <a:cs typeface="Times New Roman" pitchFamily="18" charset="0"/>
          </a:endParaRPr>
        </a:p>
      </dsp:txBody>
      <dsp:txXfrm>
        <a:off x="3643921" y="1541404"/>
        <a:ext cx="1276515" cy="1221331"/>
      </dsp:txXfrm>
    </dsp:sp>
    <dsp:sp modelId="{B95AD50D-E32F-42A6-9B54-6781830E1174}">
      <dsp:nvSpPr>
        <dsp:cNvPr id="0" name=""/>
        <dsp:cNvSpPr/>
      </dsp:nvSpPr>
      <dsp:spPr>
        <a:xfrm rot="3214695">
          <a:off x="3000695" y="3287809"/>
          <a:ext cx="54327" cy="468638"/>
        </a:xfrm>
        <a:prstGeom prst="rightArrow">
          <a:avLst>
            <a:gd name="adj1" fmla="val 60000"/>
            <a:gd name="adj2" fmla="val 50000"/>
          </a:avLst>
        </a:prstGeom>
        <a:solidFill>
          <a:schemeClr val="tx2"/>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he-IL" sz="2100" kern="1200">
            <a:latin typeface="Times New Roman" pitchFamily="18" charset="0"/>
            <a:cs typeface="Times New Roman" pitchFamily="18" charset="0"/>
          </a:endParaRPr>
        </a:p>
      </dsp:txBody>
      <dsp:txXfrm>
        <a:off x="3004006" y="3374980"/>
        <a:ext cx="38029" cy="281182"/>
      </dsp:txXfrm>
    </dsp:sp>
    <dsp:sp modelId="{673ABF26-60E5-4A18-AC16-ADE441A5FA8F}">
      <dsp:nvSpPr>
        <dsp:cNvPr id="0" name=""/>
        <dsp:cNvSpPr/>
      </dsp:nvSpPr>
      <dsp:spPr>
        <a:xfrm>
          <a:off x="2712608" y="3387461"/>
          <a:ext cx="1735727" cy="1767236"/>
        </a:xfrm>
        <a:prstGeom prst="ellipse">
          <a:avLst/>
        </a:prstGeom>
        <a:solidFill>
          <a:schemeClr val="bg2">
            <a:lumMod val="75000"/>
          </a:schemeClr>
        </a:solid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150000"/>
            </a:lnSpc>
            <a:spcBef>
              <a:spcPct val="0"/>
            </a:spcBef>
            <a:spcAft>
              <a:spcPct val="35000"/>
            </a:spcAft>
          </a:pPr>
          <a:r>
            <a:rPr lang="ar-SA" sz="2000" b="1" kern="1200" dirty="0" smtClean="0">
              <a:solidFill>
                <a:schemeClr val="bg1"/>
              </a:solidFill>
              <a:latin typeface="Times New Roman" pitchFamily="18" charset="0"/>
              <a:cs typeface="Times New Roman" pitchFamily="18" charset="0"/>
            </a:rPr>
            <a:t>مرافـقـة تربوية</a:t>
          </a:r>
          <a:endParaRPr lang="he-IL" sz="2000" b="1" kern="1200" dirty="0">
            <a:solidFill>
              <a:schemeClr val="bg1"/>
            </a:solidFill>
            <a:latin typeface="Times New Roman" pitchFamily="18" charset="0"/>
            <a:cs typeface="Times New Roman" pitchFamily="18" charset="0"/>
          </a:endParaRPr>
        </a:p>
      </dsp:txBody>
      <dsp:txXfrm>
        <a:off x="2966799" y="3646267"/>
        <a:ext cx="1227345" cy="1249624"/>
      </dsp:txXfrm>
    </dsp:sp>
    <dsp:sp modelId="{F92DFB81-4541-49C8-9A07-7FB9DF9587E8}">
      <dsp:nvSpPr>
        <dsp:cNvPr id="0" name=""/>
        <dsp:cNvSpPr/>
      </dsp:nvSpPr>
      <dsp:spPr>
        <a:xfrm rot="7565557">
          <a:off x="1787186" y="3318871"/>
          <a:ext cx="91728" cy="468638"/>
        </a:xfrm>
        <a:prstGeom prst="rightArrow">
          <a:avLst>
            <a:gd name="adj1" fmla="val 60000"/>
            <a:gd name="adj2" fmla="val 50000"/>
          </a:avLst>
        </a:prstGeom>
        <a:solidFill>
          <a:schemeClr val="tx2"/>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he-IL" sz="2100" kern="1200">
            <a:latin typeface="Times New Roman" pitchFamily="18" charset="0"/>
            <a:cs typeface="Times New Roman" pitchFamily="18" charset="0"/>
          </a:endParaRPr>
        </a:p>
      </dsp:txBody>
      <dsp:txXfrm rot="10800000">
        <a:off x="1809050" y="3401481"/>
        <a:ext cx="64210" cy="281182"/>
      </dsp:txXfrm>
    </dsp:sp>
    <dsp:sp modelId="{7B9443E7-B34A-4DF9-9820-3F8BD412B8F5}">
      <dsp:nvSpPr>
        <dsp:cNvPr id="0" name=""/>
        <dsp:cNvSpPr/>
      </dsp:nvSpPr>
      <dsp:spPr>
        <a:xfrm>
          <a:off x="523337" y="3464683"/>
          <a:ext cx="1572724" cy="1612792"/>
        </a:xfrm>
        <a:prstGeom prst="ellipse">
          <a:avLst/>
        </a:prstGeom>
        <a:solidFill>
          <a:schemeClr val="accent2">
            <a:lumMod val="60000"/>
            <a:lumOff val="40000"/>
          </a:schemeClr>
        </a:solid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150000"/>
            </a:lnSpc>
            <a:spcBef>
              <a:spcPct val="0"/>
            </a:spcBef>
            <a:spcAft>
              <a:spcPct val="35000"/>
            </a:spcAft>
          </a:pPr>
          <a:r>
            <a:rPr lang="ar-SA" sz="2000" b="1" kern="1200" dirty="0" smtClean="0">
              <a:solidFill>
                <a:schemeClr val="bg1"/>
              </a:solidFill>
              <a:latin typeface="Times New Roman" pitchFamily="18" charset="0"/>
              <a:cs typeface="Times New Roman" pitchFamily="18" charset="0"/>
            </a:rPr>
            <a:t>خدمات طوارئ وإنقاذ</a:t>
          </a:r>
          <a:endParaRPr lang="he-IL" sz="2000" b="1" kern="1200" dirty="0">
            <a:solidFill>
              <a:schemeClr val="bg1"/>
            </a:solidFill>
            <a:latin typeface="Times New Roman" pitchFamily="18" charset="0"/>
            <a:cs typeface="Times New Roman" pitchFamily="18" charset="0"/>
          </a:endParaRPr>
        </a:p>
      </dsp:txBody>
      <dsp:txXfrm>
        <a:off x="753657" y="3700871"/>
        <a:ext cx="1112084" cy="1140416"/>
      </dsp:txXfrm>
    </dsp:sp>
    <dsp:sp modelId="{E37B35F1-4098-4052-B672-74F1C3E1D5BC}">
      <dsp:nvSpPr>
        <dsp:cNvPr id="0" name=""/>
        <dsp:cNvSpPr/>
      </dsp:nvSpPr>
      <dsp:spPr>
        <a:xfrm rot="11804816">
          <a:off x="1404047" y="2192236"/>
          <a:ext cx="97838" cy="468638"/>
        </a:xfrm>
        <a:prstGeom prst="rightArrow">
          <a:avLst>
            <a:gd name="adj1" fmla="val 60000"/>
            <a:gd name="adj2" fmla="val 50000"/>
          </a:avLst>
        </a:prstGeom>
        <a:solidFill>
          <a:schemeClr val="tx2"/>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he-IL" sz="2100" kern="1200">
            <a:latin typeface="Times New Roman" pitchFamily="18" charset="0"/>
            <a:cs typeface="Times New Roman" pitchFamily="18" charset="0"/>
          </a:endParaRPr>
        </a:p>
      </dsp:txBody>
      <dsp:txXfrm rot="10800000">
        <a:off x="1432776" y="2290193"/>
        <a:ext cx="68487" cy="281182"/>
      </dsp:txXfrm>
    </dsp:sp>
    <dsp:sp modelId="{52CFB253-94BF-48BC-B547-8ECFEFABC2E2}">
      <dsp:nvSpPr>
        <dsp:cNvPr id="0" name=""/>
        <dsp:cNvSpPr/>
      </dsp:nvSpPr>
      <dsp:spPr>
        <a:xfrm>
          <a:off x="-70896" y="1499680"/>
          <a:ext cx="1467831" cy="1378349"/>
        </a:xfrm>
        <a:prstGeom prst="ellipse">
          <a:avLst/>
        </a:prstGeom>
        <a:solidFill>
          <a:schemeClr val="tx2">
            <a:lumMod val="60000"/>
            <a:lumOff val="40000"/>
          </a:schemeClr>
        </a:solid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150000"/>
            </a:lnSpc>
            <a:spcBef>
              <a:spcPct val="0"/>
            </a:spcBef>
            <a:spcAft>
              <a:spcPct val="35000"/>
            </a:spcAft>
          </a:pPr>
          <a:r>
            <a:rPr lang="ar-SA" sz="2000" b="1" kern="1200" dirty="0" smtClean="0">
              <a:solidFill>
                <a:schemeClr val="bg1"/>
              </a:solidFill>
              <a:latin typeface="Times New Roman" pitchFamily="18" charset="0"/>
              <a:cs typeface="Times New Roman" pitchFamily="18" charset="0"/>
            </a:rPr>
            <a:t>مساعدة محتاجين</a:t>
          </a:r>
          <a:endParaRPr lang="he-IL" sz="2000" b="1" kern="1200" dirty="0" smtClean="0">
            <a:solidFill>
              <a:schemeClr val="bg1"/>
            </a:solidFill>
            <a:latin typeface="Times New Roman" pitchFamily="18" charset="0"/>
            <a:cs typeface="Times New Roman" pitchFamily="18" charset="0"/>
          </a:endParaRPr>
        </a:p>
      </dsp:txBody>
      <dsp:txXfrm>
        <a:off x="144063" y="1701535"/>
        <a:ext cx="1037913" cy="9746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5BEB75-2D36-43DD-8756-C10789F4CA1B}">
      <dsp:nvSpPr>
        <dsp:cNvPr id="0" name=""/>
        <dsp:cNvSpPr/>
      </dsp:nvSpPr>
      <dsp:spPr>
        <a:xfrm>
          <a:off x="2196247" y="963060"/>
          <a:ext cx="1594644" cy="993176"/>
        </a:xfrm>
        <a:prstGeom prst="roundRect">
          <a:avLst/>
        </a:prstGeom>
        <a:solidFill>
          <a:schemeClr val="accent1">
            <a:lumMod val="75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rtl="1">
            <a:lnSpc>
              <a:spcPct val="90000"/>
            </a:lnSpc>
            <a:spcBef>
              <a:spcPct val="0"/>
            </a:spcBef>
            <a:spcAft>
              <a:spcPct val="35000"/>
            </a:spcAft>
          </a:pPr>
          <a:r>
            <a:rPr lang="ar-SA" sz="2800" b="1" kern="1200" dirty="0" smtClean="0">
              <a:latin typeface="Times New Roman" pitchFamily="18" charset="0"/>
              <a:cs typeface="Times New Roman" pitchFamily="18" charset="0"/>
            </a:rPr>
            <a:t>في المدرسة</a:t>
          </a:r>
          <a:endParaRPr lang="he-IL" sz="2800" b="1" kern="1200" dirty="0">
            <a:solidFill>
              <a:schemeClr val="tx1"/>
            </a:solidFill>
            <a:latin typeface="Times New Roman" pitchFamily="18" charset="0"/>
            <a:cs typeface="Times New Roman" pitchFamily="18" charset="0"/>
          </a:endParaRPr>
        </a:p>
      </dsp:txBody>
      <dsp:txXfrm>
        <a:off x="2244730" y="1011543"/>
        <a:ext cx="1497678" cy="896210"/>
      </dsp:txXfrm>
    </dsp:sp>
    <dsp:sp modelId="{8EC399ED-37F9-4A58-B85E-7C56BCAFE403}">
      <dsp:nvSpPr>
        <dsp:cNvPr id="0" name=""/>
        <dsp:cNvSpPr/>
      </dsp:nvSpPr>
      <dsp:spPr>
        <a:xfrm rot="13488849">
          <a:off x="2228246" y="853590"/>
          <a:ext cx="310638" cy="0"/>
        </a:xfrm>
        <a:custGeom>
          <a:avLst/>
          <a:gdLst/>
          <a:ahLst/>
          <a:cxnLst/>
          <a:rect l="0" t="0" r="0" b="0"/>
          <a:pathLst>
            <a:path>
              <a:moveTo>
                <a:pt x="0" y="0"/>
              </a:moveTo>
              <a:lnTo>
                <a:pt x="310638" y="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7C7DEB-F404-4F53-B61E-48A6003B9C7C}">
      <dsp:nvSpPr>
        <dsp:cNvPr id="0" name=""/>
        <dsp:cNvSpPr/>
      </dsp:nvSpPr>
      <dsp:spPr>
        <a:xfrm>
          <a:off x="1026115" y="0"/>
          <a:ext cx="1745572" cy="74412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1" kern="1200" baseline="0" dirty="0" smtClean="0">
              <a:solidFill>
                <a:schemeClr val="bg1"/>
              </a:solidFill>
              <a:latin typeface="Times New Roman" pitchFamily="18" charset="0"/>
              <a:cs typeface="Times New Roman" pitchFamily="18" charset="0"/>
            </a:rPr>
            <a:t>تنظيم احتفالات مدرسية</a:t>
          </a:r>
          <a:endParaRPr lang="he-IL" sz="1800" b="1" kern="1200" dirty="0">
            <a:solidFill>
              <a:schemeClr val="bg1"/>
            </a:solidFill>
            <a:latin typeface="Times New Roman" pitchFamily="18" charset="0"/>
            <a:cs typeface="Times New Roman" pitchFamily="18" charset="0"/>
          </a:endParaRPr>
        </a:p>
      </dsp:txBody>
      <dsp:txXfrm>
        <a:off x="1062440" y="36325"/>
        <a:ext cx="1672922" cy="671470"/>
      </dsp:txXfrm>
    </dsp:sp>
    <dsp:sp modelId="{57D01A55-8CE1-4DB5-B3D2-C54395C9A621}">
      <dsp:nvSpPr>
        <dsp:cNvPr id="0" name=""/>
        <dsp:cNvSpPr/>
      </dsp:nvSpPr>
      <dsp:spPr>
        <a:xfrm rot="6801776">
          <a:off x="2594478" y="2077569"/>
          <a:ext cx="264336" cy="0"/>
        </a:xfrm>
        <a:custGeom>
          <a:avLst/>
          <a:gdLst/>
          <a:ahLst/>
          <a:cxnLst/>
          <a:rect l="0" t="0" r="0" b="0"/>
          <a:pathLst>
            <a:path>
              <a:moveTo>
                <a:pt x="0" y="0"/>
              </a:moveTo>
              <a:lnTo>
                <a:pt x="264336" y="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B24C75-B3B0-4EAF-BB79-ED10745121F6}">
      <dsp:nvSpPr>
        <dsp:cNvPr id="0" name=""/>
        <dsp:cNvSpPr/>
      </dsp:nvSpPr>
      <dsp:spPr>
        <a:xfrm>
          <a:off x="1062121" y="2198901"/>
          <a:ext cx="2898767" cy="753426"/>
        </a:xfrm>
        <a:prstGeom prst="roundRect">
          <a:avLst/>
        </a:prstGeom>
        <a:solidFill>
          <a:schemeClr val="bg1">
            <a:lumMod val="65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bg1"/>
              </a:solidFill>
              <a:latin typeface="Times New Roman" pitchFamily="18" charset="0"/>
              <a:cs typeface="Times New Roman" pitchFamily="18" charset="0"/>
            </a:rPr>
            <a:t>نشاط في أعقاب إجراء أبحاث</a:t>
          </a:r>
          <a:endParaRPr lang="he-IL" sz="1800" b="1" kern="1200" dirty="0">
            <a:solidFill>
              <a:schemeClr val="bg1"/>
            </a:solidFill>
            <a:latin typeface="Times New Roman" pitchFamily="18" charset="0"/>
            <a:cs typeface="Times New Roman" pitchFamily="18" charset="0"/>
          </a:endParaRPr>
        </a:p>
      </dsp:txBody>
      <dsp:txXfrm>
        <a:off x="1098900" y="2235680"/>
        <a:ext cx="2825209" cy="679868"/>
      </dsp:txXfrm>
    </dsp:sp>
    <dsp:sp modelId="{9D7BD6D4-C204-4184-8534-6D196B6D050C}">
      <dsp:nvSpPr>
        <dsp:cNvPr id="0" name=""/>
        <dsp:cNvSpPr/>
      </dsp:nvSpPr>
      <dsp:spPr>
        <a:xfrm rot="10705451">
          <a:off x="1711240" y="1488253"/>
          <a:ext cx="485098" cy="0"/>
        </a:xfrm>
        <a:custGeom>
          <a:avLst/>
          <a:gdLst/>
          <a:ahLst/>
          <a:cxnLst/>
          <a:rect l="0" t="0" r="0" b="0"/>
          <a:pathLst>
            <a:path>
              <a:moveTo>
                <a:pt x="0" y="0"/>
              </a:moveTo>
              <a:lnTo>
                <a:pt x="485098" y="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6A4A5F-0430-4B19-B9D5-D290A9307B1B}">
      <dsp:nvSpPr>
        <dsp:cNvPr id="0" name=""/>
        <dsp:cNvSpPr/>
      </dsp:nvSpPr>
      <dsp:spPr>
        <a:xfrm>
          <a:off x="-172444" y="1028904"/>
          <a:ext cx="1883776" cy="983860"/>
        </a:xfrm>
        <a:prstGeom prst="roundRect">
          <a:avLst/>
        </a:prstGeom>
        <a:solidFill>
          <a:schemeClr val="accent2">
            <a:lumMod val="60000"/>
            <a:lumOff val="4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bg1"/>
              </a:solidFill>
              <a:latin typeface="Times New Roman" pitchFamily="18" charset="0"/>
              <a:cs typeface="Times New Roman" pitchFamily="18" charset="0"/>
            </a:rPr>
            <a:t>إقامة مراكز تعلم</a:t>
          </a:r>
          <a:endParaRPr lang="he-IL" sz="1800" b="1" kern="1200" dirty="0">
            <a:solidFill>
              <a:schemeClr val="bg1"/>
            </a:solidFill>
            <a:latin typeface="Times New Roman" pitchFamily="18" charset="0"/>
            <a:cs typeface="Times New Roman" pitchFamily="18" charset="0"/>
          </a:endParaRPr>
        </a:p>
      </dsp:txBody>
      <dsp:txXfrm>
        <a:off x="-124416" y="1076932"/>
        <a:ext cx="1787720" cy="88780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5BEB75-2D36-43DD-8756-C10789F4CA1B}">
      <dsp:nvSpPr>
        <dsp:cNvPr id="0" name=""/>
        <dsp:cNvSpPr/>
      </dsp:nvSpPr>
      <dsp:spPr>
        <a:xfrm>
          <a:off x="2388156" y="659103"/>
          <a:ext cx="1428267" cy="1183473"/>
        </a:xfrm>
        <a:prstGeom prst="roundRect">
          <a:avLst/>
        </a:prstGeom>
        <a:solidFill>
          <a:schemeClr val="accent1">
            <a:lumMod val="75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1" kern="1200" dirty="0" smtClean="0">
              <a:solidFill>
                <a:schemeClr val="bg1"/>
              </a:solidFill>
              <a:latin typeface="Times New Roman" pitchFamily="18" charset="0"/>
              <a:cs typeface="Times New Roman" pitchFamily="18" charset="0"/>
            </a:rPr>
            <a:t>في الشبكة الع</a:t>
          </a:r>
          <a:r>
            <a:rPr lang="ar-JO" sz="2400" b="1" kern="1200" dirty="0" smtClean="0">
              <a:solidFill>
                <a:schemeClr val="bg1"/>
              </a:solidFill>
              <a:latin typeface="Times New Roman" pitchFamily="18" charset="0"/>
              <a:cs typeface="Times New Roman" pitchFamily="18" charset="0"/>
            </a:rPr>
            <a:t>ن</a:t>
          </a:r>
          <a:r>
            <a:rPr lang="ar-SA" sz="2400" b="1" kern="1200" dirty="0" smtClean="0">
              <a:solidFill>
                <a:schemeClr val="bg1"/>
              </a:solidFill>
              <a:latin typeface="Times New Roman" pitchFamily="18" charset="0"/>
              <a:cs typeface="Times New Roman" pitchFamily="18" charset="0"/>
            </a:rPr>
            <a:t>كبوتية</a:t>
          </a:r>
          <a:endParaRPr lang="he-IL" sz="2400" b="1" kern="1200" dirty="0">
            <a:solidFill>
              <a:schemeClr val="tx1"/>
            </a:solidFill>
            <a:latin typeface="Times New Roman" pitchFamily="18" charset="0"/>
            <a:cs typeface="Times New Roman" pitchFamily="18" charset="0"/>
          </a:endParaRPr>
        </a:p>
      </dsp:txBody>
      <dsp:txXfrm>
        <a:off x="2445928" y="716875"/>
        <a:ext cx="1312723" cy="1067929"/>
      </dsp:txXfrm>
    </dsp:sp>
    <dsp:sp modelId="{8EC399ED-37F9-4A58-B85E-7C56BCAFE403}">
      <dsp:nvSpPr>
        <dsp:cNvPr id="0" name=""/>
        <dsp:cNvSpPr/>
      </dsp:nvSpPr>
      <dsp:spPr>
        <a:xfrm rot="12204031">
          <a:off x="1746282" y="808870"/>
          <a:ext cx="669402" cy="0"/>
        </a:xfrm>
        <a:custGeom>
          <a:avLst/>
          <a:gdLst/>
          <a:ahLst/>
          <a:cxnLst/>
          <a:rect l="0" t="0" r="0" b="0"/>
          <a:pathLst>
            <a:path>
              <a:moveTo>
                <a:pt x="0" y="0"/>
              </a:moveTo>
              <a:lnTo>
                <a:pt x="669402" y="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7C7DEB-F404-4F53-B61E-48A6003B9C7C}">
      <dsp:nvSpPr>
        <dsp:cNvPr id="0" name=""/>
        <dsp:cNvSpPr/>
      </dsp:nvSpPr>
      <dsp:spPr>
        <a:xfrm>
          <a:off x="0" y="0"/>
          <a:ext cx="1985652" cy="675941"/>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bg1"/>
              </a:solidFill>
              <a:latin typeface="Times New Roman" pitchFamily="18" charset="0"/>
              <a:cs typeface="Times New Roman" pitchFamily="18" charset="0"/>
            </a:rPr>
            <a:t>تطوير مواقع الكترونية</a:t>
          </a:r>
          <a:endParaRPr lang="he-IL" sz="1800" b="1" kern="1200" dirty="0">
            <a:solidFill>
              <a:schemeClr val="bg1"/>
            </a:solidFill>
            <a:latin typeface="Times New Roman" pitchFamily="18" charset="0"/>
            <a:cs typeface="Times New Roman" pitchFamily="18" charset="0"/>
          </a:endParaRPr>
        </a:p>
      </dsp:txBody>
      <dsp:txXfrm>
        <a:off x="32997" y="32997"/>
        <a:ext cx="1919658" cy="60994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5BEB75-2D36-43DD-8756-C10789F4CA1B}">
      <dsp:nvSpPr>
        <dsp:cNvPr id="0" name=""/>
        <dsp:cNvSpPr/>
      </dsp:nvSpPr>
      <dsp:spPr>
        <a:xfrm>
          <a:off x="2340278" y="419524"/>
          <a:ext cx="1404138" cy="1044106"/>
        </a:xfrm>
        <a:prstGeom prst="roundRect">
          <a:avLst/>
        </a:prstGeom>
        <a:solidFill>
          <a:schemeClr val="accent1">
            <a:lumMod val="75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1111250" rtl="1">
            <a:lnSpc>
              <a:spcPct val="90000"/>
            </a:lnSpc>
            <a:spcBef>
              <a:spcPct val="0"/>
            </a:spcBef>
            <a:spcAft>
              <a:spcPct val="35000"/>
            </a:spcAft>
          </a:pPr>
          <a:r>
            <a:rPr lang="ar-SA" sz="2500" b="1" kern="1200" dirty="0" smtClean="0">
              <a:solidFill>
                <a:schemeClr val="bg1"/>
              </a:solidFill>
              <a:latin typeface="Times New Roman" pitchFamily="18" charset="0"/>
              <a:cs typeface="Times New Roman" pitchFamily="18" charset="0"/>
            </a:rPr>
            <a:t>في المجتمع المحلي</a:t>
          </a:r>
          <a:endParaRPr lang="he-IL" sz="2500" b="1" kern="1200" dirty="0">
            <a:solidFill>
              <a:schemeClr val="tx1"/>
            </a:solidFill>
            <a:latin typeface="Times New Roman" pitchFamily="18" charset="0"/>
            <a:cs typeface="Times New Roman" pitchFamily="18" charset="0"/>
          </a:endParaRPr>
        </a:p>
      </dsp:txBody>
      <dsp:txXfrm>
        <a:off x="2391247" y="470493"/>
        <a:ext cx="1302200" cy="942168"/>
      </dsp:txXfrm>
    </dsp:sp>
    <dsp:sp modelId="{57D01A55-8CE1-4DB5-B3D2-C54395C9A621}">
      <dsp:nvSpPr>
        <dsp:cNvPr id="0" name=""/>
        <dsp:cNvSpPr/>
      </dsp:nvSpPr>
      <dsp:spPr>
        <a:xfrm rot="11260701">
          <a:off x="1890609" y="816748"/>
          <a:ext cx="451694" cy="0"/>
        </a:xfrm>
        <a:custGeom>
          <a:avLst/>
          <a:gdLst/>
          <a:ahLst/>
          <a:cxnLst/>
          <a:rect l="0" t="0" r="0" b="0"/>
          <a:pathLst>
            <a:path>
              <a:moveTo>
                <a:pt x="0" y="0"/>
              </a:moveTo>
              <a:lnTo>
                <a:pt x="451694" y="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B24C75-B3B0-4EAF-BB79-ED10745121F6}">
      <dsp:nvSpPr>
        <dsp:cNvPr id="0" name=""/>
        <dsp:cNvSpPr/>
      </dsp:nvSpPr>
      <dsp:spPr>
        <a:xfrm>
          <a:off x="216028" y="216024"/>
          <a:ext cx="1676605" cy="915054"/>
        </a:xfrm>
        <a:prstGeom prst="roundRect">
          <a:avLst/>
        </a:prstGeom>
        <a:solidFill>
          <a:schemeClr val="tx2">
            <a:lumMod val="60000"/>
            <a:lumOff val="4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bg1"/>
              </a:solidFill>
              <a:latin typeface="Times New Roman" pitchFamily="18" charset="0"/>
              <a:cs typeface="Times New Roman" pitchFamily="18" charset="0"/>
            </a:rPr>
            <a:t>شروط  الحياة وجودة البيئة</a:t>
          </a:r>
          <a:endParaRPr lang="he-IL" sz="1800" b="1" kern="1200" dirty="0">
            <a:solidFill>
              <a:schemeClr val="bg1"/>
            </a:solidFill>
            <a:latin typeface="Times New Roman" pitchFamily="18" charset="0"/>
            <a:cs typeface="Times New Roman" pitchFamily="18" charset="0"/>
          </a:endParaRPr>
        </a:p>
      </dsp:txBody>
      <dsp:txXfrm>
        <a:off x="260697" y="260693"/>
        <a:ext cx="1587267" cy="825716"/>
      </dsp:txXfrm>
    </dsp:sp>
    <dsp:sp modelId="{9D7BD6D4-C204-4184-8534-6D196B6D050C}">
      <dsp:nvSpPr>
        <dsp:cNvPr id="0" name=""/>
        <dsp:cNvSpPr/>
      </dsp:nvSpPr>
      <dsp:spPr>
        <a:xfrm rot="8958517">
          <a:off x="2023151" y="1445321"/>
          <a:ext cx="341009" cy="0"/>
        </a:xfrm>
        <a:custGeom>
          <a:avLst/>
          <a:gdLst/>
          <a:ahLst/>
          <a:cxnLst/>
          <a:rect l="0" t="0" r="0" b="0"/>
          <a:pathLst>
            <a:path>
              <a:moveTo>
                <a:pt x="0" y="0"/>
              </a:moveTo>
              <a:lnTo>
                <a:pt x="341009" y="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6A4A5F-0430-4B19-B9D5-D290A9307B1B}">
      <dsp:nvSpPr>
        <dsp:cNvPr id="0" name=""/>
        <dsp:cNvSpPr/>
      </dsp:nvSpPr>
      <dsp:spPr>
        <a:xfrm>
          <a:off x="72008" y="1532349"/>
          <a:ext cx="2323989" cy="965154"/>
        </a:xfrm>
        <a:prstGeom prst="roundRect">
          <a:avLst/>
        </a:prstGeom>
        <a:solidFill>
          <a:schemeClr val="accent2">
            <a:lumMod val="60000"/>
            <a:lumOff val="4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bg1"/>
              </a:solidFill>
            </a:rPr>
            <a:t>لقاءات بين فئات سكانية مختلفة</a:t>
          </a:r>
          <a:endParaRPr lang="he-IL" sz="1800" b="1" kern="1200" dirty="0">
            <a:solidFill>
              <a:schemeClr val="bg1"/>
            </a:solidFill>
            <a:latin typeface="Times New Roman" pitchFamily="18" charset="0"/>
            <a:cs typeface="Times New Roman" pitchFamily="18" charset="0"/>
          </a:endParaRPr>
        </a:p>
      </dsp:txBody>
      <dsp:txXfrm>
        <a:off x="119123" y="1579464"/>
        <a:ext cx="2229759" cy="8709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98BE0D-8B72-4CED-9DFF-FE06FED3A53B}">
      <dsp:nvSpPr>
        <dsp:cNvPr id="0" name=""/>
        <dsp:cNvSpPr/>
      </dsp:nvSpPr>
      <dsp:spPr>
        <a:xfrm>
          <a:off x="2391611" y="422297"/>
          <a:ext cx="6294882" cy="793727"/>
        </a:xfrm>
        <a:prstGeom prst="roundRect">
          <a:avLst/>
        </a:prstGeom>
        <a:solidFill>
          <a:srgbClr val="C4BC96"/>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6360" tIns="86360" rIns="86360" bIns="86360" numCol="1" spcCol="1270" anchor="ctr" anchorCtr="0">
          <a:noAutofit/>
        </a:bodyPr>
        <a:lstStyle/>
        <a:p>
          <a:pPr lvl="0" algn="ctr" defTabSz="1511300" rtl="1">
            <a:lnSpc>
              <a:spcPct val="90000"/>
            </a:lnSpc>
            <a:spcBef>
              <a:spcPct val="0"/>
            </a:spcBef>
            <a:spcAft>
              <a:spcPct val="35000"/>
            </a:spcAft>
          </a:pPr>
          <a:r>
            <a:rPr lang="ar-SA" sz="3400" b="1" kern="1200" dirty="0" smtClean="0">
              <a:solidFill>
                <a:schemeClr val="tx1"/>
              </a:solidFill>
              <a:latin typeface="Times New Roman" pitchFamily="18" charset="0"/>
              <a:cs typeface="Times New Roman" pitchFamily="18" charset="0"/>
            </a:rPr>
            <a:t>روابط ممكنة بمجالات المعرفة</a:t>
          </a:r>
          <a:endParaRPr lang="he-IL" sz="3400" b="1" kern="1200" dirty="0">
            <a:solidFill>
              <a:schemeClr val="tx1"/>
            </a:solidFill>
            <a:latin typeface="Gisha" panose="020B0502040204020203" pitchFamily="34" charset="-79"/>
            <a:cs typeface="Gisha" panose="020B0502040204020203" pitchFamily="34" charset="-79"/>
          </a:endParaRPr>
        </a:p>
      </dsp:txBody>
      <dsp:txXfrm>
        <a:off x="2430358" y="461044"/>
        <a:ext cx="6217388" cy="716233"/>
      </dsp:txXfrm>
    </dsp:sp>
    <dsp:sp modelId="{94C03425-B37C-4F62-83CF-BD13FAA4F661}">
      <dsp:nvSpPr>
        <dsp:cNvPr id="0" name=""/>
        <dsp:cNvSpPr/>
      </dsp:nvSpPr>
      <dsp:spPr>
        <a:xfrm rot="5366565">
          <a:off x="4255754" y="2515762"/>
          <a:ext cx="2599598" cy="0"/>
        </a:xfrm>
        <a:custGeom>
          <a:avLst/>
          <a:gdLst/>
          <a:ahLst/>
          <a:cxnLst/>
          <a:rect l="0" t="0" r="0" b="0"/>
          <a:pathLst>
            <a:path>
              <a:moveTo>
                <a:pt x="0" y="0"/>
              </a:moveTo>
              <a:lnTo>
                <a:pt x="2599598" y="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3D02AF-C0F6-4E86-8A44-46F1645709EB}">
      <dsp:nvSpPr>
        <dsp:cNvPr id="0" name=""/>
        <dsp:cNvSpPr/>
      </dsp:nvSpPr>
      <dsp:spPr>
        <a:xfrm>
          <a:off x="3449847" y="3815500"/>
          <a:ext cx="4251030" cy="1473769"/>
        </a:xfrm>
        <a:prstGeom prst="roundRect">
          <a:avLst/>
        </a:prstGeom>
        <a:solidFill>
          <a:schemeClr val="tx2">
            <a:lumMod val="40000"/>
            <a:lumOff val="6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rtl="1">
            <a:lnSpc>
              <a:spcPct val="90000"/>
            </a:lnSpc>
            <a:spcBef>
              <a:spcPct val="0"/>
            </a:spcBef>
            <a:spcAft>
              <a:spcPct val="35000"/>
            </a:spcAft>
          </a:pPr>
          <a:r>
            <a:rPr lang="ar-SA" sz="2400" b="1" kern="1200" dirty="0" smtClean="0">
              <a:solidFill>
                <a:srgbClr val="0000FF"/>
              </a:solidFill>
              <a:latin typeface="Times New Roman" pitchFamily="18" charset="0"/>
              <a:cs typeface="Times New Roman" pitchFamily="18" charset="0"/>
            </a:rPr>
            <a:t>نشاط تطبيقي لوظائف بحث في مجالات المعرفة</a:t>
          </a:r>
          <a:endParaRPr lang="he-IL" sz="1200" b="1" kern="1200" dirty="0">
            <a:solidFill>
              <a:schemeClr val="bg1"/>
            </a:solidFill>
            <a:latin typeface="Gisha" panose="020B0502040204020203" pitchFamily="34" charset="-79"/>
            <a:cs typeface="Gisha" panose="020B0502040204020203" pitchFamily="34" charset="-79"/>
          </a:endParaRPr>
        </a:p>
      </dsp:txBody>
      <dsp:txXfrm>
        <a:off x="3521790" y="3887443"/>
        <a:ext cx="4107144" cy="1329883"/>
      </dsp:txXfrm>
    </dsp:sp>
    <dsp:sp modelId="{3C3D5A89-5111-4821-A81F-2CB87C49D400}">
      <dsp:nvSpPr>
        <dsp:cNvPr id="0" name=""/>
        <dsp:cNvSpPr/>
      </dsp:nvSpPr>
      <dsp:spPr>
        <a:xfrm rot="2211881">
          <a:off x="5871399" y="1806828"/>
          <a:ext cx="1969583" cy="0"/>
        </a:xfrm>
        <a:custGeom>
          <a:avLst/>
          <a:gdLst/>
          <a:ahLst/>
          <a:cxnLst/>
          <a:rect l="0" t="0" r="0" b="0"/>
          <a:pathLst>
            <a:path>
              <a:moveTo>
                <a:pt x="0" y="0"/>
              </a:moveTo>
              <a:lnTo>
                <a:pt x="1969583" y="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9F8881-9094-41E7-9CA5-AF19F05A8626}">
      <dsp:nvSpPr>
        <dsp:cNvPr id="0" name=""/>
        <dsp:cNvSpPr/>
      </dsp:nvSpPr>
      <dsp:spPr>
        <a:xfrm>
          <a:off x="7198105" y="2397631"/>
          <a:ext cx="2604966" cy="1284521"/>
        </a:xfrm>
        <a:prstGeom prst="roundRect">
          <a:avLst/>
        </a:prstGeom>
        <a:solidFill>
          <a:schemeClr val="accent2">
            <a:lumMod val="60000"/>
            <a:lumOff val="4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1111250" rtl="1">
            <a:lnSpc>
              <a:spcPct val="90000"/>
            </a:lnSpc>
            <a:spcBef>
              <a:spcPct val="0"/>
            </a:spcBef>
            <a:spcAft>
              <a:spcPct val="35000"/>
            </a:spcAft>
          </a:pPr>
          <a:r>
            <a:rPr lang="ar-SA" sz="2500" b="1" kern="1200" dirty="0" smtClean="0">
              <a:solidFill>
                <a:schemeClr val="tx1"/>
              </a:solidFill>
              <a:latin typeface="Times New Roman" pitchFamily="18" charset="0"/>
              <a:cs typeface="Times New Roman" pitchFamily="18" charset="0"/>
            </a:rPr>
            <a:t>تعميق المعرفة ضمن إطار الحصص في الصف</a:t>
          </a:r>
          <a:endParaRPr lang="he-IL" sz="2500" kern="1200" dirty="0">
            <a:solidFill>
              <a:schemeClr val="bg1"/>
            </a:solidFill>
            <a:latin typeface="Gisha" panose="020B0502040204020203" pitchFamily="34" charset="-79"/>
            <a:cs typeface="Gisha" panose="020B0502040204020203" pitchFamily="34" charset="-79"/>
          </a:endParaRPr>
        </a:p>
      </dsp:txBody>
      <dsp:txXfrm>
        <a:off x="7260810" y="2460336"/>
        <a:ext cx="2479556" cy="1159111"/>
      </dsp:txXfrm>
    </dsp:sp>
    <dsp:sp modelId="{D6DA5D17-0800-4B78-A65F-B6EF610B3C44}">
      <dsp:nvSpPr>
        <dsp:cNvPr id="0" name=""/>
        <dsp:cNvSpPr/>
      </dsp:nvSpPr>
      <dsp:spPr>
        <a:xfrm rot="8679040">
          <a:off x="2943472" y="1864832"/>
          <a:ext cx="2242836" cy="0"/>
        </a:xfrm>
        <a:custGeom>
          <a:avLst/>
          <a:gdLst/>
          <a:ahLst/>
          <a:cxnLst/>
          <a:rect l="0" t="0" r="0" b="0"/>
          <a:pathLst>
            <a:path>
              <a:moveTo>
                <a:pt x="0" y="0"/>
              </a:moveTo>
              <a:lnTo>
                <a:pt x="2242836" y="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47BCDC-47F6-40F3-9EB3-1A86A6D3C282}">
      <dsp:nvSpPr>
        <dsp:cNvPr id="0" name=""/>
        <dsp:cNvSpPr/>
      </dsp:nvSpPr>
      <dsp:spPr>
        <a:xfrm>
          <a:off x="927826" y="2513640"/>
          <a:ext cx="2783780" cy="1178202"/>
        </a:xfrm>
        <a:prstGeom prst="roundRect">
          <a:avLst/>
        </a:prstGeom>
        <a:solidFill>
          <a:schemeClr val="accent4">
            <a:lumMod val="60000"/>
            <a:lumOff val="4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rtl="1">
            <a:lnSpc>
              <a:spcPct val="90000"/>
            </a:lnSpc>
            <a:spcBef>
              <a:spcPct val="0"/>
            </a:spcBef>
            <a:spcAft>
              <a:spcPct val="35000"/>
            </a:spcAft>
          </a:pPr>
          <a:r>
            <a:rPr lang="ar-SA" sz="2800" b="1" kern="1200" dirty="0" smtClean="0">
              <a:solidFill>
                <a:schemeClr val="tx1"/>
              </a:solidFill>
              <a:latin typeface="Times New Roman" pitchFamily="18" charset="0"/>
              <a:cs typeface="Times New Roman" pitchFamily="18" charset="0"/>
            </a:rPr>
            <a:t>معلمون</a:t>
          </a:r>
        </a:p>
        <a:p>
          <a:pPr lvl="0" algn="ctr" defTabSz="1244600" rtl="1">
            <a:lnSpc>
              <a:spcPct val="90000"/>
            </a:lnSpc>
            <a:spcBef>
              <a:spcPct val="0"/>
            </a:spcBef>
            <a:spcAft>
              <a:spcPct val="35000"/>
            </a:spcAft>
          </a:pPr>
          <a:r>
            <a:rPr lang="ar-SA" sz="2800" b="1" kern="1200" dirty="0" smtClean="0">
              <a:solidFill>
                <a:schemeClr val="tx1"/>
              </a:solidFill>
              <a:latin typeface="Times New Roman" pitchFamily="18" charset="0"/>
              <a:cs typeface="Times New Roman" pitchFamily="18" charset="0"/>
            </a:rPr>
            <a:t>مرافقون تربويا</a:t>
          </a:r>
          <a:endParaRPr lang="he-IL" sz="2800" kern="1200" dirty="0">
            <a:solidFill>
              <a:schemeClr val="bg1"/>
            </a:solidFill>
            <a:latin typeface="Gisha" panose="020B0502040204020203" pitchFamily="34" charset="-79"/>
            <a:cs typeface="Gisha" panose="020B0502040204020203" pitchFamily="34" charset="-79"/>
          </a:endParaRPr>
        </a:p>
      </dsp:txBody>
      <dsp:txXfrm>
        <a:off x="985341" y="2571155"/>
        <a:ext cx="2668750" cy="106317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9C3FC8-1CAD-4EA5-A483-E295D8FEE5FC}">
      <dsp:nvSpPr>
        <dsp:cNvPr id="0" name=""/>
        <dsp:cNvSpPr/>
      </dsp:nvSpPr>
      <dsp:spPr>
        <a:xfrm>
          <a:off x="1125154" y="0"/>
          <a:ext cx="2674262" cy="2218537"/>
        </a:xfrm>
        <a:prstGeom prst="circularArrow">
          <a:avLst>
            <a:gd name="adj1" fmla="val 10980"/>
            <a:gd name="adj2" fmla="val 1142322"/>
            <a:gd name="adj3" fmla="val 4500000"/>
            <a:gd name="adj4" fmla="val 10800000"/>
            <a:gd name="adj5" fmla="val 12500"/>
          </a:avLst>
        </a:prstGeom>
        <a:solidFill>
          <a:srgbClr val="C4BC96"/>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sp>
    <dsp:sp modelId="{4D19CC7B-7EFA-4091-8F83-86CCD9BFF2CA}">
      <dsp:nvSpPr>
        <dsp:cNvPr id="0" name=""/>
        <dsp:cNvSpPr/>
      </dsp:nvSpPr>
      <dsp:spPr>
        <a:xfrm>
          <a:off x="1658754" y="533602"/>
          <a:ext cx="1689971" cy="1073532"/>
        </a:xfrm>
        <a:prstGeom prst="rect">
          <a:avLst/>
        </a:prstGeom>
        <a:noFill/>
        <a:ln>
          <a:noFill/>
        </a:ln>
        <a:effectLst/>
        <a:scene3d>
          <a:camera prst="orthographicFront"/>
          <a:lightRig rig="threePt" dir="t"/>
        </a:scene3d>
        <a:sp3d>
          <a:bevelT w="114300" prst="artDeco"/>
        </a:sp3d>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rtl="1">
            <a:lnSpc>
              <a:spcPct val="150000"/>
            </a:lnSpc>
            <a:spcBef>
              <a:spcPct val="0"/>
            </a:spcBef>
            <a:spcAft>
              <a:spcPct val="35000"/>
            </a:spcAft>
          </a:pPr>
          <a:r>
            <a:rPr lang="ar-SA" sz="1400" b="1" kern="1200" dirty="0" smtClean="0">
              <a:latin typeface="Times New Roman" pitchFamily="18" charset="0"/>
              <a:cs typeface="Times New Roman" pitchFamily="18" charset="0"/>
            </a:rPr>
            <a:t>تعلم نظري: التاريخ -  فرض الانتداب البريطاني على فلسطين</a:t>
          </a:r>
          <a:endParaRPr lang="he-IL" sz="1400" b="1" kern="1200" dirty="0">
            <a:latin typeface="Times New Roman" pitchFamily="18" charset="0"/>
            <a:cs typeface="Times New Roman" pitchFamily="18" charset="0"/>
          </a:endParaRPr>
        </a:p>
      </dsp:txBody>
      <dsp:txXfrm>
        <a:off x="1658754" y="533602"/>
        <a:ext cx="1689971" cy="1073532"/>
      </dsp:txXfrm>
    </dsp:sp>
    <dsp:sp modelId="{1C70EDFC-143B-4C54-A037-61E6B54A07B8}">
      <dsp:nvSpPr>
        <dsp:cNvPr id="0" name=""/>
        <dsp:cNvSpPr/>
      </dsp:nvSpPr>
      <dsp:spPr>
        <a:xfrm>
          <a:off x="737087" y="1372119"/>
          <a:ext cx="2218200" cy="2023727"/>
        </a:xfrm>
        <a:prstGeom prst="leftCircularArrow">
          <a:avLst>
            <a:gd name="adj1" fmla="val 10980"/>
            <a:gd name="adj2" fmla="val 1142322"/>
            <a:gd name="adj3" fmla="val 6300000"/>
            <a:gd name="adj4" fmla="val 18900000"/>
            <a:gd name="adj5" fmla="val 12500"/>
          </a:avLst>
        </a:prstGeom>
        <a:solidFill>
          <a:srgbClr val="0070C0"/>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sp>
    <dsp:sp modelId="{1C67F34C-E5CA-439F-B155-EFA0CC2A5720}">
      <dsp:nvSpPr>
        <dsp:cNvPr id="0" name=""/>
        <dsp:cNvSpPr/>
      </dsp:nvSpPr>
      <dsp:spPr>
        <a:xfrm>
          <a:off x="1201384" y="1981948"/>
          <a:ext cx="1232611" cy="616158"/>
        </a:xfrm>
        <a:prstGeom prst="rect">
          <a:avLst/>
        </a:prstGeom>
        <a:noFill/>
        <a:ln>
          <a:noFill/>
        </a:ln>
        <a:effectLst/>
        <a:scene3d>
          <a:camera prst="orthographicFront"/>
          <a:lightRig rig="threePt" dir="t"/>
        </a:scene3d>
        <a:sp3d>
          <a:bevelT w="114300" prst="artDeco"/>
        </a:sp3d>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rtl="1">
            <a:lnSpc>
              <a:spcPct val="150000"/>
            </a:lnSpc>
            <a:spcBef>
              <a:spcPct val="0"/>
            </a:spcBef>
            <a:spcAft>
              <a:spcPct val="35000"/>
            </a:spcAft>
          </a:pPr>
          <a:r>
            <a:rPr lang="ar-SA" sz="1400" b="1" kern="1200" dirty="0" smtClean="0">
              <a:latin typeface="Times New Roman" pitchFamily="18" charset="0"/>
              <a:cs typeface="Times New Roman" pitchFamily="18" charset="0"/>
            </a:rPr>
            <a:t>تطبيق عملي: مشاريع حفاظ مواقع أثرية</a:t>
          </a:r>
          <a:endParaRPr lang="he-IL" sz="1400" b="1" kern="1200" dirty="0">
            <a:latin typeface="Times New Roman" pitchFamily="18" charset="0"/>
            <a:cs typeface="Times New Roman" pitchFamily="18" charset="0"/>
          </a:endParaRPr>
        </a:p>
      </dsp:txBody>
      <dsp:txXfrm>
        <a:off x="1201384" y="1981948"/>
        <a:ext cx="1232611" cy="616158"/>
      </dsp:txXfrm>
    </dsp:sp>
    <dsp:sp modelId="{A486A1A9-D1FA-4B06-AF83-9008DEB0C6AE}">
      <dsp:nvSpPr>
        <dsp:cNvPr id="0" name=""/>
        <dsp:cNvSpPr/>
      </dsp:nvSpPr>
      <dsp:spPr>
        <a:xfrm rot="486474">
          <a:off x="1511062" y="2701970"/>
          <a:ext cx="1905777" cy="1906541"/>
        </a:xfrm>
        <a:prstGeom prst="blockArc">
          <a:avLst>
            <a:gd name="adj1" fmla="val 13500000"/>
            <a:gd name="adj2" fmla="val 10800000"/>
            <a:gd name="adj3" fmla="val 12740"/>
          </a:avLst>
        </a:prstGeom>
        <a:solidFill>
          <a:schemeClr val="accent4">
            <a:lumMod val="60000"/>
            <a:lumOff val="4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sp>
    <dsp:sp modelId="{62F8AA45-C217-4FC5-A54A-2131B111518B}">
      <dsp:nvSpPr>
        <dsp:cNvPr id="0" name=""/>
        <dsp:cNvSpPr/>
      </dsp:nvSpPr>
      <dsp:spPr>
        <a:xfrm>
          <a:off x="1780519" y="3049146"/>
          <a:ext cx="1364364" cy="1251823"/>
        </a:xfrm>
        <a:prstGeom prst="rect">
          <a:avLst/>
        </a:prstGeom>
        <a:noFill/>
        <a:ln>
          <a:noFill/>
        </a:ln>
        <a:effectLst/>
        <a:scene3d>
          <a:camera prst="orthographicFront"/>
          <a:lightRig rig="threePt" dir="t"/>
        </a:scene3d>
        <a:sp3d>
          <a:bevelT w="114300" prst="artDeco"/>
        </a:sp3d>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rtl="1">
            <a:lnSpc>
              <a:spcPct val="150000"/>
            </a:lnSpc>
            <a:spcBef>
              <a:spcPct val="0"/>
            </a:spcBef>
            <a:spcAft>
              <a:spcPct val="35000"/>
            </a:spcAft>
          </a:pPr>
          <a:r>
            <a:rPr lang="ar-SA" sz="1400" b="1" kern="1200" dirty="0" smtClean="0">
              <a:latin typeface="Times New Roman" pitchFamily="18" charset="0"/>
              <a:cs typeface="Times New Roman" pitchFamily="18" charset="0"/>
            </a:rPr>
            <a:t>محادثة قيمية واسترجاع ذهني: الالتزام للتراث التاريخي</a:t>
          </a:r>
          <a:endParaRPr lang="he-IL" sz="1400" b="1" kern="1200" dirty="0">
            <a:latin typeface="Times New Roman" pitchFamily="18" charset="0"/>
            <a:cs typeface="Times New Roman" pitchFamily="18" charset="0"/>
          </a:endParaRPr>
        </a:p>
      </dsp:txBody>
      <dsp:txXfrm>
        <a:off x="1780519" y="3049146"/>
        <a:ext cx="1364364" cy="125182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9C3FC8-1CAD-4EA5-A483-E295D8FEE5FC}">
      <dsp:nvSpPr>
        <dsp:cNvPr id="0" name=""/>
        <dsp:cNvSpPr/>
      </dsp:nvSpPr>
      <dsp:spPr>
        <a:xfrm>
          <a:off x="1441300" y="-117624"/>
          <a:ext cx="2036359" cy="2036566"/>
        </a:xfrm>
        <a:prstGeom prst="circularArrow">
          <a:avLst>
            <a:gd name="adj1" fmla="val 10980"/>
            <a:gd name="adj2" fmla="val 1142322"/>
            <a:gd name="adj3" fmla="val 4500000"/>
            <a:gd name="adj4" fmla="val 10800000"/>
            <a:gd name="adj5" fmla="val 12500"/>
          </a:avLst>
        </a:prstGeom>
        <a:solidFill>
          <a:srgbClr val="0070C0"/>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sp>
    <dsp:sp modelId="{4D19CC7B-7EFA-4091-8F83-86CCD9BFF2CA}">
      <dsp:nvSpPr>
        <dsp:cNvPr id="0" name=""/>
        <dsp:cNvSpPr/>
      </dsp:nvSpPr>
      <dsp:spPr>
        <a:xfrm>
          <a:off x="1972088" y="354629"/>
          <a:ext cx="1136403" cy="881422"/>
        </a:xfrm>
        <a:prstGeom prst="rect">
          <a:avLst/>
        </a:prstGeom>
        <a:noFill/>
        <a:ln>
          <a:noFill/>
        </a:ln>
        <a:effectLst/>
        <a:scene3d>
          <a:camera prst="orthographicFront"/>
          <a:lightRig rig="threePt" dir="t"/>
        </a:scene3d>
        <a:sp3d>
          <a:bevelT prst="relaxedInset"/>
        </a:sp3d>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rtl="1">
            <a:lnSpc>
              <a:spcPct val="150000"/>
            </a:lnSpc>
            <a:spcBef>
              <a:spcPct val="0"/>
            </a:spcBef>
            <a:spcAft>
              <a:spcPct val="35000"/>
            </a:spcAft>
          </a:pPr>
          <a:r>
            <a:rPr lang="ar-SA" sz="1400" b="1" kern="1200" dirty="0" smtClean="0">
              <a:latin typeface="Times New Roman" pitchFamily="18" charset="0"/>
              <a:cs typeface="Times New Roman" pitchFamily="18" charset="0"/>
            </a:rPr>
            <a:t>تجربة عملية: مساعدة فئات سكانية خاصة</a:t>
          </a:r>
          <a:endParaRPr lang="he-IL" sz="1400" b="1" kern="1200" dirty="0">
            <a:latin typeface="Times New Roman" pitchFamily="18" charset="0"/>
            <a:cs typeface="Times New Roman" pitchFamily="18" charset="0"/>
          </a:endParaRPr>
        </a:p>
      </dsp:txBody>
      <dsp:txXfrm>
        <a:off x="1972088" y="354629"/>
        <a:ext cx="1136403" cy="881422"/>
      </dsp:txXfrm>
    </dsp:sp>
    <dsp:sp modelId="{1C70EDFC-143B-4C54-A037-61E6B54A07B8}">
      <dsp:nvSpPr>
        <dsp:cNvPr id="0" name=""/>
        <dsp:cNvSpPr/>
      </dsp:nvSpPr>
      <dsp:spPr>
        <a:xfrm rot="456818">
          <a:off x="340049" y="1013237"/>
          <a:ext cx="2468413" cy="2036566"/>
        </a:xfrm>
        <a:prstGeom prst="leftCircularArrow">
          <a:avLst>
            <a:gd name="adj1" fmla="val 10980"/>
            <a:gd name="adj2" fmla="val 1142322"/>
            <a:gd name="adj3" fmla="val 6300000"/>
            <a:gd name="adj4" fmla="val 18900000"/>
            <a:gd name="adj5" fmla="val 12500"/>
          </a:avLst>
        </a:prstGeom>
        <a:solidFill>
          <a:schemeClr val="accent4">
            <a:lumMod val="60000"/>
            <a:lumOff val="4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sp>
    <dsp:sp modelId="{1C67F34C-E5CA-439F-B155-EFA0CC2A5720}">
      <dsp:nvSpPr>
        <dsp:cNvPr id="0" name=""/>
        <dsp:cNvSpPr/>
      </dsp:nvSpPr>
      <dsp:spPr>
        <a:xfrm>
          <a:off x="792084" y="1572338"/>
          <a:ext cx="1683798" cy="793457"/>
        </a:xfrm>
        <a:prstGeom prst="rect">
          <a:avLst/>
        </a:prstGeom>
        <a:noFill/>
        <a:ln>
          <a:noFill/>
        </a:ln>
        <a:effectLst/>
        <a:scene3d>
          <a:camera prst="orthographicFront"/>
          <a:lightRig rig="threePt" dir="t"/>
        </a:scene3d>
        <a:sp3d>
          <a:bevelT w="114300" prst="artDeco"/>
        </a:sp3d>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rtl="1">
            <a:lnSpc>
              <a:spcPct val="150000"/>
            </a:lnSpc>
            <a:spcBef>
              <a:spcPct val="0"/>
            </a:spcBef>
            <a:spcAft>
              <a:spcPct val="35000"/>
            </a:spcAft>
          </a:pPr>
          <a:r>
            <a:rPr lang="ar-SA" sz="1400" b="1" kern="1200" dirty="0" smtClean="0">
              <a:latin typeface="Times New Roman" pitchFamily="18" charset="0"/>
              <a:cs typeface="Times New Roman" pitchFamily="18" charset="0"/>
            </a:rPr>
            <a:t>محادثة حول قيم:  العطاء، كرامة الإنسان, تقبل الآخر </a:t>
          </a:r>
          <a:r>
            <a:rPr lang="ar-SA" sz="1400" b="1" kern="1200" dirty="0" err="1" smtClean="0">
              <a:latin typeface="Times New Roman" pitchFamily="18" charset="0"/>
              <a:cs typeface="Times New Roman" pitchFamily="18" charset="0"/>
            </a:rPr>
            <a:t>والإحترام</a:t>
          </a:r>
          <a:endParaRPr lang="he-IL" sz="1400" b="1" kern="1200" dirty="0">
            <a:latin typeface="Times New Roman" pitchFamily="18" charset="0"/>
            <a:cs typeface="Times New Roman" pitchFamily="18" charset="0"/>
          </a:endParaRPr>
        </a:p>
      </dsp:txBody>
      <dsp:txXfrm>
        <a:off x="792084" y="1572338"/>
        <a:ext cx="1683798" cy="793457"/>
      </dsp:txXfrm>
    </dsp:sp>
    <dsp:sp modelId="{A486A1A9-D1FA-4B06-AF83-9008DEB0C6AE}">
      <dsp:nvSpPr>
        <dsp:cNvPr id="0" name=""/>
        <dsp:cNvSpPr/>
      </dsp:nvSpPr>
      <dsp:spPr>
        <a:xfrm rot="21377854">
          <a:off x="1328221" y="2226827"/>
          <a:ext cx="2639895" cy="2036566"/>
        </a:xfrm>
        <a:prstGeom prst="circularArrow">
          <a:avLst>
            <a:gd name="adj1" fmla="val 10980"/>
            <a:gd name="adj2" fmla="val 1142322"/>
            <a:gd name="adj3" fmla="val 4500000"/>
            <a:gd name="adj4" fmla="val 13500000"/>
            <a:gd name="adj5" fmla="val 12500"/>
          </a:avLst>
        </a:prstGeom>
        <a:solidFill>
          <a:srgbClr val="B8AF82"/>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sp>
    <dsp:sp modelId="{62F8AA45-C217-4FC5-A54A-2131B111518B}">
      <dsp:nvSpPr>
        <dsp:cNvPr id="0" name=""/>
        <dsp:cNvSpPr/>
      </dsp:nvSpPr>
      <dsp:spPr>
        <a:xfrm>
          <a:off x="1296149" y="2686434"/>
          <a:ext cx="2338730" cy="1124576"/>
        </a:xfrm>
        <a:prstGeom prst="rect">
          <a:avLst/>
        </a:prstGeom>
        <a:noFill/>
        <a:ln>
          <a:noFill/>
        </a:ln>
        <a:effectLst/>
        <a:scene3d>
          <a:camera prst="orthographicFront"/>
          <a:lightRig rig="threePt" dir="t"/>
        </a:scene3d>
        <a:sp3d>
          <a:bevelT w="114300" prst="artDeco"/>
        </a:sp3d>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rtl="1">
            <a:lnSpc>
              <a:spcPct val="150000"/>
            </a:lnSpc>
            <a:spcBef>
              <a:spcPct val="0"/>
            </a:spcBef>
            <a:spcAft>
              <a:spcPct val="35000"/>
            </a:spcAft>
          </a:pPr>
          <a:r>
            <a:rPr lang="ar-SA" sz="1400" b="1" kern="1200" dirty="0" smtClean="0">
              <a:latin typeface="Times New Roman" pitchFamily="18" charset="0"/>
              <a:cs typeface="Times New Roman" pitchFamily="18" charset="0"/>
            </a:rPr>
            <a:t>تعلم نظري: العطاء، كرامة الإنسان، وتقبل الآخر المختلف في المصادر العربية وغيرها</a:t>
          </a:r>
          <a:endParaRPr lang="he-IL" sz="1400" b="1" kern="1200" dirty="0">
            <a:latin typeface="Times New Roman" pitchFamily="18" charset="0"/>
            <a:cs typeface="Times New Roman" pitchFamily="18" charset="0"/>
          </a:endParaRPr>
        </a:p>
      </dsp:txBody>
      <dsp:txXfrm>
        <a:off x="1296149" y="2686434"/>
        <a:ext cx="2338730" cy="1124576"/>
      </dsp:txXfrm>
    </dsp:sp>
    <dsp:sp modelId="{07F4AAB9-8967-4309-90D9-992DCB30B1D8}">
      <dsp:nvSpPr>
        <dsp:cNvPr id="0" name=""/>
        <dsp:cNvSpPr/>
      </dsp:nvSpPr>
      <dsp:spPr>
        <a:xfrm rot="21401611">
          <a:off x="635522" y="3651276"/>
          <a:ext cx="2300472" cy="1593486"/>
        </a:xfrm>
        <a:prstGeom prst="blockArc">
          <a:avLst>
            <a:gd name="adj1" fmla="val 0"/>
            <a:gd name="adj2" fmla="val 18900000"/>
            <a:gd name="adj3" fmla="val 12740"/>
          </a:avLst>
        </a:prstGeom>
        <a:solidFill>
          <a:schemeClr val="accent1">
            <a:lumMod val="75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sp>
    <dsp:sp modelId="{A66A2808-18D3-49CD-B692-70BFFD9CFD3A}">
      <dsp:nvSpPr>
        <dsp:cNvPr id="0" name=""/>
        <dsp:cNvSpPr/>
      </dsp:nvSpPr>
      <dsp:spPr>
        <a:xfrm>
          <a:off x="1080122" y="3775873"/>
          <a:ext cx="1505575" cy="1259277"/>
        </a:xfrm>
        <a:prstGeom prst="rect">
          <a:avLst/>
        </a:prstGeom>
        <a:noFill/>
        <a:ln>
          <a:noFill/>
        </a:ln>
        <a:effectLst/>
        <a:scene3d>
          <a:camera prst="orthographicFront"/>
          <a:lightRig rig="threePt" dir="t"/>
        </a:scene3d>
        <a:sp3d>
          <a:bevelT prst="relaxedInset"/>
        </a:sp3d>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rtl="1">
            <a:lnSpc>
              <a:spcPct val="150000"/>
            </a:lnSpc>
            <a:spcBef>
              <a:spcPct val="0"/>
            </a:spcBef>
            <a:spcAft>
              <a:spcPct val="35000"/>
            </a:spcAft>
          </a:pPr>
          <a:r>
            <a:rPr lang="ar-SA" sz="1400" b="1" kern="1200" dirty="0" smtClean="0">
              <a:latin typeface="Times New Roman" pitchFamily="18" charset="0"/>
              <a:cs typeface="Times New Roman" pitchFamily="18" charset="0"/>
            </a:rPr>
            <a:t>إعداد واسترجاع ذهني لاستخلاص المفاهيم الشخصية</a:t>
          </a:r>
          <a:endParaRPr lang="he-IL" sz="1400" b="1" kern="1200" dirty="0">
            <a:latin typeface="Times New Roman" pitchFamily="18" charset="0"/>
            <a:cs typeface="Times New Roman" pitchFamily="18" charset="0"/>
          </a:endParaRPr>
        </a:p>
      </dsp:txBody>
      <dsp:txXfrm>
        <a:off x="1080122" y="3775873"/>
        <a:ext cx="1505575" cy="125927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33EEDE-65D6-4AFC-B694-3848E2C71ADD}">
      <dsp:nvSpPr>
        <dsp:cNvPr id="0" name=""/>
        <dsp:cNvSpPr/>
      </dsp:nvSpPr>
      <dsp:spPr>
        <a:xfrm>
          <a:off x="495061" y="645"/>
          <a:ext cx="2262336" cy="1357401"/>
        </a:xfrm>
        <a:prstGeom prst="rect">
          <a:avLst/>
        </a:prstGeom>
        <a:solidFill>
          <a:schemeClr val="accent1">
            <a:lumMod val="40000"/>
            <a:lumOff val="6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solidFill>
                <a:schemeClr val="tx1"/>
              </a:solidFill>
              <a:latin typeface="Times New Roman" pitchFamily="18" charset="0"/>
              <a:cs typeface="Times New Roman" pitchFamily="18" charset="0"/>
            </a:rPr>
            <a:t>إدارة منظومة محوسَبة لتقديم تقارير نشاط </a:t>
          </a:r>
          <a:r>
            <a:rPr lang="ar-SA" sz="2200" b="1" kern="1200" baseline="0" dirty="0" smtClean="0">
              <a:solidFill>
                <a:schemeClr val="tx1"/>
              </a:solidFill>
              <a:latin typeface="Times New Roman" pitchFamily="18" charset="0"/>
              <a:cs typeface="Times New Roman" pitchFamily="18" charset="0"/>
            </a:rPr>
            <a:t>الطلاب</a:t>
          </a:r>
          <a:endParaRPr lang="he-IL" sz="2200" b="1" kern="1200" dirty="0" smtClean="0">
            <a:solidFill>
              <a:schemeClr val="tx1"/>
            </a:solidFill>
            <a:latin typeface="Times New Roman" pitchFamily="18" charset="0"/>
            <a:cs typeface="Times New Roman" pitchFamily="18" charset="0"/>
          </a:endParaRPr>
        </a:p>
      </dsp:txBody>
      <dsp:txXfrm>
        <a:off x="495061" y="645"/>
        <a:ext cx="2262336" cy="1357401"/>
      </dsp:txXfrm>
    </dsp:sp>
    <dsp:sp modelId="{FE1A5D16-1FB1-419F-9892-5D2826AB4912}">
      <dsp:nvSpPr>
        <dsp:cNvPr id="0" name=""/>
        <dsp:cNvSpPr/>
      </dsp:nvSpPr>
      <dsp:spPr>
        <a:xfrm>
          <a:off x="2983631" y="645"/>
          <a:ext cx="2262336" cy="1357401"/>
        </a:xfrm>
        <a:prstGeom prst="rect">
          <a:avLst/>
        </a:prstGeom>
        <a:solidFill>
          <a:schemeClr val="accent4">
            <a:lumMod val="60000"/>
            <a:lumOff val="4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solidFill>
                <a:schemeClr val="tx1"/>
              </a:solidFill>
              <a:latin typeface="Times New Roman" pitchFamily="18" charset="0"/>
              <a:cs typeface="Times New Roman" pitchFamily="18" charset="0"/>
            </a:rPr>
            <a:t>مرافقة مركزي التداخل في المدرسة</a:t>
          </a:r>
          <a:r>
            <a:rPr lang="he-IL" sz="2200" b="1" kern="1200" dirty="0" smtClean="0">
              <a:solidFill>
                <a:schemeClr val="tx1"/>
              </a:solidFill>
              <a:latin typeface="Times New Roman" pitchFamily="18" charset="0"/>
              <a:cs typeface="Times New Roman" pitchFamily="18" charset="0"/>
            </a:rPr>
            <a:t> </a:t>
          </a:r>
          <a:r>
            <a:rPr lang="ar-SA" sz="2200" b="1" kern="1200" dirty="0" smtClean="0">
              <a:solidFill>
                <a:schemeClr val="tx1"/>
              </a:solidFill>
              <a:latin typeface="Times New Roman" pitchFamily="18" charset="0"/>
              <a:cs typeface="Times New Roman" pitchFamily="18" charset="0"/>
            </a:rPr>
            <a:t>في إدراج </a:t>
          </a:r>
          <a:r>
            <a:rPr lang="ar-SA" sz="2200" b="1" kern="1200" baseline="0" dirty="0" smtClean="0">
              <a:solidFill>
                <a:schemeClr val="tx1"/>
              </a:solidFill>
              <a:latin typeface="Times New Roman" pitchFamily="18" charset="0"/>
              <a:cs typeface="Times New Roman" pitchFamily="18" charset="0"/>
            </a:rPr>
            <a:t>الطلاب</a:t>
          </a:r>
          <a:endParaRPr lang="he-IL" sz="2200" kern="1200" dirty="0">
            <a:latin typeface="Times New Roman" pitchFamily="18" charset="0"/>
            <a:cs typeface="Times New Roman" pitchFamily="18" charset="0"/>
          </a:endParaRPr>
        </a:p>
      </dsp:txBody>
      <dsp:txXfrm>
        <a:off x="2983631" y="645"/>
        <a:ext cx="2262336" cy="1357401"/>
      </dsp:txXfrm>
    </dsp:sp>
    <dsp:sp modelId="{3801B873-AF98-42A6-86D1-3733D9CC6842}">
      <dsp:nvSpPr>
        <dsp:cNvPr id="0" name=""/>
        <dsp:cNvSpPr/>
      </dsp:nvSpPr>
      <dsp:spPr>
        <a:xfrm>
          <a:off x="5472201" y="645"/>
          <a:ext cx="2262336" cy="1357401"/>
        </a:xfrm>
        <a:prstGeom prst="rect">
          <a:avLst/>
        </a:prstGeom>
        <a:solidFill>
          <a:schemeClr val="accent5">
            <a:lumMod val="60000"/>
            <a:lumOff val="4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baseline="0" dirty="0" smtClean="0">
              <a:solidFill>
                <a:schemeClr val="tx1"/>
              </a:solidFill>
              <a:latin typeface="Times New Roman" pitchFamily="18" charset="0"/>
              <a:cs typeface="Times New Roman" pitchFamily="18" charset="0"/>
            </a:rPr>
            <a:t>تطبيق الأنظمة والتعليمات في توجيه الطلاب لأماكن التجربة العملية</a:t>
          </a:r>
          <a:endParaRPr lang="he-IL" sz="2200" b="1" kern="1200" dirty="0" smtClean="0">
            <a:solidFill>
              <a:schemeClr val="tx1"/>
            </a:solidFill>
            <a:latin typeface="Times New Roman" pitchFamily="18" charset="0"/>
            <a:cs typeface="Times New Roman" pitchFamily="18" charset="0"/>
          </a:endParaRPr>
        </a:p>
      </dsp:txBody>
      <dsp:txXfrm>
        <a:off x="5472201" y="645"/>
        <a:ext cx="2262336" cy="1357401"/>
      </dsp:txXfrm>
    </dsp:sp>
    <dsp:sp modelId="{3D9BB911-B37C-4CB9-8E7C-04B5E719C851}">
      <dsp:nvSpPr>
        <dsp:cNvPr id="0" name=""/>
        <dsp:cNvSpPr/>
      </dsp:nvSpPr>
      <dsp:spPr>
        <a:xfrm>
          <a:off x="495061" y="1584280"/>
          <a:ext cx="2262336" cy="1357401"/>
        </a:xfrm>
        <a:prstGeom prst="rect">
          <a:avLst/>
        </a:prstGeom>
        <a:solidFill>
          <a:srgbClr val="D5D0B5"/>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solidFill>
                <a:schemeClr val="tx1"/>
              </a:solidFill>
              <a:latin typeface="Times New Roman" pitchFamily="18" charset="0"/>
              <a:cs typeface="Times New Roman" pitchFamily="18" charset="0"/>
            </a:rPr>
            <a:t>تطوير وتوطيد التداخل الاجتماعي في جدول الأعمال البلدي</a:t>
          </a:r>
          <a:endParaRPr lang="he-IL" sz="2200" b="1" kern="1200" dirty="0">
            <a:solidFill>
              <a:schemeClr val="tx1"/>
            </a:solidFill>
            <a:latin typeface="Times New Roman" pitchFamily="18" charset="0"/>
            <a:cs typeface="Times New Roman" pitchFamily="18" charset="0"/>
          </a:endParaRPr>
        </a:p>
      </dsp:txBody>
      <dsp:txXfrm>
        <a:off x="495061" y="1584280"/>
        <a:ext cx="2262336" cy="1357401"/>
      </dsp:txXfrm>
    </dsp:sp>
    <dsp:sp modelId="{48021238-638B-46D4-90CE-BDA0344E5F08}">
      <dsp:nvSpPr>
        <dsp:cNvPr id="0" name=""/>
        <dsp:cNvSpPr/>
      </dsp:nvSpPr>
      <dsp:spPr>
        <a:xfrm>
          <a:off x="2983631" y="1584280"/>
          <a:ext cx="2262336" cy="1357401"/>
        </a:xfrm>
        <a:prstGeom prst="rect">
          <a:avLst/>
        </a:prstGeom>
        <a:solidFill>
          <a:schemeClr val="accent1">
            <a:lumMod val="40000"/>
            <a:lumOff val="6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solidFill>
                <a:schemeClr val="tx1"/>
              </a:solidFill>
              <a:latin typeface="Times New Roman" pitchFamily="18" charset="0"/>
              <a:cs typeface="Times New Roman" pitchFamily="18" charset="0"/>
            </a:rPr>
            <a:t>مسح وتطوير أماكن ووظائف للمرور بالتجارب</a:t>
          </a:r>
          <a:endParaRPr lang="he-IL" sz="2200" kern="1200" dirty="0">
            <a:latin typeface="Times New Roman" pitchFamily="18" charset="0"/>
            <a:cs typeface="Times New Roman" pitchFamily="18" charset="0"/>
          </a:endParaRPr>
        </a:p>
      </dsp:txBody>
      <dsp:txXfrm>
        <a:off x="2983631" y="1584280"/>
        <a:ext cx="2262336" cy="1357401"/>
      </dsp:txXfrm>
    </dsp:sp>
    <dsp:sp modelId="{0D4BBD70-BB61-4C37-AB5D-C2BB336A36F1}">
      <dsp:nvSpPr>
        <dsp:cNvPr id="0" name=""/>
        <dsp:cNvSpPr/>
      </dsp:nvSpPr>
      <dsp:spPr>
        <a:xfrm>
          <a:off x="5462926" y="1528518"/>
          <a:ext cx="2262336" cy="1357401"/>
        </a:xfrm>
        <a:prstGeom prst="rect">
          <a:avLst/>
        </a:prstGeom>
        <a:solidFill>
          <a:srgbClr val="D5D0B5"/>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solidFill>
                <a:schemeClr val="tx1"/>
              </a:solidFill>
              <a:latin typeface="Times New Roman" pitchFamily="18" charset="0"/>
              <a:cs typeface="Times New Roman" pitchFamily="18" charset="0"/>
            </a:rPr>
            <a:t>مرافقة وإرشاد الموجه في أماكن تنقيذ التجربة العملية</a:t>
          </a:r>
          <a:endParaRPr lang="he-IL" sz="2200" b="1" kern="1200" dirty="0">
            <a:solidFill>
              <a:schemeClr val="tx1"/>
            </a:solidFill>
            <a:latin typeface="Times New Roman" pitchFamily="18" charset="0"/>
            <a:cs typeface="Times New Roman" pitchFamily="18" charset="0"/>
          </a:endParaRPr>
        </a:p>
      </dsp:txBody>
      <dsp:txXfrm>
        <a:off x="5462926" y="1528518"/>
        <a:ext cx="2262336" cy="1357401"/>
      </dsp:txXfrm>
    </dsp:sp>
    <dsp:sp modelId="{6EAD5E74-E85B-4ABA-8032-75E32FB48D0D}">
      <dsp:nvSpPr>
        <dsp:cNvPr id="0" name=""/>
        <dsp:cNvSpPr/>
      </dsp:nvSpPr>
      <dsp:spPr>
        <a:xfrm>
          <a:off x="2911712" y="3095430"/>
          <a:ext cx="2262336" cy="1357401"/>
        </a:xfrm>
        <a:prstGeom prst="rect">
          <a:avLst/>
        </a:prstGeom>
        <a:solidFill>
          <a:schemeClr val="accent5">
            <a:lumMod val="60000"/>
            <a:lumOff val="4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SA" sz="2200" b="1" kern="1200" dirty="0" smtClean="0">
              <a:solidFill>
                <a:schemeClr val="tx1"/>
              </a:solidFill>
              <a:latin typeface="Times New Roman" pitchFamily="18" charset="0"/>
              <a:cs typeface="Times New Roman" pitchFamily="18" charset="0"/>
            </a:rPr>
            <a:t>تحضير برنامج عمل سنوي بالتعاون مع المدارس وَجـِهات في المجتمع المحلي</a:t>
          </a:r>
          <a:endParaRPr lang="he-IL" sz="2200" b="1" kern="1200" dirty="0" smtClean="0">
            <a:solidFill>
              <a:schemeClr val="tx1"/>
            </a:solidFill>
            <a:latin typeface="Times New Roman" pitchFamily="18" charset="0"/>
            <a:cs typeface="Times New Roman" pitchFamily="18" charset="0"/>
          </a:endParaRPr>
        </a:p>
      </dsp:txBody>
      <dsp:txXfrm>
        <a:off x="2911712" y="3095430"/>
        <a:ext cx="2262336" cy="135740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F2C638-1603-4411-B070-7EB383C3CF04}">
      <dsp:nvSpPr>
        <dsp:cNvPr id="0" name=""/>
        <dsp:cNvSpPr/>
      </dsp:nvSpPr>
      <dsp:spPr>
        <a:xfrm>
          <a:off x="3773893" y="1945188"/>
          <a:ext cx="2663710" cy="2138742"/>
        </a:xfrm>
        <a:prstGeom prst="hexagon">
          <a:avLst>
            <a:gd name="adj" fmla="val 28570"/>
            <a:gd name="vf" fmla="val 115470"/>
          </a:avLst>
        </a:prstGeom>
        <a:solidFill>
          <a:schemeClr val="accent5">
            <a:lumMod val="5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rtl="1">
            <a:lnSpc>
              <a:spcPct val="90000"/>
            </a:lnSpc>
            <a:spcBef>
              <a:spcPct val="0"/>
            </a:spcBef>
            <a:spcAft>
              <a:spcPct val="35000"/>
            </a:spcAft>
          </a:pPr>
          <a:r>
            <a:rPr lang="ar-SA" sz="2800" b="1" kern="1200" dirty="0" smtClean="0">
              <a:latin typeface="Times New Roman" pitchFamily="18" charset="0"/>
              <a:cs typeface="Times New Roman" pitchFamily="18" charset="0"/>
            </a:rPr>
            <a:t>المعلم</a:t>
          </a:r>
        </a:p>
        <a:p>
          <a:pPr lvl="0" algn="ctr" defTabSz="1244600" rtl="1">
            <a:lnSpc>
              <a:spcPct val="90000"/>
            </a:lnSpc>
            <a:spcBef>
              <a:spcPct val="0"/>
            </a:spcBef>
            <a:spcAft>
              <a:spcPct val="35000"/>
            </a:spcAft>
          </a:pPr>
          <a:r>
            <a:rPr lang="ar-SA" sz="2800" b="1" kern="1200" dirty="0" smtClean="0">
              <a:latin typeface="Times New Roman" pitchFamily="18" charset="0"/>
              <a:cs typeface="Times New Roman" pitchFamily="18" charset="0"/>
            </a:rPr>
            <a:t>المرافق تربويا  </a:t>
          </a:r>
          <a:endParaRPr lang="he-IL" sz="2800" b="1" kern="1200" dirty="0" smtClean="0">
            <a:latin typeface="Times New Roman" pitchFamily="18" charset="0"/>
            <a:cs typeface="Times New Roman" pitchFamily="18" charset="0"/>
          </a:endParaRPr>
        </a:p>
        <a:p>
          <a:pPr lvl="0" algn="ctr" defTabSz="1244600" rtl="1">
            <a:lnSpc>
              <a:spcPct val="90000"/>
            </a:lnSpc>
            <a:spcBef>
              <a:spcPct val="0"/>
            </a:spcBef>
            <a:spcAft>
              <a:spcPct val="35000"/>
            </a:spcAft>
          </a:pPr>
          <a:r>
            <a:rPr lang="ar-SA" sz="2000" b="1" kern="1200" dirty="0" smtClean="0">
              <a:solidFill>
                <a:schemeClr val="bg1"/>
              </a:solidFill>
              <a:latin typeface="Times New Roman" pitchFamily="18" charset="0"/>
              <a:cs typeface="Times New Roman" pitchFamily="18" charset="0"/>
            </a:rPr>
            <a:t>كل معلم مُرَبٍّ</a:t>
          </a:r>
        </a:p>
        <a:p>
          <a:pPr lvl="0" algn="ctr" defTabSz="1244600" rtl="1">
            <a:lnSpc>
              <a:spcPct val="90000"/>
            </a:lnSpc>
            <a:spcBef>
              <a:spcPct val="0"/>
            </a:spcBef>
            <a:spcAft>
              <a:spcPct val="35000"/>
            </a:spcAft>
          </a:pPr>
          <a:r>
            <a:rPr lang="ar-SA" sz="2000" b="1" kern="1200" dirty="0" smtClean="0">
              <a:solidFill>
                <a:schemeClr val="bg1"/>
              </a:solidFill>
              <a:latin typeface="Times New Roman" pitchFamily="18" charset="0"/>
              <a:cs typeface="Times New Roman" pitchFamily="18" charset="0"/>
            </a:rPr>
            <a:t>أو معلم موضوع</a:t>
          </a:r>
          <a:endParaRPr lang="he-IL" sz="2000" b="1" kern="1200" dirty="0">
            <a:solidFill>
              <a:schemeClr val="bg1"/>
            </a:solidFill>
            <a:latin typeface="Times New Roman" pitchFamily="18" charset="0"/>
            <a:cs typeface="Times New Roman" pitchFamily="18" charset="0"/>
          </a:endParaRPr>
        </a:p>
      </dsp:txBody>
      <dsp:txXfrm>
        <a:off x="4199548" y="2286955"/>
        <a:ext cx="1812400" cy="1455208"/>
      </dsp:txXfrm>
    </dsp:sp>
    <dsp:sp modelId="{0B1A61DC-865C-45D5-9C6F-7CB3ECDD0BC1}">
      <dsp:nvSpPr>
        <dsp:cNvPr id="0" name=""/>
        <dsp:cNvSpPr/>
      </dsp:nvSpPr>
      <dsp:spPr>
        <a:xfrm>
          <a:off x="5417748" y="921944"/>
          <a:ext cx="932836" cy="803762"/>
        </a:xfrm>
        <a:prstGeom prst="hexagon">
          <a:avLst>
            <a:gd name="adj" fmla="val 28900"/>
            <a:gd name="vf" fmla="val 115470"/>
          </a:avLst>
        </a:prstGeom>
        <a:solidFill>
          <a:schemeClr val="accent1">
            <a:tint val="40000"/>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dsp:style>
    </dsp:sp>
    <dsp:sp modelId="{FF5BAEEB-79DE-4690-BE54-0871395E918A}">
      <dsp:nvSpPr>
        <dsp:cNvPr id="0" name=""/>
        <dsp:cNvSpPr/>
      </dsp:nvSpPr>
      <dsp:spPr>
        <a:xfrm>
          <a:off x="4102613" y="0"/>
          <a:ext cx="2026130" cy="1752840"/>
        </a:xfrm>
        <a:prstGeom prst="hexagon">
          <a:avLst>
            <a:gd name="adj" fmla="val 28570"/>
            <a:gd name="vf" fmla="val 115470"/>
          </a:avLst>
        </a:prstGeom>
        <a:solidFill>
          <a:schemeClr val="bg2">
            <a:lumMod val="9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dirty="0" smtClean="0">
              <a:solidFill>
                <a:schemeClr val="tx1"/>
              </a:solidFill>
              <a:latin typeface="Times New Roman" pitchFamily="18" charset="0"/>
              <a:cs typeface="Times New Roman" pitchFamily="18" charset="0"/>
            </a:rPr>
            <a:t>اختيار الوظيفة</a:t>
          </a:r>
          <a:endParaRPr lang="he-IL" sz="2000" b="1" kern="1200" dirty="0">
            <a:solidFill>
              <a:schemeClr val="tx1"/>
            </a:solidFill>
            <a:latin typeface="Times New Roman" pitchFamily="18" charset="0"/>
            <a:cs typeface="Times New Roman" pitchFamily="18" charset="0"/>
          </a:endParaRPr>
        </a:p>
      </dsp:txBody>
      <dsp:txXfrm>
        <a:off x="4438386" y="290483"/>
        <a:ext cx="1354584" cy="1171874"/>
      </dsp:txXfrm>
    </dsp:sp>
    <dsp:sp modelId="{926C3FA3-1017-4A22-95ED-B311FD2945BB}">
      <dsp:nvSpPr>
        <dsp:cNvPr id="0" name=""/>
        <dsp:cNvSpPr/>
      </dsp:nvSpPr>
      <dsp:spPr>
        <a:xfrm>
          <a:off x="6506440" y="2424551"/>
          <a:ext cx="932836" cy="80376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F29274-6840-4394-92C8-BE4F54EF7183}">
      <dsp:nvSpPr>
        <dsp:cNvPr id="0" name=""/>
        <dsp:cNvSpPr/>
      </dsp:nvSpPr>
      <dsp:spPr>
        <a:xfrm>
          <a:off x="5957912" y="1060165"/>
          <a:ext cx="2026130" cy="1752840"/>
        </a:xfrm>
        <a:prstGeom prst="hexagon">
          <a:avLst>
            <a:gd name="adj" fmla="val 28570"/>
            <a:gd name="vf" fmla="val 115470"/>
          </a:avLst>
        </a:prstGeom>
        <a:solidFill>
          <a:schemeClr val="accent5">
            <a:lumMod val="60000"/>
            <a:lumOff val="4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dirty="0" smtClean="0">
              <a:solidFill>
                <a:schemeClr val="tx1"/>
              </a:solidFill>
              <a:latin typeface="Times New Roman" pitchFamily="18" charset="0"/>
              <a:cs typeface="Times New Roman" pitchFamily="18" charset="0"/>
            </a:rPr>
            <a:t>مرافـقـة </a:t>
          </a:r>
          <a:r>
            <a:rPr lang="ar-SA" altLang="he-IL" sz="2000" b="1" kern="1200" dirty="0" smtClean="0">
              <a:solidFill>
                <a:schemeClr val="tx1"/>
              </a:solidFill>
              <a:latin typeface="Times New Roman" pitchFamily="18" charset="0"/>
              <a:cs typeface="Times New Roman" pitchFamily="18" charset="0"/>
            </a:rPr>
            <a:t>مجموعة من خمسة طلاب </a:t>
          </a:r>
          <a:endParaRPr lang="he-IL" sz="2000" b="1" kern="1200" dirty="0" smtClean="0">
            <a:solidFill>
              <a:schemeClr val="tx1"/>
            </a:solidFill>
            <a:latin typeface="Times New Roman" pitchFamily="18" charset="0"/>
            <a:cs typeface="Times New Roman" pitchFamily="18" charset="0"/>
          </a:endParaRPr>
        </a:p>
      </dsp:txBody>
      <dsp:txXfrm>
        <a:off x="6293685" y="1350648"/>
        <a:ext cx="1354584" cy="1171874"/>
      </dsp:txXfrm>
    </dsp:sp>
    <dsp:sp modelId="{B32CD954-E422-4AC1-80BE-E4FDD0B123AA}">
      <dsp:nvSpPr>
        <dsp:cNvPr id="0" name=""/>
        <dsp:cNvSpPr/>
      </dsp:nvSpPr>
      <dsp:spPr>
        <a:xfrm>
          <a:off x="5750164" y="4120712"/>
          <a:ext cx="932836" cy="803762"/>
        </a:xfrm>
        <a:prstGeom prst="hexagon">
          <a:avLst>
            <a:gd name="adj" fmla="val 28900"/>
            <a:gd name="vf" fmla="val 115470"/>
          </a:avLst>
        </a:prstGeom>
        <a:solidFill>
          <a:schemeClr val="accent1">
            <a:tint val="40000"/>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dsp:style>
    </dsp:sp>
    <dsp:sp modelId="{4628B61C-5E8B-4813-8BFC-26EE536DEAAC}">
      <dsp:nvSpPr>
        <dsp:cNvPr id="0" name=""/>
        <dsp:cNvSpPr/>
      </dsp:nvSpPr>
      <dsp:spPr>
        <a:xfrm>
          <a:off x="5955480" y="3197562"/>
          <a:ext cx="2026130" cy="1752840"/>
        </a:xfrm>
        <a:prstGeom prst="hexagon">
          <a:avLst>
            <a:gd name="adj" fmla="val 28570"/>
            <a:gd name="vf" fmla="val 115470"/>
          </a:avLst>
        </a:prstGeom>
        <a:solidFill>
          <a:schemeClr val="accent4">
            <a:lumMod val="60000"/>
            <a:lumOff val="4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dirty="0" smtClean="0">
              <a:solidFill>
                <a:schemeClr val="tx1"/>
              </a:solidFill>
              <a:latin typeface="Times New Roman" pitchFamily="18" charset="0"/>
              <a:cs typeface="Times New Roman" pitchFamily="18" charset="0"/>
            </a:rPr>
            <a:t>عقد لقاء أسبوعي للمرافقة والدعم ولإجراء محادثة انعكاسية</a:t>
          </a:r>
          <a:endParaRPr lang="he-IL" sz="2000" b="1" kern="1200" dirty="0" smtClean="0">
            <a:solidFill>
              <a:schemeClr val="tx1"/>
            </a:solidFill>
            <a:latin typeface="Times New Roman" pitchFamily="18" charset="0"/>
            <a:cs typeface="Times New Roman" pitchFamily="18" charset="0"/>
          </a:endParaRPr>
        </a:p>
      </dsp:txBody>
      <dsp:txXfrm>
        <a:off x="6291253" y="3488045"/>
        <a:ext cx="1354584" cy="1171874"/>
      </dsp:txXfrm>
    </dsp:sp>
    <dsp:sp modelId="{565BBBF6-C8D5-4409-8521-8E39C39919F8}">
      <dsp:nvSpPr>
        <dsp:cNvPr id="0" name=""/>
        <dsp:cNvSpPr/>
      </dsp:nvSpPr>
      <dsp:spPr>
        <a:xfrm>
          <a:off x="3874139" y="4296780"/>
          <a:ext cx="932836" cy="803762"/>
        </a:xfrm>
        <a:prstGeom prst="hexagon">
          <a:avLst>
            <a:gd name="adj" fmla="val 28900"/>
            <a:gd name="vf" fmla="val 115470"/>
          </a:avLst>
        </a:prstGeom>
        <a:solidFill>
          <a:schemeClr val="accent1">
            <a:tint val="40000"/>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dsp:style>
    </dsp:sp>
    <dsp:sp modelId="{B4FC5DA4-106F-453D-B53D-7D3F34A107A3}">
      <dsp:nvSpPr>
        <dsp:cNvPr id="0" name=""/>
        <dsp:cNvSpPr/>
      </dsp:nvSpPr>
      <dsp:spPr>
        <a:xfrm>
          <a:off x="4132923" y="4221037"/>
          <a:ext cx="2026130" cy="1752840"/>
        </a:xfrm>
        <a:prstGeom prst="hexagon">
          <a:avLst>
            <a:gd name="adj" fmla="val 28570"/>
            <a:gd name="vf" fmla="val 115470"/>
          </a:avLst>
        </a:prstGeom>
        <a:solidFill>
          <a:schemeClr val="bg2">
            <a:lumMod val="9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dirty="0" smtClean="0">
              <a:solidFill>
                <a:schemeClr val="tx1"/>
              </a:solidFill>
              <a:latin typeface="Times New Roman" pitchFamily="18" charset="0"/>
              <a:cs typeface="Times New Roman" pitchFamily="18" charset="0"/>
            </a:rPr>
            <a:t>العمل في إطار ساعة فردانية ثابتة</a:t>
          </a:r>
          <a:endParaRPr lang="he-IL" sz="2000" b="1" kern="1200" dirty="0" smtClean="0">
            <a:solidFill>
              <a:schemeClr val="tx1"/>
            </a:solidFill>
            <a:latin typeface="Times New Roman" pitchFamily="18" charset="0"/>
            <a:cs typeface="Times New Roman" pitchFamily="18" charset="0"/>
          </a:endParaRPr>
        </a:p>
      </dsp:txBody>
      <dsp:txXfrm>
        <a:off x="4468696" y="4511520"/>
        <a:ext cx="1354584" cy="1171874"/>
      </dsp:txXfrm>
    </dsp:sp>
    <dsp:sp modelId="{8D998A68-9453-4CF4-A470-F9B3C6BC7A00}">
      <dsp:nvSpPr>
        <dsp:cNvPr id="0" name=""/>
        <dsp:cNvSpPr/>
      </dsp:nvSpPr>
      <dsp:spPr>
        <a:xfrm>
          <a:off x="2767618" y="2794776"/>
          <a:ext cx="932836" cy="803762"/>
        </a:xfrm>
        <a:prstGeom prst="hexagon">
          <a:avLst>
            <a:gd name="adj" fmla="val 28900"/>
            <a:gd name="vf" fmla="val 115470"/>
          </a:avLst>
        </a:prstGeom>
        <a:solidFill>
          <a:schemeClr val="accent1">
            <a:tint val="40000"/>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dsp:style>
    </dsp:sp>
    <dsp:sp modelId="{DFC83788-4CAF-4F8F-A5EB-F49B2D153AD4}">
      <dsp:nvSpPr>
        <dsp:cNvPr id="0" name=""/>
        <dsp:cNvSpPr/>
      </dsp:nvSpPr>
      <dsp:spPr>
        <a:xfrm>
          <a:off x="2230461" y="3198768"/>
          <a:ext cx="2026130" cy="1752840"/>
        </a:xfrm>
        <a:prstGeom prst="hexagon">
          <a:avLst>
            <a:gd name="adj" fmla="val 28570"/>
            <a:gd name="vf" fmla="val 115470"/>
          </a:avLst>
        </a:prstGeom>
        <a:solidFill>
          <a:schemeClr val="accent5">
            <a:lumMod val="60000"/>
            <a:lumOff val="4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dirty="0" smtClean="0">
              <a:solidFill>
                <a:schemeClr val="tx1"/>
              </a:solidFill>
              <a:latin typeface="Times New Roman" pitchFamily="18" charset="0"/>
              <a:cs typeface="Times New Roman" pitchFamily="18" charset="0"/>
            </a:rPr>
            <a:t>توجيه الطلاب نحو كتابة سجل السيرورة/ رسالة بحث</a:t>
          </a:r>
          <a:endParaRPr lang="he-IL" sz="2000" b="1" kern="1200" dirty="0" smtClean="0">
            <a:solidFill>
              <a:schemeClr val="tx1"/>
            </a:solidFill>
            <a:latin typeface="Times New Roman" pitchFamily="18" charset="0"/>
            <a:cs typeface="Times New Roman" pitchFamily="18" charset="0"/>
          </a:endParaRPr>
        </a:p>
      </dsp:txBody>
      <dsp:txXfrm>
        <a:off x="2566234" y="3489251"/>
        <a:ext cx="1354584" cy="1171874"/>
      </dsp:txXfrm>
    </dsp:sp>
    <dsp:sp modelId="{1BB299D6-4428-4710-BFD6-BF6347724843}">
      <dsp:nvSpPr>
        <dsp:cNvPr id="0" name=""/>
        <dsp:cNvSpPr/>
      </dsp:nvSpPr>
      <dsp:spPr>
        <a:xfrm>
          <a:off x="2230461" y="1075702"/>
          <a:ext cx="2026130" cy="1752840"/>
        </a:xfrm>
        <a:prstGeom prst="hexagon">
          <a:avLst>
            <a:gd name="adj" fmla="val 28570"/>
            <a:gd name="vf" fmla="val 115470"/>
          </a:avLst>
        </a:prstGeom>
        <a:solidFill>
          <a:schemeClr val="accent4">
            <a:lumMod val="60000"/>
            <a:lumOff val="4000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SA" sz="2000" b="1" kern="1200" dirty="0" smtClean="0">
              <a:solidFill>
                <a:schemeClr val="tx1"/>
              </a:solidFill>
              <a:latin typeface="Times New Roman" pitchFamily="18" charset="0"/>
              <a:cs typeface="Times New Roman" pitchFamily="18" charset="0"/>
            </a:rPr>
            <a:t>شراكة في تـقـيـيـم الطلاب</a:t>
          </a:r>
          <a:endParaRPr lang="he-IL" sz="2000" b="1" kern="1200" dirty="0" smtClean="0">
            <a:solidFill>
              <a:schemeClr val="tx1"/>
            </a:solidFill>
            <a:latin typeface="Times New Roman" pitchFamily="18" charset="0"/>
            <a:cs typeface="Times New Roman" pitchFamily="18" charset="0"/>
          </a:endParaRPr>
        </a:p>
      </dsp:txBody>
      <dsp:txXfrm>
        <a:off x="2566234" y="1366185"/>
        <a:ext cx="1354584" cy="117187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0F3037-984C-4C84-B858-8141A93BE750}">
      <dsp:nvSpPr>
        <dsp:cNvPr id="0" name=""/>
        <dsp:cNvSpPr/>
      </dsp:nvSpPr>
      <dsp:spPr>
        <a:xfrm>
          <a:off x="4197" y="0"/>
          <a:ext cx="3107461" cy="5544616"/>
        </a:xfrm>
        <a:prstGeom prst="roundRect">
          <a:avLst>
            <a:gd name="adj" fmla="val 10000"/>
          </a:avLst>
        </a:prstGeom>
        <a:solidFill>
          <a:srgbClr val="D8D2BA"/>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b="1" kern="1200" dirty="0" smtClean="0">
              <a:solidFill>
                <a:schemeClr val="tx1"/>
              </a:solidFill>
              <a:latin typeface="Times New Roman" pitchFamily="18" charset="0"/>
              <a:cs typeface="Times New Roman" pitchFamily="18" charset="0"/>
            </a:rPr>
            <a:t>تـأهـيل قلوب</a:t>
          </a:r>
          <a:endParaRPr lang="he-IL" sz="3200" b="1" kern="1200"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dsp:txBody>
      <dsp:txXfrm>
        <a:off x="4197" y="0"/>
        <a:ext cx="3107461" cy="1663384"/>
      </dsp:txXfrm>
    </dsp:sp>
    <dsp:sp modelId="{64E69247-B5A5-4BF5-A29A-B77221DF4380}">
      <dsp:nvSpPr>
        <dsp:cNvPr id="0" name=""/>
        <dsp:cNvSpPr/>
      </dsp:nvSpPr>
      <dsp:spPr>
        <a:xfrm>
          <a:off x="314944" y="1663520"/>
          <a:ext cx="2485969" cy="807732"/>
        </a:xfrm>
        <a:prstGeom prst="roundRect">
          <a:avLst>
            <a:gd name="adj" fmla="val 10000"/>
          </a:avLst>
        </a:prstGeom>
        <a:solidFill>
          <a:schemeClr val="accent4"/>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rtl="1">
            <a:lnSpc>
              <a:spcPct val="90000"/>
            </a:lnSpc>
            <a:spcBef>
              <a:spcPct val="0"/>
            </a:spcBef>
            <a:spcAft>
              <a:spcPct val="35000"/>
            </a:spcAft>
          </a:pPr>
          <a:r>
            <a:rPr lang="ar-SA" sz="1600" b="1" kern="1200" dirty="0" smtClean="0">
              <a:latin typeface="Times New Roman" pitchFamily="18" charset="0"/>
              <a:cs typeface="Times New Roman" pitchFamily="18" charset="0"/>
            </a:rPr>
            <a:t>مديرو مدارس</a:t>
          </a:r>
          <a:endParaRPr lang="he-IL" sz="1600" b="1" kern="1200" dirty="0">
            <a:latin typeface="Times New Roman" pitchFamily="18" charset="0"/>
            <a:cs typeface="Times New Roman" pitchFamily="18" charset="0"/>
          </a:endParaRPr>
        </a:p>
      </dsp:txBody>
      <dsp:txXfrm>
        <a:off x="338602" y="1687178"/>
        <a:ext cx="2438653" cy="760416"/>
      </dsp:txXfrm>
    </dsp:sp>
    <dsp:sp modelId="{71511427-5A46-403B-8A7D-B86819B783CF}">
      <dsp:nvSpPr>
        <dsp:cNvPr id="0" name=""/>
        <dsp:cNvSpPr/>
      </dsp:nvSpPr>
      <dsp:spPr>
        <a:xfrm>
          <a:off x="314944" y="2595519"/>
          <a:ext cx="2485969" cy="807732"/>
        </a:xfrm>
        <a:prstGeom prst="roundRect">
          <a:avLst>
            <a:gd name="adj" fmla="val 10000"/>
          </a:avLst>
        </a:prstGeom>
        <a:solidFill>
          <a:schemeClr val="accent1"/>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rtl="1">
            <a:lnSpc>
              <a:spcPct val="90000"/>
            </a:lnSpc>
            <a:spcBef>
              <a:spcPct val="0"/>
            </a:spcBef>
            <a:spcAft>
              <a:spcPct val="35000"/>
            </a:spcAft>
          </a:pPr>
          <a:r>
            <a:rPr lang="ar-SA" sz="1600" b="1" kern="1200" dirty="0" smtClean="0">
              <a:latin typeface="Times New Roman" pitchFamily="18" charset="0"/>
              <a:cs typeface="Times New Roman" pitchFamily="18" charset="0"/>
            </a:rPr>
            <a:t>مديرو أقسام معارف ومديرو وحدات شبيبة</a:t>
          </a:r>
          <a:endParaRPr lang="he-IL" sz="1600" b="1" kern="1200" dirty="0">
            <a:latin typeface="Times New Roman" pitchFamily="18" charset="0"/>
            <a:cs typeface="Times New Roman" pitchFamily="18" charset="0"/>
          </a:endParaRPr>
        </a:p>
      </dsp:txBody>
      <dsp:txXfrm>
        <a:off x="338602" y="2619177"/>
        <a:ext cx="2438653" cy="760416"/>
      </dsp:txXfrm>
    </dsp:sp>
    <dsp:sp modelId="{7C1A9960-7D0A-4F55-83D2-286530D9510B}">
      <dsp:nvSpPr>
        <dsp:cNvPr id="0" name=""/>
        <dsp:cNvSpPr/>
      </dsp:nvSpPr>
      <dsp:spPr>
        <a:xfrm>
          <a:off x="314944" y="3527518"/>
          <a:ext cx="2485969" cy="807732"/>
        </a:xfrm>
        <a:prstGeom prst="roundRect">
          <a:avLst>
            <a:gd name="adj" fmla="val 10000"/>
          </a:avLst>
        </a:prstGeom>
        <a:solidFill>
          <a:schemeClr val="accent5">
            <a:lumMod val="7500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760" tIns="83820" rIns="111760" bIns="83820" numCol="1" spcCol="1270" anchor="ctr" anchorCtr="0">
          <a:noAutofit/>
        </a:bodyPr>
        <a:lstStyle/>
        <a:p>
          <a:pPr lvl="0" algn="ctr" defTabSz="1955800" rtl="1">
            <a:lnSpc>
              <a:spcPct val="90000"/>
            </a:lnSpc>
            <a:spcBef>
              <a:spcPct val="0"/>
            </a:spcBef>
            <a:spcAft>
              <a:spcPct val="35000"/>
            </a:spcAft>
          </a:pPr>
          <a:r>
            <a:rPr lang="ar-SA" sz="4400" kern="1200" dirty="0" smtClean="0">
              <a:latin typeface="Times New Roman" pitchFamily="18" charset="0"/>
              <a:cs typeface="Times New Roman" pitchFamily="18" charset="0"/>
            </a:rPr>
            <a:t>أهالي</a:t>
          </a:r>
          <a:endParaRPr lang="he-IL" sz="4400" b="1" kern="1200" dirty="0">
            <a:latin typeface="Times New Roman" pitchFamily="18" charset="0"/>
            <a:cs typeface="Times New Roman" pitchFamily="18" charset="0"/>
          </a:endParaRPr>
        </a:p>
      </dsp:txBody>
      <dsp:txXfrm>
        <a:off x="338602" y="3551176"/>
        <a:ext cx="2438653" cy="760416"/>
      </dsp:txXfrm>
    </dsp:sp>
    <dsp:sp modelId="{5E7EE38A-95A9-413C-A561-56ACF7F2481B}">
      <dsp:nvSpPr>
        <dsp:cNvPr id="0" name=""/>
        <dsp:cNvSpPr/>
      </dsp:nvSpPr>
      <dsp:spPr>
        <a:xfrm>
          <a:off x="314944" y="4459517"/>
          <a:ext cx="2485969" cy="807732"/>
        </a:xfrm>
        <a:prstGeom prst="roundRect">
          <a:avLst>
            <a:gd name="adj" fmla="val 10000"/>
          </a:avLst>
        </a:prstGeom>
        <a:solidFill>
          <a:schemeClr val="tx2"/>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760" tIns="83820" rIns="111760" bIns="83820" numCol="1" spcCol="1270" anchor="ctr" anchorCtr="0">
          <a:noAutofit/>
        </a:bodyPr>
        <a:lstStyle/>
        <a:p>
          <a:pPr lvl="0" algn="ctr" defTabSz="1955800" rtl="1">
            <a:lnSpc>
              <a:spcPct val="90000"/>
            </a:lnSpc>
            <a:spcBef>
              <a:spcPct val="0"/>
            </a:spcBef>
            <a:spcAft>
              <a:spcPct val="35000"/>
            </a:spcAft>
          </a:pPr>
          <a:r>
            <a:rPr lang="ar-SA" sz="4400" kern="1200" dirty="0" smtClean="0">
              <a:latin typeface="Times New Roman" pitchFamily="18" charset="0"/>
              <a:cs typeface="Times New Roman" pitchFamily="18" charset="0"/>
            </a:rPr>
            <a:t>طلاب</a:t>
          </a:r>
          <a:endParaRPr lang="he-IL" sz="4400" b="1" kern="1200" dirty="0">
            <a:latin typeface="Times New Roman" pitchFamily="18" charset="0"/>
            <a:cs typeface="Times New Roman" pitchFamily="18" charset="0"/>
          </a:endParaRPr>
        </a:p>
      </dsp:txBody>
      <dsp:txXfrm>
        <a:off x="338602" y="4483175"/>
        <a:ext cx="2438653" cy="760416"/>
      </dsp:txXfrm>
    </dsp:sp>
    <dsp:sp modelId="{A17B3F1F-5E0F-496A-8264-8B4F0BDB29D7}">
      <dsp:nvSpPr>
        <dsp:cNvPr id="0" name=""/>
        <dsp:cNvSpPr/>
      </dsp:nvSpPr>
      <dsp:spPr>
        <a:xfrm>
          <a:off x="3344719" y="0"/>
          <a:ext cx="3428337" cy="5544616"/>
        </a:xfrm>
        <a:prstGeom prst="roundRect">
          <a:avLst>
            <a:gd name="adj" fmla="val 10000"/>
          </a:avLst>
        </a:prstGeom>
        <a:solidFill>
          <a:srgbClr val="D8D2BA"/>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b="1" kern="1200" dirty="0" smtClean="0">
              <a:effectLst>
                <a:outerShdw blurRad="38100" dist="38100" dir="2700000" algn="tl">
                  <a:srgbClr val="000000">
                    <a:alpha val="43137"/>
                  </a:srgbClr>
                </a:outerShdw>
              </a:effectLst>
              <a:latin typeface="Times New Roman" pitchFamily="18" charset="0"/>
              <a:cs typeface="Times New Roman" pitchFamily="18" charset="0"/>
            </a:rPr>
            <a:t>مسؤولية/ أطر</a:t>
          </a:r>
          <a:endParaRPr lang="he-IL" sz="32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3344719" y="0"/>
        <a:ext cx="3428337" cy="1663384"/>
      </dsp:txXfrm>
    </dsp:sp>
    <dsp:sp modelId="{F6545118-B30E-4414-A734-17273D2637F7}">
      <dsp:nvSpPr>
        <dsp:cNvPr id="0" name=""/>
        <dsp:cNvSpPr/>
      </dsp:nvSpPr>
      <dsp:spPr>
        <a:xfrm>
          <a:off x="3511956" y="1250942"/>
          <a:ext cx="3009738" cy="865599"/>
        </a:xfrm>
        <a:prstGeom prst="roundRect">
          <a:avLst>
            <a:gd name="adj" fmla="val 10000"/>
          </a:avLst>
        </a:prstGeom>
        <a:solidFill>
          <a:srgbClr val="7F64A0"/>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1">
            <a:lnSpc>
              <a:spcPct val="90000"/>
            </a:lnSpc>
            <a:spcBef>
              <a:spcPct val="0"/>
            </a:spcBef>
            <a:spcAft>
              <a:spcPct val="35000"/>
            </a:spcAft>
          </a:pPr>
          <a:r>
            <a:rPr lang="ar-SA" sz="1400" b="1" kern="1200" dirty="0" smtClean="0">
              <a:latin typeface="Times New Roman" pitchFamily="18" charset="0"/>
              <a:cs typeface="Times New Roman" pitchFamily="18" charset="0"/>
            </a:rPr>
            <a:t>مفتشو قسم الخدمات النفسية الاستشارية</a:t>
          </a:r>
          <a:endParaRPr lang="he-IL" sz="1400" b="1" kern="1200" dirty="0" smtClean="0">
            <a:latin typeface="Times New Roman" pitchFamily="18" charset="0"/>
            <a:cs typeface="Times New Roman" pitchFamily="18" charset="0"/>
          </a:endParaRPr>
        </a:p>
        <a:p>
          <a:pPr lvl="0" algn="ctr" defTabSz="622300" rtl="1">
            <a:lnSpc>
              <a:spcPct val="90000"/>
            </a:lnSpc>
            <a:spcBef>
              <a:spcPct val="0"/>
            </a:spcBef>
            <a:spcAft>
              <a:spcPct val="35000"/>
            </a:spcAft>
          </a:pPr>
          <a:r>
            <a:rPr lang="ar-SA" sz="1400" b="1" kern="1200" dirty="0" smtClean="0">
              <a:latin typeface="Times New Roman" pitchFamily="18" charset="0"/>
              <a:cs typeface="Times New Roman" pitchFamily="18" charset="0"/>
            </a:rPr>
            <a:t>مفتشو إدارة المجتمع والشباب</a:t>
          </a:r>
        </a:p>
        <a:p>
          <a:pPr lvl="0" algn="ctr" defTabSz="622300" rtl="1">
            <a:lnSpc>
              <a:spcPct val="90000"/>
            </a:lnSpc>
            <a:spcBef>
              <a:spcPct val="0"/>
            </a:spcBef>
            <a:spcAft>
              <a:spcPct val="35000"/>
            </a:spcAft>
          </a:pPr>
          <a:r>
            <a:rPr lang="ar-SA" sz="1400" b="1" kern="1200" dirty="0" smtClean="0">
              <a:latin typeface="Times New Roman" pitchFamily="18" charset="0"/>
              <a:cs typeface="Times New Roman" pitchFamily="18" charset="0"/>
            </a:rPr>
            <a:t>( 8 </a:t>
          </a:r>
          <a:r>
            <a:rPr lang="ar-SA" sz="1400" b="0" kern="1200" dirty="0" smtClean="0">
              <a:latin typeface="Times New Roman" pitchFamily="18" charset="0"/>
              <a:cs typeface="Times New Roman" pitchFamily="18" charset="0"/>
            </a:rPr>
            <a:t>–</a:t>
          </a:r>
          <a:r>
            <a:rPr lang="ar-SA" sz="1400" b="1" kern="1200" dirty="0" smtClean="0">
              <a:latin typeface="Times New Roman" pitchFamily="18" charset="0"/>
              <a:cs typeface="Times New Roman" pitchFamily="18" charset="0"/>
            </a:rPr>
            <a:t> 16 ساعة مشتركة )</a:t>
          </a:r>
          <a:endParaRPr lang="he-IL" sz="14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3537309" y="1276295"/>
        <a:ext cx="2959032" cy="814893"/>
      </dsp:txXfrm>
    </dsp:sp>
    <dsp:sp modelId="{8F00FD4E-6BCE-4859-8E07-2C49BF65EC9F}">
      <dsp:nvSpPr>
        <dsp:cNvPr id="0" name=""/>
        <dsp:cNvSpPr/>
      </dsp:nvSpPr>
      <dsp:spPr>
        <a:xfrm>
          <a:off x="3344215" y="2364210"/>
          <a:ext cx="3345219" cy="786315"/>
        </a:xfrm>
        <a:prstGeom prst="roundRect">
          <a:avLst>
            <a:gd name="adj" fmla="val 10000"/>
          </a:avLst>
        </a:prstGeom>
        <a:solidFill>
          <a:schemeClr val="accent1"/>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1">
            <a:lnSpc>
              <a:spcPct val="90000"/>
            </a:lnSpc>
            <a:spcBef>
              <a:spcPct val="0"/>
            </a:spcBef>
            <a:spcAft>
              <a:spcPct val="35000"/>
            </a:spcAft>
          </a:pPr>
          <a:r>
            <a:rPr lang="ar-SA" sz="1400" b="1" kern="1200" dirty="0" smtClean="0">
              <a:latin typeface="Times New Roman" pitchFamily="18" charset="0"/>
              <a:cs typeface="Times New Roman" pitchFamily="18" charset="0"/>
            </a:rPr>
            <a:t>مرشدو قسم الخدمات النفسية الاستشارية</a:t>
          </a:r>
          <a:endParaRPr lang="he-IL" sz="1400" b="1" kern="1200" dirty="0" smtClean="0">
            <a:latin typeface="Times New Roman" pitchFamily="18" charset="0"/>
            <a:cs typeface="Times New Roman" pitchFamily="18" charset="0"/>
          </a:endParaRPr>
        </a:p>
        <a:p>
          <a:pPr lvl="0" algn="ctr" defTabSz="622300" rtl="1">
            <a:lnSpc>
              <a:spcPct val="90000"/>
            </a:lnSpc>
            <a:spcBef>
              <a:spcPct val="0"/>
            </a:spcBef>
            <a:spcAft>
              <a:spcPct val="35000"/>
            </a:spcAft>
          </a:pPr>
          <a:r>
            <a:rPr lang="ar-SA" sz="1400" b="1" kern="1200" dirty="0" smtClean="0">
              <a:latin typeface="Times New Roman" pitchFamily="18" charset="0"/>
              <a:cs typeface="Times New Roman" pitchFamily="18" charset="0"/>
            </a:rPr>
            <a:t>ومرشدو التربية الاجتماعية الجماهيرية</a:t>
          </a:r>
        </a:p>
        <a:p>
          <a:pPr lvl="0" algn="ctr" defTabSz="622300" rtl="1">
            <a:lnSpc>
              <a:spcPct val="90000"/>
            </a:lnSpc>
            <a:spcBef>
              <a:spcPct val="0"/>
            </a:spcBef>
            <a:spcAft>
              <a:spcPct val="35000"/>
            </a:spcAft>
          </a:pPr>
          <a:r>
            <a:rPr lang="ar-SA" sz="1400" b="1" kern="1200" dirty="0" smtClean="0">
              <a:latin typeface="Times New Roman" pitchFamily="18" charset="0"/>
              <a:cs typeface="Times New Roman" pitchFamily="18" charset="0"/>
            </a:rPr>
            <a:t>( 8 </a:t>
          </a:r>
          <a:r>
            <a:rPr lang="ar-SA" sz="1400" b="0" kern="1200" dirty="0" smtClean="0">
              <a:latin typeface="Times New Roman" pitchFamily="18" charset="0"/>
              <a:cs typeface="Times New Roman" pitchFamily="18" charset="0"/>
            </a:rPr>
            <a:t>–</a:t>
          </a:r>
          <a:r>
            <a:rPr lang="ar-SA" sz="1400" b="1" kern="1200" dirty="0" smtClean="0">
              <a:latin typeface="Times New Roman" pitchFamily="18" charset="0"/>
              <a:cs typeface="Times New Roman" pitchFamily="18" charset="0"/>
            </a:rPr>
            <a:t> 16 ساعة مشتركة )</a:t>
          </a:r>
          <a:endParaRPr lang="he-IL" sz="14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3367245" y="2387240"/>
        <a:ext cx="3299159" cy="740255"/>
      </dsp:txXfrm>
    </dsp:sp>
    <dsp:sp modelId="{DD8387A2-0BA4-42E4-90AF-E62AEE85DACC}">
      <dsp:nvSpPr>
        <dsp:cNvPr id="0" name=""/>
        <dsp:cNvSpPr/>
      </dsp:nvSpPr>
      <dsp:spPr>
        <a:xfrm>
          <a:off x="3344215" y="3285681"/>
          <a:ext cx="3345219" cy="485673"/>
        </a:xfrm>
        <a:prstGeom prst="roundRect">
          <a:avLst>
            <a:gd name="adj" fmla="val 10000"/>
          </a:avLst>
        </a:prstGeom>
        <a:solidFill>
          <a:schemeClr val="accent5">
            <a:lumMod val="7500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1">
            <a:lnSpc>
              <a:spcPct val="90000"/>
            </a:lnSpc>
            <a:spcBef>
              <a:spcPct val="0"/>
            </a:spcBef>
            <a:spcAft>
              <a:spcPct val="35000"/>
            </a:spcAft>
          </a:pPr>
          <a:r>
            <a:rPr lang="ar-SA" sz="1400" b="1" kern="1200" dirty="0" smtClean="0">
              <a:latin typeface="Times New Roman" pitchFamily="18" charset="0"/>
              <a:cs typeface="Times New Roman" pitchFamily="18" charset="0"/>
            </a:rPr>
            <a:t>مستشارون ومركزو تربية اجتماعية جماهيرية</a:t>
          </a:r>
        </a:p>
        <a:p>
          <a:pPr lvl="0" algn="ctr" defTabSz="622300" rtl="1">
            <a:lnSpc>
              <a:spcPct val="90000"/>
            </a:lnSpc>
            <a:spcBef>
              <a:spcPct val="0"/>
            </a:spcBef>
            <a:spcAft>
              <a:spcPct val="35000"/>
            </a:spcAft>
          </a:pPr>
          <a:r>
            <a:rPr lang="ar-SA" sz="1400" b="1" kern="1200" dirty="0" smtClean="0">
              <a:latin typeface="Times New Roman" pitchFamily="18" charset="0"/>
              <a:cs typeface="Times New Roman" pitchFamily="18" charset="0"/>
            </a:rPr>
            <a:t>( 8 </a:t>
          </a:r>
          <a:r>
            <a:rPr lang="ar-SA" sz="1400" b="0" kern="1200" dirty="0" smtClean="0">
              <a:latin typeface="Times New Roman" pitchFamily="18" charset="0"/>
              <a:cs typeface="Times New Roman" pitchFamily="18" charset="0"/>
            </a:rPr>
            <a:t>–</a:t>
          </a:r>
          <a:r>
            <a:rPr lang="ar-SA" sz="1400" b="1" kern="1200" dirty="0" smtClean="0">
              <a:latin typeface="Times New Roman" pitchFamily="18" charset="0"/>
              <a:cs typeface="Times New Roman" pitchFamily="18" charset="0"/>
            </a:rPr>
            <a:t> 16 ساعة مشتركة )</a:t>
          </a:r>
          <a:endParaRPr lang="he-IL" sz="14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3358440" y="3299906"/>
        <a:ext cx="3316769" cy="457223"/>
      </dsp:txXfrm>
    </dsp:sp>
    <dsp:sp modelId="{FAC6BCA5-1295-4837-9E8F-9AA7C6313ED1}">
      <dsp:nvSpPr>
        <dsp:cNvPr id="0" name=""/>
        <dsp:cNvSpPr/>
      </dsp:nvSpPr>
      <dsp:spPr>
        <a:xfrm>
          <a:off x="3344725" y="3906506"/>
          <a:ext cx="3344200" cy="677880"/>
        </a:xfrm>
        <a:prstGeom prst="roundRect">
          <a:avLst>
            <a:gd name="adj" fmla="val 10000"/>
          </a:avLst>
        </a:prstGeom>
        <a:solidFill>
          <a:schemeClr val="tx2"/>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1">
            <a:lnSpc>
              <a:spcPct val="90000"/>
            </a:lnSpc>
            <a:spcBef>
              <a:spcPct val="0"/>
            </a:spcBef>
            <a:spcAft>
              <a:spcPct val="35000"/>
            </a:spcAft>
          </a:pPr>
          <a:r>
            <a:rPr lang="ar-SA" sz="1400" b="1" kern="1200" dirty="0" smtClean="0">
              <a:latin typeface="Times New Roman" pitchFamily="18" charset="0"/>
              <a:cs typeface="Times New Roman" pitchFamily="18" charset="0"/>
            </a:rPr>
            <a:t>مربون ومرافقون تربويا</a:t>
          </a:r>
        </a:p>
        <a:p>
          <a:pPr lvl="0" algn="ctr" defTabSz="622300" rtl="1">
            <a:lnSpc>
              <a:spcPct val="90000"/>
            </a:lnSpc>
            <a:spcBef>
              <a:spcPct val="0"/>
            </a:spcBef>
            <a:spcAft>
              <a:spcPct val="35000"/>
            </a:spcAft>
          </a:pPr>
          <a:r>
            <a:rPr lang="ar-SA" sz="1400" b="1" kern="1200" dirty="0" smtClean="0">
              <a:latin typeface="Times New Roman" pitchFamily="18" charset="0"/>
              <a:cs typeface="Times New Roman" pitchFamily="18" charset="0"/>
            </a:rPr>
            <a:t>( 30 ساعة )</a:t>
          </a:r>
          <a:endParaRPr lang="he-IL" sz="14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3364579" y="3926360"/>
        <a:ext cx="3304492" cy="638172"/>
      </dsp:txXfrm>
    </dsp:sp>
    <dsp:sp modelId="{CC5B3E5C-A89E-4AB0-824E-4CFC34255716}">
      <dsp:nvSpPr>
        <dsp:cNvPr id="0" name=""/>
        <dsp:cNvSpPr/>
      </dsp:nvSpPr>
      <dsp:spPr>
        <a:xfrm>
          <a:off x="3428340" y="4691108"/>
          <a:ext cx="3261094" cy="575465"/>
        </a:xfrm>
        <a:prstGeom prst="roundRect">
          <a:avLst>
            <a:gd name="adj" fmla="val 10000"/>
          </a:avLst>
        </a:prstGeom>
        <a:solidFill>
          <a:schemeClr val="accent4"/>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1">
            <a:lnSpc>
              <a:spcPct val="90000"/>
            </a:lnSpc>
            <a:spcBef>
              <a:spcPct val="0"/>
            </a:spcBef>
            <a:spcAft>
              <a:spcPct val="35000"/>
            </a:spcAft>
          </a:pPr>
          <a:r>
            <a:rPr lang="ar-SA" sz="1400" b="1" kern="1200" dirty="0" smtClean="0">
              <a:latin typeface="Times New Roman" pitchFamily="18" charset="0"/>
              <a:cs typeface="Times New Roman" pitchFamily="18" charset="0"/>
            </a:rPr>
            <a:t>تطوير مهني مدرسي</a:t>
          </a:r>
        </a:p>
        <a:p>
          <a:pPr lvl="0" algn="ctr" defTabSz="622300" rtl="1">
            <a:lnSpc>
              <a:spcPct val="90000"/>
            </a:lnSpc>
            <a:spcBef>
              <a:spcPct val="0"/>
            </a:spcBef>
            <a:spcAft>
              <a:spcPct val="35000"/>
            </a:spcAft>
          </a:pPr>
          <a:r>
            <a:rPr lang="ar-SA" sz="1400" b="1" kern="1200" dirty="0" smtClean="0">
              <a:latin typeface="Times New Roman" pitchFamily="18" charset="0"/>
              <a:cs typeface="Times New Roman" pitchFamily="18" charset="0"/>
            </a:rPr>
            <a:t>( 8 من 30 ساعة )</a:t>
          </a:r>
          <a:endParaRPr lang="he-IL" sz="14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3445195" y="4707963"/>
        <a:ext cx="3227384" cy="541755"/>
      </dsp:txXfrm>
    </dsp:sp>
    <dsp:sp modelId="{F2F1FA18-ED08-4881-9336-7B73A43362EA}">
      <dsp:nvSpPr>
        <dsp:cNvPr id="0" name=""/>
        <dsp:cNvSpPr/>
      </dsp:nvSpPr>
      <dsp:spPr>
        <a:xfrm>
          <a:off x="7010314" y="0"/>
          <a:ext cx="3107461" cy="5544616"/>
        </a:xfrm>
        <a:prstGeom prst="roundRect">
          <a:avLst>
            <a:gd name="adj" fmla="val 10000"/>
          </a:avLst>
        </a:prstGeom>
        <a:solidFill>
          <a:srgbClr val="D8D2BA"/>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SA" sz="3200" b="1" kern="1200" dirty="0" smtClean="0">
              <a:effectLst>
                <a:outerShdw blurRad="38100" dist="38100" dir="2700000" algn="tl">
                  <a:srgbClr val="000000">
                    <a:alpha val="43137"/>
                  </a:srgbClr>
                </a:outerShdw>
              </a:effectLst>
              <a:latin typeface="Times New Roman" pitchFamily="18" charset="0"/>
              <a:cs typeface="Times New Roman" pitchFamily="18" charset="0"/>
            </a:rPr>
            <a:t>أصحاب الوظائف</a:t>
          </a:r>
          <a:endParaRPr lang="he-IL" sz="32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7010314" y="0"/>
        <a:ext cx="3107461" cy="1663384"/>
      </dsp:txXfrm>
    </dsp:sp>
    <dsp:sp modelId="{A379335A-604F-4ADF-96D5-A1730E2E8B28}">
      <dsp:nvSpPr>
        <dsp:cNvPr id="0" name=""/>
        <dsp:cNvSpPr/>
      </dsp:nvSpPr>
      <dsp:spPr>
        <a:xfrm>
          <a:off x="7316862" y="1665009"/>
          <a:ext cx="2485969" cy="1671777"/>
        </a:xfrm>
        <a:prstGeom prst="roundRect">
          <a:avLst>
            <a:gd name="adj" fmla="val 10000"/>
          </a:avLst>
        </a:prstGeom>
        <a:solidFill>
          <a:schemeClr val="accent5">
            <a:lumMod val="7500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rtl="1">
            <a:lnSpc>
              <a:spcPct val="90000"/>
            </a:lnSpc>
            <a:spcBef>
              <a:spcPct val="0"/>
            </a:spcBef>
            <a:spcAft>
              <a:spcPct val="35000"/>
            </a:spcAft>
          </a:pPr>
          <a:r>
            <a:rPr lang="ar-SA" sz="2400" b="1" kern="1200" dirty="0" smtClean="0">
              <a:latin typeface="Times New Roman" pitchFamily="18" charset="0"/>
              <a:cs typeface="Times New Roman" pitchFamily="18" charset="0"/>
            </a:rPr>
            <a:t>مركـِّز تداخل مدرسي</a:t>
          </a:r>
        </a:p>
        <a:p>
          <a:pPr lvl="0" algn="ctr" defTabSz="1066800" rtl="1">
            <a:lnSpc>
              <a:spcPct val="90000"/>
            </a:lnSpc>
            <a:spcBef>
              <a:spcPct val="0"/>
            </a:spcBef>
            <a:spcAft>
              <a:spcPct val="35000"/>
            </a:spcAft>
          </a:pPr>
          <a:r>
            <a:rPr lang="ar-SA" sz="2400" b="1" kern="1200" dirty="0" smtClean="0">
              <a:latin typeface="Times New Roman" pitchFamily="18" charset="0"/>
              <a:cs typeface="Times New Roman" pitchFamily="18" charset="0"/>
            </a:rPr>
            <a:t>( 60 ساعة )</a:t>
          </a:r>
          <a:endParaRPr lang="he-IL" sz="24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7365827" y="1713974"/>
        <a:ext cx="2388039" cy="1573847"/>
      </dsp:txXfrm>
    </dsp:sp>
    <dsp:sp modelId="{FBC8B419-FA1B-4078-89D8-3B1D4D4FF7A1}">
      <dsp:nvSpPr>
        <dsp:cNvPr id="0" name=""/>
        <dsp:cNvSpPr/>
      </dsp:nvSpPr>
      <dsp:spPr>
        <a:xfrm>
          <a:off x="7316862" y="3593983"/>
          <a:ext cx="2485969" cy="1671777"/>
        </a:xfrm>
        <a:prstGeom prst="roundRect">
          <a:avLst>
            <a:gd name="adj" fmla="val 10000"/>
          </a:avLst>
        </a:prstGeom>
        <a:solidFill>
          <a:schemeClr val="accent1"/>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rtl="1">
            <a:lnSpc>
              <a:spcPct val="90000"/>
            </a:lnSpc>
            <a:spcBef>
              <a:spcPct val="0"/>
            </a:spcBef>
            <a:spcAft>
              <a:spcPct val="35000"/>
            </a:spcAft>
          </a:pPr>
          <a:r>
            <a:rPr lang="ar-SA" sz="2400" b="1" kern="1200" dirty="0" smtClean="0">
              <a:latin typeface="Times New Roman" pitchFamily="18" charset="0"/>
              <a:cs typeface="Times New Roman" pitchFamily="18" charset="0"/>
            </a:rPr>
            <a:t>مركـِّز تداخل بلدي</a:t>
          </a:r>
        </a:p>
        <a:p>
          <a:pPr lvl="0" algn="ctr" defTabSz="1066800" rtl="1">
            <a:lnSpc>
              <a:spcPct val="90000"/>
            </a:lnSpc>
            <a:spcBef>
              <a:spcPct val="0"/>
            </a:spcBef>
            <a:spcAft>
              <a:spcPct val="35000"/>
            </a:spcAft>
          </a:pPr>
          <a:r>
            <a:rPr lang="ar-SA" sz="2400" b="1" kern="1200" dirty="0" smtClean="0">
              <a:latin typeface="Times New Roman" pitchFamily="18" charset="0"/>
              <a:cs typeface="Times New Roman" pitchFamily="18" charset="0"/>
            </a:rPr>
            <a:t>( 120 ساعة )</a:t>
          </a:r>
          <a:endParaRPr lang="he-IL" sz="2400" b="1" kern="1200" dirty="0">
            <a:effectLst>
              <a:outerShdw blurRad="38100" dist="38100" dir="2700000" algn="tl">
                <a:srgbClr val="000000">
                  <a:alpha val="43137"/>
                </a:srgbClr>
              </a:outerShdw>
            </a:effectLst>
            <a:latin typeface="Times New Roman" pitchFamily="18" charset="0"/>
            <a:cs typeface="Times New Roman" pitchFamily="18" charset="0"/>
          </a:endParaRPr>
        </a:p>
      </dsp:txBody>
      <dsp:txXfrm>
        <a:off x="7365827" y="3642948"/>
        <a:ext cx="2388039" cy="157384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E3D1F-4F8E-49D7-9FBF-A764947D7848}">
      <dsp:nvSpPr>
        <dsp:cNvPr id="0" name=""/>
        <dsp:cNvSpPr/>
      </dsp:nvSpPr>
      <dsp:spPr>
        <a:xfrm>
          <a:off x="536935" y="189556"/>
          <a:ext cx="1855566" cy="819891"/>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rtl="1">
            <a:lnSpc>
              <a:spcPct val="90000"/>
            </a:lnSpc>
            <a:spcBef>
              <a:spcPct val="0"/>
            </a:spcBef>
            <a:spcAft>
              <a:spcPct val="35000"/>
            </a:spcAft>
          </a:pPr>
          <a:r>
            <a:rPr lang="ar-SA" sz="2800" b="1" kern="1200" dirty="0" smtClean="0">
              <a:latin typeface="Times New Roman" pitchFamily="18" charset="0"/>
              <a:cs typeface="Times New Roman" pitchFamily="18" charset="0"/>
            </a:rPr>
            <a:t>منتدى بلدي</a:t>
          </a:r>
          <a:endParaRPr lang="he-IL" sz="2800" b="1" kern="1200" dirty="0">
            <a:latin typeface="Times New Roman" pitchFamily="18" charset="0"/>
            <a:cs typeface="Times New Roman" pitchFamily="18" charset="0"/>
          </a:endParaRPr>
        </a:p>
      </dsp:txBody>
      <dsp:txXfrm>
        <a:off x="560949" y="213570"/>
        <a:ext cx="1807538" cy="771863"/>
      </dsp:txXfrm>
    </dsp:sp>
    <dsp:sp modelId="{2352524B-3DB6-418F-BDA4-5C8FC9C38B08}">
      <dsp:nvSpPr>
        <dsp:cNvPr id="0" name=""/>
        <dsp:cNvSpPr/>
      </dsp:nvSpPr>
      <dsp:spPr>
        <a:xfrm>
          <a:off x="722491" y="1009447"/>
          <a:ext cx="185556" cy="690678"/>
        </a:xfrm>
        <a:custGeom>
          <a:avLst/>
          <a:gdLst/>
          <a:ahLst/>
          <a:cxnLst/>
          <a:rect l="0" t="0" r="0" b="0"/>
          <a:pathLst>
            <a:path>
              <a:moveTo>
                <a:pt x="0" y="0"/>
              </a:moveTo>
              <a:lnTo>
                <a:pt x="0" y="690678"/>
              </a:lnTo>
              <a:lnTo>
                <a:pt x="185556" y="690678"/>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5DD440-1572-43B7-B57E-87A85B6A481F}">
      <dsp:nvSpPr>
        <dsp:cNvPr id="0" name=""/>
        <dsp:cNvSpPr/>
      </dsp:nvSpPr>
      <dsp:spPr>
        <a:xfrm>
          <a:off x="908048" y="1236234"/>
          <a:ext cx="1484453" cy="927783"/>
        </a:xfrm>
        <a:prstGeom prst="roundRect">
          <a:avLst>
            <a:gd name="adj" fmla="val 10000"/>
          </a:avLst>
        </a:prstGeom>
        <a:solidFill>
          <a:schemeClr val="accent4">
            <a:lumMod val="40000"/>
            <a:lumOff val="60000"/>
            <a:alpha val="90000"/>
          </a:schemeClr>
        </a:solidFill>
        <a:ln w="48000" cap="flat" cmpd="thickThin" algn="ctr">
          <a:solidFill>
            <a:schemeClr val="accen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rtl="1">
            <a:lnSpc>
              <a:spcPct val="90000"/>
            </a:lnSpc>
            <a:spcBef>
              <a:spcPct val="0"/>
            </a:spcBef>
            <a:spcAft>
              <a:spcPct val="35000"/>
            </a:spcAft>
          </a:pPr>
          <a:r>
            <a:rPr lang="ar-SA" sz="1700" b="1" kern="1200" dirty="0" smtClean="0">
              <a:latin typeface="Times New Roman" pitchFamily="18" charset="0"/>
              <a:cs typeface="Times New Roman" pitchFamily="18" charset="0"/>
            </a:rPr>
            <a:t>تحديد موارد</a:t>
          </a:r>
        </a:p>
        <a:p>
          <a:pPr lvl="0" algn="ctr" defTabSz="755650" rtl="1">
            <a:lnSpc>
              <a:spcPct val="90000"/>
            </a:lnSpc>
            <a:spcBef>
              <a:spcPct val="0"/>
            </a:spcBef>
            <a:spcAft>
              <a:spcPct val="35000"/>
            </a:spcAft>
          </a:pPr>
          <a:r>
            <a:rPr lang="ar-SA" sz="1700" b="1" kern="1200" dirty="0" err="1" smtClean="0">
              <a:latin typeface="Times New Roman" pitchFamily="18" charset="0"/>
              <a:cs typeface="Times New Roman" pitchFamily="18" charset="0"/>
            </a:rPr>
            <a:t>لل</a:t>
          </a:r>
          <a:r>
            <a:rPr lang="ar-SA" sz="1700" b="1" kern="1200" dirty="0" smtClean="0">
              <a:latin typeface="Times New Roman" pitchFamily="18" charset="0"/>
              <a:cs typeface="Times New Roman" pitchFamily="18" charset="0"/>
            </a:rPr>
            <a:t>ـ </a:t>
          </a:r>
          <a:r>
            <a:rPr lang="he-IL" sz="1700" b="1" kern="1200" dirty="0" smtClean="0">
              <a:effectLst>
                <a:outerShdw blurRad="38100" dist="38100" dir="2700000" algn="tl">
                  <a:srgbClr val="000000">
                    <a:alpha val="43137"/>
                  </a:srgbClr>
                </a:outerShdw>
              </a:effectLst>
              <a:latin typeface="David" panose="020E0502060401010101" pitchFamily="34" charset="-79"/>
            </a:rPr>
            <a:t>"</a:t>
          </a:r>
          <a:r>
            <a:rPr lang="ar-SA" sz="1700" b="1" kern="1200" dirty="0" smtClean="0">
              <a:latin typeface="Times New Roman" pitchFamily="18" charset="0"/>
              <a:cs typeface="Times New Roman" pitchFamily="18" charset="0"/>
            </a:rPr>
            <a:t> مشاريع </a:t>
          </a:r>
          <a:r>
            <a:rPr lang="he-IL" sz="1700" b="1" kern="1200" dirty="0" smtClean="0">
              <a:effectLst>
                <a:outerShdw blurRad="38100" dist="38100" dir="2700000" algn="tl">
                  <a:srgbClr val="000000">
                    <a:alpha val="43137"/>
                  </a:srgbClr>
                </a:outerShdw>
              </a:effectLst>
              <a:latin typeface="David" panose="020E0502060401010101" pitchFamily="34" charset="-79"/>
            </a:rPr>
            <a:t>"</a:t>
          </a:r>
          <a:endParaRPr lang="he-IL" sz="1700" b="1" kern="1200" dirty="0">
            <a:latin typeface="Times New Roman" pitchFamily="18" charset="0"/>
            <a:cs typeface="Times New Roman" pitchFamily="18" charset="0"/>
          </a:endParaRPr>
        </a:p>
      </dsp:txBody>
      <dsp:txXfrm>
        <a:off x="935222" y="1263408"/>
        <a:ext cx="1430105" cy="873435"/>
      </dsp:txXfrm>
    </dsp:sp>
    <dsp:sp modelId="{CE2D3B78-A83C-440E-9171-7AE32B38CCBE}">
      <dsp:nvSpPr>
        <dsp:cNvPr id="0" name=""/>
        <dsp:cNvSpPr/>
      </dsp:nvSpPr>
      <dsp:spPr>
        <a:xfrm>
          <a:off x="722491" y="1009447"/>
          <a:ext cx="182765" cy="2339043"/>
        </a:xfrm>
        <a:custGeom>
          <a:avLst/>
          <a:gdLst/>
          <a:ahLst/>
          <a:cxnLst/>
          <a:rect l="0" t="0" r="0" b="0"/>
          <a:pathLst>
            <a:path>
              <a:moveTo>
                <a:pt x="0" y="0"/>
              </a:moveTo>
              <a:lnTo>
                <a:pt x="0" y="2339043"/>
              </a:lnTo>
              <a:lnTo>
                <a:pt x="182765" y="2339043"/>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AE0705-52CE-4F3F-89A9-517EC1048A53}">
      <dsp:nvSpPr>
        <dsp:cNvPr id="0" name=""/>
        <dsp:cNvSpPr/>
      </dsp:nvSpPr>
      <dsp:spPr>
        <a:xfrm>
          <a:off x="905257" y="2884599"/>
          <a:ext cx="1484453" cy="927783"/>
        </a:xfrm>
        <a:prstGeom prst="roundRect">
          <a:avLst>
            <a:gd name="adj" fmla="val 10000"/>
          </a:avLst>
        </a:prstGeom>
        <a:solidFill>
          <a:schemeClr val="accent4">
            <a:lumMod val="40000"/>
            <a:lumOff val="60000"/>
            <a:alpha val="90000"/>
          </a:schemeClr>
        </a:solidFill>
        <a:ln w="48000" cap="flat" cmpd="thickThin" algn="ctr">
          <a:solidFill>
            <a:schemeClr val="accen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rtl="1">
            <a:lnSpc>
              <a:spcPct val="90000"/>
            </a:lnSpc>
            <a:spcBef>
              <a:spcPct val="0"/>
            </a:spcBef>
            <a:spcAft>
              <a:spcPct val="35000"/>
            </a:spcAft>
          </a:pPr>
          <a:r>
            <a:rPr lang="ar-SA" sz="1700" b="1" kern="1200" dirty="0" smtClean="0">
              <a:latin typeface="Times New Roman" pitchFamily="18" charset="0"/>
              <a:cs typeface="Times New Roman" pitchFamily="18" charset="0"/>
            </a:rPr>
            <a:t>تخطيط تطوير مهني لطواقم التربية</a:t>
          </a:r>
          <a:endParaRPr lang="he-IL" sz="1700" b="1" kern="1200" dirty="0">
            <a:latin typeface="Times New Roman" pitchFamily="18" charset="0"/>
            <a:cs typeface="Times New Roman" pitchFamily="18" charset="0"/>
          </a:endParaRPr>
        </a:p>
      </dsp:txBody>
      <dsp:txXfrm>
        <a:off x="932431" y="2911773"/>
        <a:ext cx="1430105" cy="873435"/>
      </dsp:txXfrm>
    </dsp:sp>
    <dsp:sp modelId="{3D406937-40E7-4CD7-8A6F-110912E08680}">
      <dsp:nvSpPr>
        <dsp:cNvPr id="0" name=""/>
        <dsp:cNvSpPr/>
      </dsp:nvSpPr>
      <dsp:spPr>
        <a:xfrm>
          <a:off x="722491" y="1009447"/>
          <a:ext cx="185556" cy="3987000"/>
        </a:xfrm>
        <a:custGeom>
          <a:avLst/>
          <a:gdLst/>
          <a:ahLst/>
          <a:cxnLst/>
          <a:rect l="0" t="0" r="0" b="0"/>
          <a:pathLst>
            <a:path>
              <a:moveTo>
                <a:pt x="0" y="0"/>
              </a:moveTo>
              <a:lnTo>
                <a:pt x="0" y="3987000"/>
              </a:lnTo>
              <a:lnTo>
                <a:pt x="185556" y="398700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7C9EAA-F2A3-413B-9A42-108AC0D17FE2}">
      <dsp:nvSpPr>
        <dsp:cNvPr id="0" name=""/>
        <dsp:cNvSpPr/>
      </dsp:nvSpPr>
      <dsp:spPr>
        <a:xfrm>
          <a:off x="908048" y="4532556"/>
          <a:ext cx="1484453" cy="927783"/>
        </a:xfrm>
        <a:prstGeom prst="roundRect">
          <a:avLst>
            <a:gd name="adj" fmla="val 10000"/>
          </a:avLst>
        </a:prstGeom>
        <a:solidFill>
          <a:schemeClr val="accent4">
            <a:lumMod val="40000"/>
            <a:lumOff val="60000"/>
            <a:alpha val="90000"/>
          </a:schemeClr>
        </a:solidFill>
        <a:ln w="48000" cap="flat" cmpd="thickThin" algn="ctr">
          <a:solidFill>
            <a:schemeClr val="accen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rtl="1">
            <a:lnSpc>
              <a:spcPct val="90000"/>
            </a:lnSpc>
            <a:spcBef>
              <a:spcPct val="0"/>
            </a:spcBef>
            <a:spcAft>
              <a:spcPct val="35000"/>
            </a:spcAft>
          </a:pPr>
          <a:r>
            <a:rPr lang="ar-SA" sz="1700" b="1" kern="1200" dirty="0" smtClean="0">
              <a:latin typeface="Times New Roman" pitchFamily="18" charset="0"/>
              <a:cs typeface="Times New Roman" pitchFamily="18" charset="0"/>
            </a:rPr>
            <a:t>دمج البرنامج في </a:t>
          </a:r>
          <a:r>
            <a:rPr lang="ar-SA" sz="1700" b="1" kern="1200" smtClean="0">
              <a:latin typeface="Times New Roman" pitchFamily="18" charset="0"/>
              <a:cs typeface="Times New Roman" pitchFamily="18" charset="0"/>
            </a:rPr>
            <a:t>جلسات المتابعة</a:t>
          </a:r>
          <a:endParaRPr lang="he-IL" sz="1700" b="1" kern="1200" dirty="0">
            <a:latin typeface="Times New Roman" pitchFamily="18" charset="0"/>
            <a:cs typeface="Times New Roman" pitchFamily="18" charset="0"/>
          </a:endParaRPr>
        </a:p>
      </dsp:txBody>
      <dsp:txXfrm>
        <a:off x="935222" y="4559730"/>
        <a:ext cx="1430105" cy="873435"/>
      </dsp:txXfrm>
    </dsp:sp>
    <dsp:sp modelId="{1C152C98-97C3-4BC2-952B-535B0468348F}">
      <dsp:nvSpPr>
        <dsp:cNvPr id="0" name=""/>
        <dsp:cNvSpPr/>
      </dsp:nvSpPr>
      <dsp:spPr>
        <a:xfrm>
          <a:off x="2856393" y="66476"/>
          <a:ext cx="1855566" cy="818601"/>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rtl="1">
            <a:lnSpc>
              <a:spcPct val="90000"/>
            </a:lnSpc>
            <a:spcBef>
              <a:spcPct val="0"/>
            </a:spcBef>
            <a:spcAft>
              <a:spcPct val="35000"/>
            </a:spcAft>
          </a:pPr>
          <a:r>
            <a:rPr lang="ar-SA" sz="2800" b="1" kern="1200" dirty="0" smtClean="0">
              <a:latin typeface="Times New Roman" pitchFamily="18" charset="0"/>
              <a:cs typeface="Times New Roman" pitchFamily="18" charset="0"/>
            </a:rPr>
            <a:t>منتدى لوائي</a:t>
          </a:r>
          <a:endParaRPr lang="he-IL" sz="2800" b="1" kern="1200" dirty="0">
            <a:latin typeface="Times New Roman" pitchFamily="18" charset="0"/>
            <a:cs typeface="Times New Roman" pitchFamily="18" charset="0"/>
          </a:endParaRPr>
        </a:p>
      </dsp:txBody>
      <dsp:txXfrm>
        <a:off x="2880369" y="90452"/>
        <a:ext cx="1807614" cy="770649"/>
      </dsp:txXfrm>
    </dsp:sp>
    <dsp:sp modelId="{2EE49941-5F2D-47A6-9434-040585AE29A7}">
      <dsp:nvSpPr>
        <dsp:cNvPr id="0" name=""/>
        <dsp:cNvSpPr/>
      </dsp:nvSpPr>
      <dsp:spPr>
        <a:xfrm>
          <a:off x="3041949" y="885078"/>
          <a:ext cx="185556" cy="548319"/>
        </a:xfrm>
        <a:custGeom>
          <a:avLst/>
          <a:gdLst/>
          <a:ahLst/>
          <a:cxnLst/>
          <a:rect l="0" t="0" r="0" b="0"/>
          <a:pathLst>
            <a:path>
              <a:moveTo>
                <a:pt x="0" y="0"/>
              </a:moveTo>
              <a:lnTo>
                <a:pt x="0" y="548319"/>
              </a:lnTo>
              <a:lnTo>
                <a:pt x="185556" y="548319"/>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487F7B-4712-4636-8F9E-38F03A91731B}">
      <dsp:nvSpPr>
        <dsp:cNvPr id="0" name=""/>
        <dsp:cNvSpPr/>
      </dsp:nvSpPr>
      <dsp:spPr>
        <a:xfrm>
          <a:off x="3227506" y="969506"/>
          <a:ext cx="1484453" cy="927783"/>
        </a:xfrm>
        <a:prstGeom prst="roundRect">
          <a:avLst>
            <a:gd name="adj" fmla="val 10000"/>
          </a:avLst>
        </a:prstGeom>
        <a:solidFill>
          <a:srgbClr val="D5D0B5">
            <a:alpha val="90000"/>
          </a:srgbClr>
        </a:solidFill>
        <a:ln w="48000" cap="flat" cmpd="thickThin" algn="ctr">
          <a:solidFill>
            <a:schemeClr val="accen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rtl="1">
            <a:lnSpc>
              <a:spcPct val="90000"/>
            </a:lnSpc>
            <a:spcBef>
              <a:spcPct val="0"/>
            </a:spcBef>
            <a:spcAft>
              <a:spcPct val="35000"/>
            </a:spcAft>
          </a:pPr>
          <a:r>
            <a:rPr lang="ar-SA" sz="1700" b="1" kern="1200" dirty="0" smtClean="0">
              <a:latin typeface="Times New Roman" pitchFamily="18" charset="0"/>
              <a:cs typeface="Times New Roman" pitchFamily="18" charset="0"/>
            </a:rPr>
            <a:t>تحديد سياسة تـنـفـيـذ البرنامج</a:t>
          </a:r>
          <a:endParaRPr lang="he-IL" sz="1700" b="1" kern="1200" dirty="0">
            <a:solidFill>
              <a:schemeClr val="tx1"/>
            </a:solidFill>
            <a:latin typeface="Times New Roman" pitchFamily="18" charset="0"/>
            <a:cs typeface="Times New Roman" pitchFamily="18" charset="0"/>
          </a:endParaRPr>
        </a:p>
      </dsp:txBody>
      <dsp:txXfrm>
        <a:off x="3254680" y="996680"/>
        <a:ext cx="1430105" cy="873435"/>
      </dsp:txXfrm>
    </dsp:sp>
    <dsp:sp modelId="{0089AA89-1BA0-442C-B220-42D77543C7FE}">
      <dsp:nvSpPr>
        <dsp:cNvPr id="0" name=""/>
        <dsp:cNvSpPr/>
      </dsp:nvSpPr>
      <dsp:spPr>
        <a:xfrm>
          <a:off x="3041949" y="885078"/>
          <a:ext cx="189089" cy="1734769"/>
        </a:xfrm>
        <a:custGeom>
          <a:avLst/>
          <a:gdLst/>
          <a:ahLst/>
          <a:cxnLst/>
          <a:rect l="0" t="0" r="0" b="0"/>
          <a:pathLst>
            <a:path>
              <a:moveTo>
                <a:pt x="0" y="0"/>
              </a:moveTo>
              <a:lnTo>
                <a:pt x="0" y="1734769"/>
              </a:lnTo>
              <a:lnTo>
                <a:pt x="189089" y="1734769"/>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01AB0A-5329-4EA8-A993-F20540A38930}">
      <dsp:nvSpPr>
        <dsp:cNvPr id="0" name=""/>
        <dsp:cNvSpPr/>
      </dsp:nvSpPr>
      <dsp:spPr>
        <a:xfrm>
          <a:off x="3231039" y="2155955"/>
          <a:ext cx="1484453" cy="927783"/>
        </a:xfrm>
        <a:prstGeom prst="roundRect">
          <a:avLst>
            <a:gd name="adj" fmla="val 10000"/>
          </a:avLst>
        </a:prstGeom>
        <a:solidFill>
          <a:srgbClr val="D5D0B5">
            <a:alpha val="90000"/>
          </a:srgbClr>
        </a:solidFill>
        <a:ln w="48000" cap="flat" cmpd="thickThin" algn="ctr">
          <a:solidFill>
            <a:schemeClr val="accen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rtl="1">
            <a:lnSpc>
              <a:spcPct val="90000"/>
            </a:lnSpc>
            <a:spcBef>
              <a:spcPct val="0"/>
            </a:spcBef>
            <a:spcAft>
              <a:spcPct val="35000"/>
            </a:spcAft>
          </a:pPr>
          <a:r>
            <a:rPr lang="ar-SA" sz="1700" b="1" kern="1200" dirty="0" smtClean="0">
              <a:latin typeface="Times New Roman" pitchFamily="18" charset="0"/>
              <a:cs typeface="Times New Roman" pitchFamily="18" charset="0"/>
            </a:rPr>
            <a:t>مرافقة مهنية لمركزي التداخل</a:t>
          </a:r>
          <a:endParaRPr lang="he-IL" sz="1700" b="1" kern="1200" dirty="0">
            <a:latin typeface="Times New Roman" pitchFamily="18" charset="0"/>
            <a:cs typeface="Times New Roman" pitchFamily="18" charset="0"/>
          </a:endParaRPr>
        </a:p>
      </dsp:txBody>
      <dsp:txXfrm>
        <a:off x="3258213" y="2183129"/>
        <a:ext cx="1430105" cy="873435"/>
      </dsp:txXfrm>
    </dsp:sp>
    <dsp:sp modelId="{F9E2B904-15CA-4BB0-BFDD-0EF629505058}">
      <dsp:nvSpPr>
        <dsp:cNvPr id="0" name=""/>
        <dsp:cNvSpPr/>
      </dsp:nvSpPr>
      <dsp:spPr>
        <a:xfrm>
          <a:off x="3041949" y="885078"/>
          <a:ext cx="185556" cy="2927044"/>
        </a:xfrm>
        <a:custGeom>
          <a:avLst/>
          <a:gdLst/>
          <a:ahLst/>
          <a:cxnLst/>
          <a:rect l="0" t="0" r="0" b="0"/>
          <a:pathLst>
            <a:path>
              <a:moveTo>
                <a:pt x="0" y="0"/>
              </a:moveTo>
              <a:lnTo>
                <a:pt x="0" y="2927044"/>
              </a:lnTo>
              <a:lnTo>
                <a:pt x="185556" y="2927044"/>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F8EB27-4A22-447C-A319-C17C8822395E}">
      <dsp:nvSpPr>
        <dsp:cNvPr id="0" name=""/>
        <dsp:cNvSpPr/>
      </dsp:nvSpPr>
      <dsp:spPr>
        <a:xfrm>
          <a:off x="3227506" y="3348231"/>
          <a:ext cx="1484453" cy="927783"/>
        </a:xfrm>
        <a:prstGeom prst="roundRect">
          <a:avLst>
            <a:gd name="adj" fmla="val 10000"/>
          </a:avLst>
        </a:prstGeom>
        <a:solidFill>
          <a:srgbClr val="D5D0B5">
            <a:alpha val="90000"/>
          </a:srgbClr>
        </a:solidFill>
        <a:ln w="48000" cap="flat" cmpd="thickThin" algn="ctr">
          <a:solidFill>
            <a:schemeClr val="accen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rtl="1">
            <a:lnSpc>
              <a:spcPct val="90000"/>
            </a:lnSpc>
            <a:spcBef>
              <a:spcPct val="0"/>
            </a:spcBef>
            <a:spcAft>
              <a:spcPct val="35000"/>
            </a:spcAft>
          </a:pPr>
          <a:r>
            <a:rPr lang="ar-SA" sz="1700" b="1" kern="1200" dirty="0" smtClean="0">
              <a:latin typeface="Times New Roman" pitchFamily="18" charset="0"/>
              <a:cs typeface="Times New Roman" pitchFamily="18" charset="0"/>
            </a:rPr>
            <a:t>دمج البرنامج في جلسات المتابعة</a:t>
          </a:r>
          <a:endParaRPr lang="he-IL" sz="1700" b="1" kern="1200" dirty="0">
            <a:latin typeface="Times New Roman" pitchFamily="18" charset="0"/>
            <a:cs typeface="Times New Roman" pitchFamily="18" charset="0"/>
          </a:endParaRPr>
        </a:p>
      </dsp:txBody>
      <dsp:txXfrm>
        <a:off x="3254680" y="3375405"/>
        <a:ext cx="1430105" cy="873435"/>
      </dsp:txXfrm>
    </dsp:sp>
    <dsp:sp modelId="{914F978F-D207-4771-9CAF-87E1B64C848C}">
      <dsp:nvSpPr>
        <dsp:cNvPr id="0" name=""/>
        <dsp:cNvSpPr/>
      </dsp:nvSpPr>
      <dsp:spPr>
        <a:xfrm>
          <a:off x="3041949" y="885078"/>
          <a:ext cx="185556" cy="4111370"/>
        </a:xfrm>
        <a:custGeom>
          <a:avLst/>
          <a:gdLst/>
          <a:ahLst/>
          <a:cxnLst/>
          <a:rect l="0" t="0" r="0" b="0"/>
          <a:pathLst>
            <a:path>
              <a:moveTo>
                <a:pt x="0" y="0"/>
              </a:moveTo>
              <a:lnTo>
                <a:pt x="0" y="4111370"/>
              </a:lnTo>
              <a:lnTo>
                <a:pt x="185556" y="411137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FBCD1E-EBBE-4A12-AB5E-C978ED918167}">
      <dsp:nvSpPr>
        <dsp:cNvPr id="0" name=""/>
        <dsp:cNvSpPr/>
      </dsp:nvSpPr>
      <dsp:spPr>
        <a:xfrm>
          <a:off x="3227506" y="4532556"/>
          <a:ext cx="1484453" cy="927783"/>
        </a:xfrm>
        <a:prstGeom prst="roundRect">
          <a:avLst>
            <a:gd name="adj" fmla="val 10000"/>
          </a:avLst>
        </a:prstGeom>
        <a:solidFill>
          <a:srgbClr val="D5D0B5">
            <a:alpha val="90000"/>
          </a:srgbClr>
        </a:solidFill>
        <a:ln w="48000" cap="flat" cmpd="thickThin" algn="ctr">
          <a:solidFill>
            <a:schemeClr val="accen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rtl="1">
            <a:lnSpc>
              <a:spcPct val="90000"/>
            </a:lnSpc>
            <a:spcBef>
              <a:spcPct val="0"/>
            </a:spcBef>
            <a:spcAft>
              <a:spcPct val="35000"/>
            </a:spcAft>
          </a:pPr>
          <a:r>
            <a:rPr lang="ar-SA" sz="1700" b="1" kern="1200" dirty="0" smtClean="0">
              <a:solidFill>
                <a:schemeClr val="tx1"/>
              </a:solidFill>
              <a:latin typeface="Times New Roman" pitchFamily="18" charset="0"/>
              <a:cs typeface="Times New Roman" pitchFamily="18" charset="0"/>
            </a:rPr>
            <a:t>عرض تسويق ونشر</a:t>
          </a:r>
          <a:endParaRPr lang="he-IL" sz="1700" b="1" kern="1200" dirty="0">
            <a:solidFill>
              <a:schemeClr val="tx1"/>
            </a:solidFill>
            <a:latin typeface="Times New Roman" pitchFamily="18" charset="0"/>
            <a:cs typeface="Times New Roman" pitchFamily="18" charset="0"/>
          </a:endParaRPr>
        </a:p>
      </dsp:txBody>
      <dsp:txXfrm>
        <a:off x="3254680" y="4559730"/>
        <a:ext cx="1430105" cy="87343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BE877F-5FC8-4A9A-8018-9EDC9D7C1592}">
      <dsp:nvSpPr>
        <dsp:cNvPr id="0" name=""/>
        <dsp:cNvSpPr/>
      </dsp:nvSpPr>
      <dsp:spPr>
        <a:xfrm>
          <a:off x="1092593" y="5040"/>
          <a:ext cx="7801960" cy="420216"/>
        </a:xfrm>
        <a:prstGeom prst="roundRect">
          <a:avLst>
            <a:gd name="adj" fmla="val 10000"/>
          </a:avLst>
        </a:prstGeom>
        <a:solidFill>
          <a:schemeClr val="accent5">
            <a:lumMod val="7500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bg1"/>
              </a:solidFill>
            </a:rPr>
            <a:t>إقامة طاقم توجيه مدرسي</a:t>
          </a:r>
          <a:endParaRPr lang="he-IL" sz="1800" kern="1200" dirty="0">
            <a:solidFill>
              <a:schemeClr val="bg1"/>
            </a:solidFill>
          </a:endParaRPr>
        </a:p>
      </dsp:txBody>
      <dsp:txXfrm>
        <a:off x="1104901" y="17348"/>
        <a:ext cx="7777344" cy="395600"/>
      </dsp:txXfrm>
    </dsp:sp>
    <dsp:sp modelId="{7E80D8C0-15A7-4854-9549-74522E641F46}">
      <dsp:nvSpPr>
        <dsp:cNvPr id="0" name=""/>
        <dsp:cNvSpPr/>
      </dsp:nvSpPr>
      <dsp:spPr>
        <a:xfrm rot="5400000">
          <a:off x="4914783" y="435763"/>
          <a:ext cx="157581" cy="189097"/>
        </a:xfrm>
        <a:prstGeom prst="rightArrow">
          <a:avLst>
            <a:gd name="adj1" fmla="val 60000"/>
            <a:gd name="adj2" fmla="val 50000"/>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he-IL" sz="800" kern="1200"/>
        </a:p>
      </dsp:txBody>
      <dsp:txXfrm rot="-5400000">
        <a:off x="4936844" y="451521"/>
        <a:ext cx="113459" cy="110307"/>
      </dsp:txXfrm>
    </dsp:sp>
    <dsp:sp modelId="{8CCAB258-A441-48AB-A394-5840D11B55F9}">
      <dsp:nvSpPr>
        <dsp:cNvPr id="0" name=""/>
        <dsp:cNvSpPr/>
      </dsp:nvSpPr>
      <dsp:spPr>
        <a:xfrm>
          <a:off x="1092593" y="635365"/>
          <a:ext cx="7801960" cy="420216"/>
        </a:xfrm>
        <a:prstGeom prst="roundRect">
          <a:avLst>
            <a:gd name="adj" fmla="val 10000"/>
          </a:avLst>
        </a:prstGeom>
        <a:solidFill>
          <a:schemeClr val="tx2">
            <a:lumMod val="60000"/>
            <a:lumOff val="4000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latin typeface="Times New Roman" pitchFamily="18" charset="0"/>
              <a:cs typeface="Times New Roman" pitchFamily="18" charset="0"/>
            </a:rPr>
            <a:t>تخطيط وتـنـفـيـذ منظومة تطوير مهني مدرسية</a:t>
          </a:r>
          <a:endParaRPr lang="he-IL" b="1" kern="1200" dirty="0">
            <a:solidFill>
              <a:srgbClr val="800000"/>
            </a:solidFill>
          </a:endParaRPr>
        </a:p>
      </dsp:txBody>
      <dsp:txXfrm>
        <a:off x="1104901" y="647673"/>
        <a:ext cx="7777344" cy="395600"/>
      </dsp:txXfrm>
    </dsp:sp>
    <dsp:sp modelId="{283845EC-61FE-4068-9FF4-9A4E05833AD9}">
      <dsp:nvSpPr>
        <dsp:cNvPr id="0" name=""/>
        <dsp:cNvSpPr/>
      </dsp:nvSpPr>
      <dsp:spPr>
        <a:xfrm rot="5400000">
          <a:off x="4914783" y="1066088"/>
          <a:ext cx="157581" cy="189097"/>
        </a:xfrm>
        <a:prstGeom prst="rightArrow">
          <a:avLst>
            <a:gd name="adj1" fmla="val 60000"/>
            <a:gd name="adj2" fmla="val 50000"/>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he-IL" sz="800" kern="1200"/>
        </a:p>
      </dsp:txBody>
      <dsp:txXfrm rot="-5400000">
        <a:off x="4936844" y="1081846"/>
        <a:ext cx="113459" cy="110307"/>
      </dsp:txXfrm>
    </dsp:sp>
    <dsp:sp modelId="{BB7B165B-59E4-4496-8000-41F8A2D6B1A2}">
      <dsp:nvSpPr>
        <dsp:cNvPr id="0" name=""/>
        <dsp:cNvSpPr/>
      </dsp:nvSpPr>
      <dsp:spPr>
        <a:xfrm>
          <a:off x="1092593" y="1265690"/>
          <a:ext cx="7801960" cy="420216"/>
        </a:xfrm>
        <a:prstGeom prst="roundRect">
          <a:avLst>
            <a:gd name="adj" fmla="val 10000"/>
          </a:avLst>
        </a:prstGeom>
        <a:solidFill>
          <a:schemeClr val="accent4">
            <a:lumMod val="7500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altLang="he-IL" sz="1800" b="1" kern="1200" dirty="0" smtClean="0">
              <a:latin typeface="Calibri" pitchFamily="34" charset="0"/>
            </a:rPr>
            <a:t>تقصي، تعيين وإرشاد معلمين مرافقين تربويا</a:t>
          </a:r>
          <a:endParaRPr lang="he-IL" altLang="he-IL" sz="1800" b="1" kern="1200" dirty="0">
            <a:latin typeface="Calibri" pitchFamily="34" charset="0"/>
          </a:endParaRPr>
        </a:p>
      </dsp:txBody>
      <dsp:txXfrm>
        <a:off x="1104901" y="1277998"/>
        <a:ext cx="7777344" cy="395600"/>
      </dsp:txXfrm>
    </dsp:sp>
    <dsp:sp modelId="{E49E7B5D-72FB-474E-BF4E-333EA10AC55B}">
      <dsp:nvSpPr>
        <dsp:cNvPr id="0" name=""/>
        <dsp:cNvSpPr/>
      </dsp:nvSpPr>
      <dsp:spPr>
        <a:xfrm rot="5400000">
          <a:off x="4914783" y="1696413"/>
          <a:ext cx="157581" cy="189097"/>
        </a:xfrm>
        <a:prstGeom prst="rightArrow">
          <a:avLst>
            <a:gd name="adj1" fmla="val 60000"/>
            <a:gd name="adj2" fmla="val 50000"/>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he-IL" sz="800" kern="1200"/>
        </a:p>
      </dsp:txBody>
      <dsp:txXfrm rot="-5400000">
        <a:off x="4936844" y="1712171"/>
        <a:ext cx="113459" cy="110307"/>
      </dsp:txXfrm>
    </dsp:sp>
    <dsp:sp modelId="{4ACB01E6-AD9E-4B8B-9539-80EE11229FED}">
      <dsp:nvSpPr>
        <dsp:cNvPr id="0" name=""/>
        <dsp:cNvSpPr/>
      </dsp:nvSpPr>
      <dsp:spPr>
        <a:xfrm>
          <a:off x="1083441" y="1896015"/>
          <a:ext cx="7820265" cy="487157"/>
        </a:xfrm>
        <a:prstGeom prst="roundRect">
          <a:avLst>
            <a:gd name="adj" fmla="val 10000"/>
          </a:avLst>
        </a:prstGeom>
        <a:solidFill>
          <a:schemeClr val="tx2"/>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altLang="he-IL" sz="1800" b="1" kern="1200" dirty="0" smtClean="0">
              <a:latin typeface="Calibri" pitchFamily="34" charset="0"/>
            </a:rPr>
            <a:t>إعداد جدول زمني للنشاط التربوي ( يشمل أيام مركزة، أيام دراسية، حصص في الصفوف وساعات فردية )</a:t>
          </a:r>
          <a:endParaRPr lang="he-IL" altLang="he-IL" sz="1800" b="1" kern="1200" dirty="0">
            <a:latin typeface="Calibri" pitchFamily="34" charset="0"/>
          </a:endParaRPr>
        </a:p>
      </dsp:txBody>
      <dsp:txXfrm>
        <a:off x="1097709" y="1910283"/>
        <a:ext cx="7791729" cy="458621"/>
      </dsp:txXfrm>
    </dsp:sp>
    <dsp:sp modelId="{8A390D2F-26E4-4797-B9CA-6D98B37B4B21}">
      <dsp:nvSpPr>
        <dsp:cNvPr id="0" name=""/>
        <dsp:cNvSpPr/>
      </dsp:nvSpPr>
      <dsp:spPr>
        <a:xfrm rot="5400000">
          <a:off x="4914783" y="2393678"/>
          <a:ext cx="157581" cy="189097"/>
        </a:xfrm>
        <a:prstGeom prst="rightArrow">
          <a:avLst>
            <a:gd name="adj1" fmla="val 60000"/>
            <a:gd name="adj2" fmla="val 50000"/>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he-IL" sz="800" kern="1200"/>
        </a:p>
      </dsp:txBody>
      <dsp:txXfrm rot="-5400000">
        <a:off x="4936844" y="2409436"/>
        <a:ext cx="113459" cy="110307"/>
      </dsp:txXfrm>
    </dsp:sp>
    <dsp:sp modelId="{E98A5987-49A2-42BA-A9C0-7272A09E06EB}">
      <dsp:nvSpPr>
        <dsp:cNvPr id="0" name=""/>
        <dsp:cNvSpPr/>
      </dsp:nvSpPr>
      <dsp:spPr>
        <a:xfrm>
          <a:off x="1092593" y="2593281"/>
          <a:ext cx="7801960" cy="420216"/>
        </a:xfrm>
        <a:prstGeom prst="roundRect">
          <a:avLst>
            <a:gd name="adj" fmla="val 10000"/>
          </a:avLst>
        </a:prstGeom>
        <a:solidFill>
          <a:schemeClr val="accent5">
            <a:lumMod val="7500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altLang="he-IL" sz="1800" b="1" kern="1200" dirty="0" smtClean="0">
              <a:solidFill>
                <a:schemeClr val="bg1"/>
              </a:solidFill>
              <a:latin typeface="Calibri" pitchFamily="34" charset="0"/>
            </a:rPr>
            <a:t>توجيه وتعيين الطلاب </a:t>
          </a:r>
          <a:r>
            <a:rPr lang="ar-SA" sz="1800" b="1" kern="1200" dirty="0" smtClean="0">
              <a:solidFill>
                <a:schemeClr val="bg1"/>
              </a:solidFill>
              <a:latin typeface="Times New Roman" pitchFamily="18" charset="0"/>
              <a:cs typeface="Times New Roman" pitchFamily="18" charset="0"/>
            </a:rPr>
            <a:t>في أماكن التجارب العملية</a:t>
          </a:r>
          <a:endParaRPr lang="he-IL" altLang="he-IL" sz="1800" b="1" kern="1200" dirty="0">
            <a:solidFill>
              <a:schemeClr val="bg1"/>
            </a:solidFill>
            <a:latin typeface="Calibri" pitchFamily="34" charset="0"/>
          </a:endParaRPr>
        </a:p>
      </dsp:txBody>
      <dsp:txXfrm>
        <a:off x="1104901" y="2605589"/>
        <a:ext cx="7777344" cy="395600"/>
      </dsp:txXfrm>
    </dsp:sp>
    <dsp:sp modelId="{9924C48C-4521-46DA-B1C7-D781C583A2C7}">
      <dsp:nvSpPr>
        <dsp:cNvPr id="0" name=""/>
        <dsp:cNvSpPr/>
      </dsp:nvSpPr>
      <dsp:spPr>
        <a:xfrm rot="5400000">
          <a:off x="4914783" y="3024003"/>
          <a:ext cx="157581" cy="189097"/>
        </a:xfrm>
        <a:prstGeom prst="rightArrow">
          <a:avLst>
            <a:gd name="adj1" fmla="val 60000"/>
            <a:gd name="adj2" fmla="val 50000"/>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he-IL" sz="800" kern="1200"/>
        </a:p>
      </dsp:txBody>
      <dsp:txXfrm rot="-5400000">
        <a:off x="4936844" y="3039761"/>
        <a:ext cx="113459" cy="110307"/>
      </dsp:txXfrm>
    </dsp:sp>
    <dsp:sp modelId="{AF5AB6C2-4761-4546-AAB1-E67074FDFFF6}">
      <dsp:nvSpPr>
        <dsp:cNvPr id="0" name=""/>
        <dsp:cNvSpPr/>
      </dsp:nvSpPr>
      <dsp:spPr>
        <a:xfrm>
          <a:off x="1092593" y="3223606"/>
          <a:ext cx="7801960" cy="420216"/>
        </a:xfrm>
        <a:prstGeom prst="roundRect">
          <a:avLst>
            <a:gd name="adj" fmla="val 10000"/>
          </a:avLst>
        </a:prstGeom>
        <a:solidFill>
          <a:schemeClr val="tx2">
            <a:lumMod val="60000"/>
            <a:lumOff val="4000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altLang="he-IL" sz="1800" b="1" kern="1200" dirty="0" smtClean="0">
              <a:latin typeface="Calibri" pitchFamily="34" charset="0"/>
            </a:rPr>
            <a:t>دمج البرنامج في موقع المدرسة على شبكة الإنترنت</a:t>
          </a:r>
          <a:endParaRPr lang="he-IL" altLang="he-IL" sz="1800" b="1" kern="1200" dirty="0">
            <a:latin typeface="Calibri" pitchFamily="34" charset="0"/>
          </a:endParaRPr>
        </a:p>
      </dsp:txBody>
      <dsp:txXfrm>
        <a:off x="1104901" y="3235914"/>
        <a:ext cx="7777344" cy="395600"/>
      </dsp:txXfrm>
    </dsp:sp>
    <dsp:sp modelId="{F42FD70C-CF82-4E72-A044-229759F1E0BD}">
      <dsp:nvSpPr>
        <dsp:cNvPr id="0" name=""/>
        <dsp:cNvSpPr/>
      </dsp:nvSpPr>
      <dsp:spPr>
        <a:xfrm rot="5400000">
          <a:off x="4914783" y="3654328"/>
          <a:ext cx="157581" cy="189097"/>
        </a:xfrm>
        <a:prstGeom prst="rightArrow">
          <a:avLst>
            <a:gd name="adj1" fmla="val 60000"/>
            <a:gd name="adj2" fmla="val 50000"/>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he-IL" sz="800" kern="1200"/>
        </a:p>
      </dsp:txBody>
      <dsp:txXfrm rot="-5400000">
        <a:off x="4936844" y="3670086"/>
        <a:ext cx="113459" cy="110307"/>
      </dsp:txXfrm>
    </dsp:sp>
    <dsp:sp modelId="{289E5661-508F-4850-9573-376F6AF34246}">
      <dsp:nvSpPr>
        <dsp:cNvPr id="0" name=""/>
        <dsp:cNvSpPr/>
      </dsp:nvSpPr>
      <dsp:spPr>
        <a:xfrm>
          <a:off x="1092593" y="3853931"/>
          <a:ext cx="7801960" cy="420216"/>
        </a:xfrm>
        <a:prstGeom prst="roundRect">
          <a:avLst>
            <a:gd name="adj" fmla="val 10000"/>
          </a:avLst>
        </a:prstGeom>
        <a:solidFill>
          <a:schemeClr val="accent4">
            <a:lumMod val="7500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sz="1800" b="1" kern="1200" dirty="0" smtClean="0">
              <a:latin typeface="Times New Roman" pitchFamily="18" charset="0"/>
              <a:cs typeface="Times New Roman" pitchFamily="18" charset="0"/>
            </a:rPr>
            <a:t>تخطيط وتـنـفـيـذ المشروع الجماعي</a:t>
          </a:r>
          <a:endParaRPr lang="he-IL" altLang="he-IL" sz="1800" b="1" kern="1200" dirty="0">
            <a:latin typeface="Calibri" pitchFamily="34" charset="0"/>
          </a:endParaRPr>
        </a:p>
      </dsp:txBody>
      <dsp:txXfrm>
        <a:off x="1104901" y="3866239"/>
        <a:ext cx="7777344" cy="395600"/>
      </dsp:txXfrm>
    </dsp:sp>
    <dsp:sp modelId="{089B2ADB-85F4-4F47-97FE-9AD54813FA00}">
      <dsp:nvSpPr>
        <dsp:cNvPr id="0" name=""/>
        <dsp:cNvSpPr/>
      </dsp:nvSpPr>
      <dsp:spPr>
        <a:xfrm rot="5400000">
          <a:off x="4914783" y="4284653"/>
          <a:ext cx="157581" cy="189097"/>
        </a:xfrm>
        <a:prstGeom prst="rightArrow">
          <a:avLst>
            <a:gd name="adj1" fmla="val 60000"/>
            <a:gd name="adj2" fmla="val 50000"/>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he-IL" sz="800" kern="1200"/>
        </a:p>
      </dsp:txBody>
      <dsp:txXfrm rot="-5400000">
        <a:off x="4936844" y="4300411"/>
        <a:ext cx="113459" cy="110307"/>
      </dsp:txXfrm>
    </dsp:sp>
    <dsp:sp modelId="{59A2D3BC-18A2-41D0-A952-4410B6D32F65}">
      <dsp:nvSpPr>
        <dsp:cNvPr id="0" name=""/>
        <dsp:cNvSpPr/>
      </dsp:nvSpPr>
      <dsp:spPr>
        <a:xfrm>
          <a:off x="1092593" y="4484256"/>
          <a:ext cx="7801960" cy="420216"/>
        </a:xfrm>
        <a:prstGeom prst="roundRect">
          <a:avLst>
            <a:gd name="adj" fmla="val 10000"/>
          </a:avLst>
        </a:prstGeom>
        <a:solidFill>
          <a:srgbClr val="002060"/>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altLang="he-IL" sz="1800" b="1" kern="1200" dirty="0" smtClean="0">
              <a:latin typeface="Calibri" pitchFamily="34" charset="0"/>
            </a:rPr>
            <a:t>تـقـيـيـم الطلاب بما في ذلك مسار الامتياز</a:t>
          </a:r>
          <a:endParaRPr lang="he-IL" altLang="he-IL" sz="1800" b="1" kern="1200" dirty="0">
            <a:latin typeface="Calibri" pitchFamily="34" charset="0"/>
          </a:endParaRPr>
        </a:p>
      </dsp:txBody>
      <dsp:txXfrm>
        <a:off x="1104901" y="4496564"/>
        <a:ext cx="7777344" cy="395600"/>
      </dsp:txXfrm>
    </dsp:sp>
    <dsp:sp modelId="{2438103A-ED67-4D00-9711-105ABA2FFEC6}">
      <dsp:nvSpPr>
        <dsp:cNvPr id="0" name=""/>
        <dsp:cNvSpPr/>
      </dsp:nvSpPr>
      <dsp:spPr>
        <a:xfrm rot="5400000">
          <a:off x="4914783" y="4914978"/>
          <a:ext cx="157581" cy="189097"/>
        </a:xfrm>
        <a:prstGeom prst="rightArrow">
          <a:avLst>
            <a:gd name="adj1" fmla="val 60000"/>
            <a:gd name="adj2" fmla="val 50000"/>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he-IL" sz="800" kern="1200"/>
        </a:p>
      </dsp:txBody>
      <dsp:txXfrm rot="-5400000">
        <a:off x="4936844" y="4930736"/>
        <a:ext cx="113459" cy="110307"/>
      </dsp:txXfrm>
    </dsp:sp>
    <dsp:sp modelId="{5F9E3FF6-CAA1-41D1-B322-9440D9B0677D}">
      <dsp:nvSpPr>
        <dsp:cNvPr id="0" name=""/>
        <dsp:cNvSpPr/>
      </dsp:nvSpPr>
      <dsp:spPr>
        <a:xfrm>
          <a:off x="1092593" y="5114581"/>
          <a:ext cx="7801960" cy="420216"/>
        </a:xfrm>
        <a:prstGeom prst="roundRect">
          <a:avLst>
            <a:gd name="adj" fmla="val 10000"/>
          </a:avLst>
        </a:prstGeom>
        <a:solidFill>
          <a:schemeClr val="accent5">
            <a:lumMod val="7500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SA" altLang="he-IL" sz="1800" b="1" kern="1200" dirty="0" smtClean="0">
              <a:latin typeface="Calibri" pitchFamily="34" charset="0"/>
            </a:rPr>
            <a:t>متابعة ورقابة </a:t>
          </a:r>
          <a:r>
            <a:rPr lang="ar-SA" sz="1800" b="1" kern="1200" dirty="0" smtClean="0">
              <a:latin typeface="Times New Roman" pitchFamily="18" charset="0"/>
              <a:cs typeface="Times New Roman" pitchFamily="18" charset="0"/>
            </a:rPr>
            <a:t>تـنـفـيـذ </a:t>
          </a:r>
          <a:r>
            <a:rPr lang="ar-SA" altLang="he-IL" sz="1800" b="1" kern="1200" dirty="0" smtClean="0">
              <a:latin typeface="Calibri" pitchFamily="34" charset="0"/>
            </a:rPr>
            <a:t>البرنامج في المدرسة </a:t>
          </a:r>
          <a:endParaRPr lang="he-IL" altLang="he-IL" sz="1800" b="1" kern="1200" dirty="0">
            <a:solidFill>
              <a:srgbClr val="FF0000"/>
            </a:solidFill>
            <a:latin typeface="Calibri" pitchFamily="34" charset="0"/>
          </a:endParaRPr>
        </a:p>
      </dsp:txBody>
      <dsp:txXfrm>
        <a:off x="1104901" y="5126889"/>
        <a:ext cx="7777344" cy="395600"/>
      </dsp:txXfrm>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11/layout/HexagonRadial">
  <dgm:title val="מוקדי משושה"/>
  <dgm:desc val="השתמש כדי להציג תהליך רציף שקשור לרעיון או לנושא מרכזי. מוגבל לשש צורות ברמה 2. מתאים במיוחד לכמויות קטנות של טקסט. טקסט שאינו בשימוש אינו מופיע, אך הוא נשאר זמין למקרה שתחליף פריסות."/>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9/13/2015</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9/13/2015</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0A3C37BE-C303-496D-B5CD-85F2937540FC}" type="slidenum">
              <a:rPr lang="he-IL" smtClean="0"/>
              <a:t>1</a:t>
            </a:fld>
            <a:endParaRPr lang="he-IL"/>
          </a:p>
        </p:txBody>
      </p:sp>
    </p:spTree>
    <p:extLst>
      <p:ext uri="{BB962C8B-B14F-4D97-AF65-F5344CB8AC3E}">
        <p14:creationId xmlns:p14="http://schemas.microsoft.com/office/powerpoint/2010/main" val="6672471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pic>
        <p:nvPicPr>
          <p:cNvPr id="11" name="Picture 10"/>
          <p:cNvPicPr>
            <a:picLocks noChangeAspect="1"/>
          </p:cNvPicPr>
          <p:nvPr/>
        </p:nvPicPr>
        <p:blipFill rotWithShape="1">
          <a:blip r:embed="rId2" cstate="email">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a:ext>
            </a:extLst>
          </a:blip>
          <a:srcRect/>
          <a:stretch/>
        </p:blipFill>
        <p:spPr>
          <a:xfrm>
            <a:off x="1324445" y="0"/>
            <a:ext cx="1747524" cy="2292094"/>
          </a:xfrm>
          <a:prstGeom prst="rect">
            <a:avLst/>
          </a:prstGeom>
        </p:spPr>
      </p:pic>
    </p:spTree>
    <p:extLst>
      <p:ext uri="{BB962C8B-B14F-4D97-AF65-F5344CB8AC3E}">
        <p14:creationId xmlns:p14="http://schemas.microsoft.com/office/powerpoint/2010/main" val="1659756515"/>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pic>
        <p:nvPicPr>
          <p:cNvPr id="10" name="Picture 9"/>
          <p:cNvPicPr>
            <a:picLocks noChangeAspect="1"/>
          </p:cNvPicPr>
          <p:nvPr/>
        </p:nvPicPr>
        <p:blipFill rotWithShape="1">
          <a:blip r:embed="rId2" cstate="email">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a:ext>
            </a:extLst>
          </a:blip>
          <a:srcRect/>
          <a:stretch/>
        </p:blipFill>
        <p:spPr>
          <a:xfrm>
            <a:off x="1325880" y="0"/>
            <a:ext cx="1747524" cy="2292094"/>
          </a:xfrm>
          <a:prstGeom prst="rect">
            <a:avLst/>
          </a:prstGeom>
        </p:spPr>
      </p:pic>
      <p:sp>
        <p:nvSpPr>
          <p:cNvPr id="11" name="Picture Placeholder 10"/>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smtClean="0"/>
              <a:t>Click icon to add picture</a:t>
            </a:r>
            <a:endParaRPr/>
          </a:p>
        </p:txBody>
      </p:sp>
      <p:sp>
        <p:nvSpPr>
          <p:cNvPr id="19" name="Instructional Text"/>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sz="1200" b="1" i="1">
                <a:latin typeface="Arial" pitchFamily="34" charset="0"/>
                <a:cs typeface="Arial" pitchFamily="34" charset="0"/>
              </a:rPr>
              <a:t>NOTE:</a:t>
            </a:r>
          </a:p>
          <a:p>
            <a:r>
              <a:rPr sz="1200" i="1">
                <a:latin typeface="Arial" pitchFamily="34" charset="0"/>
                <a:cs typeface="Arial" pitchFamily="34" charset="0"/>
              </a:rPr>
              <a:t>To change the  image on this slide, select the picture and delete it. Then click the Pictures icon in the placeholder to insert your own image.</a:t>
            </a:r>
          </a:p>
        </p:txBody>
      </p:sp>
    </p:spTree>
    <p:extLst>
      <p:ext uri="{BB962C8B-B14F-4D97-AF65-F5344CB8AC3E}">
        <p14:creationId xmlns:p14="http://schemas.microsoft.com/office/powerpoint/2010/main" val="2673943605"/>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pic>
        <p:nvPicPr>
          <p:cNvPr id="7" name="Picture 6"/>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325880" y="0"/>
            <a:ext cx="1783188" cy="2971806"/>
          </a:xfrm>
          <a:prstGeom prst="rect">
            <a:avLst/>
          </a:prstGeom>
        </p:spPr>
      </p:pic>
    </p:spTree>
    <p:extLst>
      <p:ext uri="{BB962C8B-B14F-4D97-AF65-F5344CB8AC3E}">
        <p14:creationId xmlns:p14="http://schemas.microsoft.com/office/powerpoint/2010/main" val="3602678805"/>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3" name="Picture Placeholder 2"/>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a:solidFill>
                  <a:schemeClr val="tx1">
                    <a:lumMod val="60000"/>
                    <a:lumOff val="40000"/>
                  </a:schemeClr>
                </a:solidFill>
              </a:defRPr>
            </a:lvl1pPr>
          </a:lstStyle>
          <a:p>
            <a:endParaRPr/>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a:solidFill>
                  <a:schemeClr val="tx1">
                    <a:lumMod val="60000"/>
                    <a:lumOff val="40000"/>
                  </a:schemeClr>
                </a:solidFill>
              </a:defRPr>
            </a:lvl1pPr>
          </a:lstStyle>
          <a:p>
            <a:endParaRPr/>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a:solidFill>
                  <a:schemeClr val="tx1">
                    <a:lumMod val="60000"/>
                    <a:lumOff val="40000"/>
                  </a:schemeClr>
                </a:solidFill>
              </a:defRPr>
            </a:lvl1pPr>
          </a:lstStyle>
          <a:p>
            <a:fld id="{0FF54DE5-C571-48E8-A5BC-B369434E2F44}" type="slidenum">
              <a:rPr/>
              <a:pPr/>
              <a:t>‹#›</a:t>
            </a:fld>
            <a:endParaRPr/>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spd="slow">
    <p:wipe/>
  </p:transition>
  <p:hf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4.jpeg"/><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23.xml"/><Relationship Id="rId18" Type="http://schemas.openxmlformats.org/officeDocument/2006/relationships/slide" Target="slide24.xml"/><Relationship Id="rId26" Type="http://schemas.openxmlformats.org/officeDocument/2006/relationships/hyperlink" Target="http://meyda.education.gov.il/files/lemidaMashmautit/chozer/index.html" TargetMode="External"/><Relationship Id="rId39" Type="http://schemas.openxmlformats.org/officeDocument/2006/relationships/slide" Target="slide18.xml"/><Relationship Id="rId3" Type="http://schemas.openxmlformats.org/officeDocument/2006/relationships/image" Target="../media/image7.png"/><Relationship Id="rId21" Type="http://schemas.openxmlformats.org/officeDocument/2006/relationships/slide" Target="slide27.xml"/><Relationship Id="rId34" Type="http://schemas.openxmlformats.org/officeDocument/2006/relationships/hyperlink" Target="http://cms.education.gov.il/EducationCMS/Applications/Mankal/EtsMedorim/7/7-9/HoraotKeva/K-2014-11-1-7-9-8.htm" TargetMode="External"/><Relationship Id="rId7" Type="http://schemas.openxmlformats.org/officeDocument/2006/relationships/image" Target="../media/image8.png"/><Relationship Id="rId12" Type="http://schemas.openxmlformats.org/officeDocument/2006/relationships/slide" Target="slide15.xml"/><Relationship Id="rId17" Type="http://schemas.openxmlformats.org/officeDocument/2006/relationships/slide" Target="slide22.xml"/><Relationship Id="rId25" Type="http://schemas.openxmlformats.org/officeDocument/2006/relationships/slide" Target="slide33.xml"/><Relationship Id="rId33" Type="http://schemas.openxmlformats.org/officeDocument/2006/relationships/slide" Target="slide14.xml"/><Relationship Id="rId38" Type="http://schemas.openxmlformats.org/officeDocument/2006/relationships/slide" Target="slide17.xml"/><Relationship Id="rId2" Type="http://schemas.openxmlformats.org/officeDocument/2006/relationships/slide" Target="slide4.xml"/><Relationship Id="rId16" Type="http://schemas.openxmlformats.org/officeDocument/2006/relationships/slide" Target="slide21.xml"/><Relationship Id="rId20" Type="http://schemas.openxmlformats.org/officeDocument/2006/relationships/slide" Target="slide26.xml"/><Relationship Id="rId29" Type="http://schemas.openxmlformats.org/officeDocument/2006/relationships/hyperlink" Target="http://cms.education.gov.il/EducationCMS/Units/LemidaMashmautit/Arachim/" TargetMode="External"/><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slide" Target="slide13.xml"/><Relationship Id="rId24" Type="http://schemas.openxmlformats.org/officeDocument/2006/relationships/slide" Target="slide32.xml"/><Relationship Id="rId32" Type="http://schemas.openxmlformats.org/officeDocument/2006/relationships/hyperlink" Target="http://cms.education.gov.il/NR/rdonlyres/80D2BAF9-BDBB-4BB8-8EBD-63134B58302F/194490/tochnitmeoravut.pdf" TargetMode="External"/><Relationship Id="rId37" Type="http://schemas.openxmlformats.org/officeDocument/2006/relationships/hyperlink" Target="http://meyda.education.gov.il/files/noar/hitnadvut.pdf" TargetMode="External"/><Relationship Id="rId40" Type="http://schemas.openxmlformats.org/officeDocument/2006/relationships/slide" Target="slide25.xml"/><Relationship Id="rId5" Type="http://schemas.openxmlformats.org/officeDocument/2006/relationships/slide" Target="slide8.xml"/><Relationship Id="rId15" Type="http://schemas.openxmlformats.org/officeDocument/2006/relationships/slide" Target="slide20.xml"/><Relationship Id="rId23" Type="http://schemas.openxmlformats.org/officeDocument/2006/relationships/slide" Target="slide31.xml"/><Relationship Id="rId28" Type="http://schemas.openxmlformats.org/officeDocument/2006/relationships/hyperlink" Target="http://meyda.education.gov.il/files/noar/tochmeoravut.pdf" TargetMode="External"/><Relationship Id="rId36" Type="http://schemas.openxmlformats.org/officeDocument/2006/relationships/slide" Target="slide35.xml"/><Relationship Id="rId10" Type="http://schemas.openxmlformats.org/officeDocument/2006/relationships/slide" Target="slide16.xml"/><Relationship Id="rId19" Type="http://schemas.openxmlformats.org/officeDocument/2006/relationships/slide" Target="slide30.xml"/><Relationship Id="rId31" Type="http://schemas.openxmlformats.org/officeDocument/2006/relationships/image" Target="../media/image9.png"/><Relationship Id="rId4" Type="http://schemas.openxmlformats.org/officeDocument/2006/relationships/slide" Target="slide7.xml"/><Relationship Id="rId9" Type="http://schemas.openxmlformats.org/officeDocument/2006/relationships/slide" Target="slide11.xml"/><Relationship Id="rId14" Type="http://schemas.openxmlformats.org/officeDocument/2006/relationships/slide" Target="slide19.xml"/><Relationship Id="rId22" Type="http://schemas.openxmlformats.org/officeDocument/2006/relationships/slide" Target="slide28.xml"/><Relationship Id="rId27" Type="http://schemas.openxmlformats.org/officeDocument/2006/relationships/hyperlink" Target="http://cms.education.gov.il/EducationCMS/Units/Noar/TochniothUmifalim/meoravutchev.htm" TargetMode="External"/><Relationship Id="rId30" Type="http://schemas.openxmlformats.org/officeDocument/2006/relationships/slide" Target="slide29.xml"/><Relationship Id="rId35" Type="http://schemas.openxmlformats.org/officeDocument/2006/relationships/slide" Target="slide34.xml"/></Relationships>
</file>

<file path=ppt/slides/_rels/slide4.xml.rels><?xml version="1.0" encoding="UTF-8" standalone="yes"?>
<Relationships xmlns="http://schemas.openxmlformats.org/package/2006/relationships"><Relationship Id="rId8" Type="http://schemas.openxmlformats.org/officeDocument/2006/relationships/hyperlink" Target="http://cms.education.gov.il/EducationCMS/Units/LemidaMashmautit/MaHishtana/" TargetMode="External"/><Relationship Id="rId3" Type="http://schemas.openxmlformats.org/officeDocument/2006/relationships/image" Target="../media/image10.png"/><Relationship Id="rId7" Type="http://schemas.openxmlformats.org/officeDocument/2006/relationships/slide" Target="slide10.xml"/><Relationship Id="rId2" Type="http://schemas.openxmlformats.org/officeDocument/2006/relationships/slide" Target="slide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11.png"/><Relationship Id="rId4" Type="http://schemas.openxmlformats.org/officeDocument/2006/relationships/slide" Target="slide6.xml"/><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hyperlink" Target="http://cms.education.gov.il/EducationCMS/Applications/Mankal/EtsMedorim/3/3-1/HoraotKeva/K-2014-7-4-9-1-47.htm" TargetMode="External"/><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2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9.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9.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diagramLayout" Target="../diagrams/layout8.xml"/><Relationship Id="rId18" Type="http://schemas.openxmlformats.org/officeDocument/2006/relationships/diagramLayout" Target="../diagrams/layout9.xml"/><Relationship Id="rId3" Type="http://schemas.openxmlformats.org/officeDocument/2006/relationships/diagramLayout" Target="../diagrams/layout6.xml"/><Relationship Id="rId21" Type="http://schemas.microsoft.com/office/2007/relationships/diagramDrawing" Target="../diagrams/drawing9.xml"/><Relationship Id="rId7" Type="http://schemas.openxmlformats.org/officeDocument/2006/relationships/diagramData" Target="../diagrams/data7.xml"/><Relationship Id="rId12" Type="http://schemas.openxmlformats.org/officeDocument/2006/relationships/diagramData" Target="../diagrams/data8.xml"/><Relationship Id="rId17" Type="http://schemas.openxmlformats.org/officeDocument/2006/relationships/diagramData" Target="../diagrams/data9.xml"/><Relationship Id="rId2" Type="http://schemas.openxmlformats.org/officeDocument/2006/relationships/diagramData" Target="../diagrams/data6.xml"/><Relationship Id="rId16" Type="http://schemas.microsoft.com/office/2007/relationships/diagramDrawing" Target="../diagrams/drawing8.xml"/><Relationship Id="rId20" Type="http://schemas.openxmlformats.org/officeDocument/2006/relationships/diagramColors" Target="../diagrams/colors9.xml"/><Relationship Id="rId1" Type="http://schemas.openxmlformats.org/officeDocument/2006/relationships/slideLayout" Target="../slideLayouts/slideLayout9.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5" Type="http://schemas.openxmlformats.org/officeDocument/2006/relationships/diagramColors" Target="../diagrams/colors8.xml"/><Relationship Id="rId10" Type="http://schemas.openxmlformats.org/officeDocument/2006/relationships/diagramColors" Target="../diagrams/colors7.xml"/><Relationship Id="rId19" Type="http://schemas.openxmlformats.org/officeDocument/2006/relationships/diagramQuickStyle" Target="../diagrams/quickStyle9.xml"/><Relationship Id="rId4" Type="http://schemas.openxmlformats.org/officeDocument/2006/relationships/diagramQuickStyle" Target="../diagrams/quickStyle6.xml"/><Relationship Id="rId9" Type="http://schemas.openxmlformats.org/officeDocument/2006/relationships/diagramQuickStyle" Target="../diagrams/quickStyle7.xml"/><Relationship Id="rId1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9.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23.png"/><Relationship Id="rId2" Type="http://schemas.openxmlformats.org/officeDocument/2006/relationships/diagramData" Target="../diagrams/data13.xml"/><Relationship Id="rId1" Type="http://schemas.openxmlformats.org/officeDocument/2006/relationships/slideLayout" Target="../slideLayouts/slideLayout9.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9.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9.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9.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0" y="2691478"/>
            <a:ext cx="6840828" cy="2219691"/>
          </a:xfrm>
        </p:spPr>
        <p:txBody>
          <a:bodyPr anchor="ctr">
            <a:noAutofit/>
          </a:bodyPr>
          <a:lstStyle/>
          <a:p>
            <a:pPr algn="ctr" rtl="1">
              <a:defRPr/>
            </a:pPr>
            <a:r>
              <a:rPr lang="ar-JO" sz="3200" b="1" dirty="0" smtClean="0">
                <a:solidFill>
                  <a:srgbClr val="002060"/>
                </a:solidFill>
                <a:latin typeface="Gisha" panose="020B0502040204020203" pitchFamily="34" charset="-79"/>
                <a:cs typeface="Gisha" panose="020B0502040204020203" pitchFamily="34" charset="-79"/>
              </a:rPr>
              <a:t>برنامج لولبي متعدد السنوات </a:t>
            </a:r>
            <a:r>
              <a:rPr lang="he-IL" sz="3200" b="1" dirty="0">
                <a:solidFill>
                  <a:srgbClr val="002060"/>
                </a:solidFill>
                <a:latin typeface="Gisha" panose="020B0502040204020203" pitchFamily="34" charset="-79"/>
                <a:cs typeface="Gisha" panose="020B0502040204020203" pitchFamily="34" charset="-79"/>
              </a:rPr>
              <a:t/>
            </a:r>
            <a:br>
              <a:rPr lang="he-IL" sz="3200" b="1" dirty="0">
                <a:solidFill>
                  <a:srgbClr val="002060"/>
                </a:solidFill>
                <a:latin typeface="Gisha" panose="020B0502040204020203" pitchFamily="34" charset="-79"/>
                <a:cs typeface="Gisha" panose="020B0502040204020203" pitchFamily="34" charset="-79"/>
              </a:rPr>
            </a:br>
            <a:r>
              <a:rPr lang="ar-JO" sz="3200" b="1" dirty="0" smtClean="0">
                <a:solidFill>
                  <a:srgbClr val="002060"/>
                </a:solidFill>
                <a:latin typeface="Gisha" panose="020B0502040204020203" pitchFamily="34" charset="-79"/>
                <a:cs typeface="Gisha" panose="020B0502040204020203" pitchFamily="34" charset="-79"/>
              </a:rPr>
              <a:t>من الصف السابع وحتى الصف الثاني عشر</a:t>
            </a:r>
            <a:endParaRPr lang="he-IL" sz="3200" b="1" dirty="0">
              <a:solidFill>
                <a:srgbClr val="002060"/>
              </a:solidFill>
              <a:latin typeface="Gisha" panose="020B0502040204020203" pitchFamily="34" charset="-79"/>
              <a:cs typeface="Gisha" panose="020B0502040204020203" pitchFamily="34" charset="-79"/>
            </a:endParaRPr>
          </a:p>
        </p:txBody>
      </p:sp>
      <p:sp>
        <p:nvSpPr>
          <p:cNvPr id="3" name="Rectangle 2"/>
          <p:cNvSpPr/>
          <p:nvPr/>
        </p:nvSpPr>
        <p:spPr>
          <a:xfrm>
            <a:off x="2833352" y="64393"/>
            <a:ext cx="9324305" cy="978795"/>
          </a:xfrm>
          <a:prstGeom prst="rect">
            <a:avLst/>
          </a:prstGeom>
          <a:solidFill>
            <a:srgbClr val="9AC8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JO" dirty="0" smtClean="0"/>
              <a:t>ي </a:t>
            </a:r>
            <a:endParaRPr lang="en-US" dirty="0"/>
          </a:p>
        </p:txBody>
      </p:sp>
      <p:sp>
        <p:nvSpPr>
          <p:cNvPr id="10" name="Rectangle 9"/>
          <p:cNvSpPr/>
          <p:nvPr/>
        </p:nvSpPr>
        <p:spPr>
          <a:xfrm>
            <a:off x="25758" y="64393"/>
            <a:ext cx="1571223" cy="978795"/>
          </a:xfrm>
          <a:prstGeom prst="rect">
            <a:avLst/>
          </a:prstGeom>
          <a:solidFill>
            <a:srgbClr val="9AC8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55242" y="5828147"/>
            <a:ext cx="12121168" cy="978795"/>
          </a:xfrm>
          <a:prstGeom prst="rect">
            <a:avLst/>
          </a:prstGeom>
          <a:solidFill>
            <a:srgbClr val="9AC8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accent2"/>
                </a:solidFill>
                <a:latin typeface="Times New Roman" pitchFamily="18" charset="0"/>
                <a:ea typeface="Calibri"/>
                <a:cs typeface="Times New Roman" pitchFamily="18" charset="0"/>
              </a:rPr>
              <a:t>في إطار تطبيق البرنامج الاستراتيجي لوزارة التربية والتعليم</a:t>
            </a:r>
            <a:br>
              <a:rPr lang="ar-SA" sz="1400" b="1" dirty="0">
                <a:solidFill>
                  <a:schemeClr val="accent2"/>
                </a:solidFill>
                <a:latin typeface="Times New Roman" pitchFamily="18" charset="0"/>
                <a:ea typeface="Calibri"/>
                <a:cs typeface="Times New Roman" pitchFamily="18" charset="0"/>
              </a:rPr>
            </a:br>
            <a:r>
              <a:rPr lang="ar-SA" sz="1400" b="1" dirty="0">
                <a:solidFill>
                  <a:schemeClr val="accent2"/>
                </a:solidFill>
                <a:latin typeface="Times New Roman" pitchFamily="18" charset="0"/>
                <a:ea typeface="Calibri"/>
                <a:cs typeface="Times New Roman" pitchFamily="18" charset="0"/>
              </a:rPr>
              <a:t>الهدف الثاني: تعزيز التربية على الامتياز القيمي</a:t>
            </a:r>
            <a:r>
              <a:rPr lang="ar-SA" sz="1400" dirty="0">
                <a:solidFill>
                  <a:schemeClr val="accent2"/>
                </a:solidFill>
                <a:latin typeface="Times New Roman" pitchFamily="18" charset="0"/>
                <a:ea typeface="Calibri"/>
                <a:cs typeface="Times New Roman" pitchFamily="18" charset="0"/>
              </a:rPr>
              <a:t>-</a:t>
            </a:r>
            <a:r>
              <a:rPr lang="ar-SA" sz="1400" b="1" dirty="0">
                <a:solidFill>
                  <a:schemeClr val="accent2"/>
                </a:solidFill>
                <a:latin typeface="Times New Roman" pitchFamily="18" charset="0"/>
                <a:ea typeface="Calibri"/>
                <a:cs typeface="Times New Roman" pitchFamily="18" charset="0"/>
              </a:rPr>
              <a:t> الأخلاقي والمدني</a:t>
            </a:r>
            <a:r>
              <a:rPr lang="he-IL" sz="1400" b="1" dirty="0">
                <a:solidFill>
                  <a:schemeClr val="accent2"/>
                </a:solidFill>
                <a:latin typeface="Times New Roman" pitchFamily="18" charset="0"/>
                <a:ea typeface="Calibri"/>
                <a:cs typeface="Times New Roman" pitchFamily="18" charset="0"/>
              </a:rPr>
              <a:t/>
            </a:r>
            <a:br>
              <a:rPr lang="he-IL" sz="1400" b="1" dirty="0">
                <a:solidFill>
                  <a:schemeClr val="accent2"/>
                </a:solidFill>
                <a:latin typeface="Times New Roman" pitchFamily="18" charset="0"/>
                <a:ea typeface="Calibri"/>
                <a:cs typeface="Times New Roman" pitchFamily="18" charset="0"/>
              </a:rPr>
            </a:br>
            <a:r>
              <a:rPr lang="ar-SA" sz="1400" b="1" dirty="0">
                <a:solidFill>
                  <a:schemeClr val="accent2"/>
                </a:solidFill>
                <a:latin typeface="Times New Roman" pitchFamily="18" charset="0"/>
                <a:ea typeface="Calibri"/>
                <a:cs typeface="Times New Roman" pitchFamily="18" charset="0"/>
              </a:rPr>
              <a:t>الهدف المرحلي الرابع: تعميق التربية العاطفية، القيمية</a:t>
            </a:r>
            <a:r>
              <a:rPr lang="ar-SA" sz="1400" dirty="0">
                <a:solidFill>
                  <a:schemeClr val="accent2"/>
                </a:solidFill>
                <a:latin typeface="Times New Roman" pitchFamily="18" charset="0"/>
                <a:ea typeface="Calibri"/>
                <a:cs typeface="Times New Roman" pitchFamily="18" charset="0"/>
              </a:rPr>
              <a:t>-</a:t>
            </a:r>
            <a:r>
              <a:rPr lang="ar-SA" sz="1400" b="1" dirty="0">
                <a:solidFill>
                  <a:schemeClr val="accent2"/>
                </a:solidFill>
                <a:latin typeface="Times New Roman" pitchFamily="18" charset="0"/>
                <a:ea typeface="Calibri"/>
                <a:cs typeface="Times New Roman" pitchFamily="18" charset="0"/>
              </a:rPr>
              <a:t>الإجتماعيه وتطوير التداخل الذاتي والاجتماعي</a:t>
            </a:r>
            <a:r>
              <a:rPr lang="en-US" sz="1400" b="1" dirty="0">
                <a:solidFill>
                  <a:srgbClr val="7030A0"/>
                </a:solidFill>
                <a:latin typeface="Gisha" panose="020B0502040204020203" pitchFamily="34" charset="-79"/>
                <a:ea typeface="Calibri"/>
                <a:cs typeface="Gisha" panose="020B0502040204020203" pitchFamily="34" charset="-79"/>
              </a:rPr>
              <a:t/>
            </a:r>
            <a:br>
              <a:rPr lang="en-US" sz="1400" b="1" dirty="0">
                <a:solidFill>
                  <a:srgbClr val="7030A0"/>
                </a:solidFill>
                <a:latin typeface="Gisha" panose="020B0502040204020203" pitchFamily="34" charset="-79"/>
                <a:ea typeface="Calibri"/>
                <a:cs typeface="Gisha" panose="020B0502040204020203" pitchFamily="34" charset="-79"/>
              </a:rPr>
            </a:br>
            <a:endParaRPr lang="en-US" sz="1400" dirty="0"/>
          </a:p>
        </p:txBody>
      </p:sp>
      <p:pic>
        <p:nvPicPr>
          <p:cNvPr id="13" name="Picture 2" descr="http://upload.wikimedia.org/wikipedia/commons/thumb/8/8f/Emblem_of_Israel.svg/200px-Emblem_of_Israel.svg.png"/>
          <p:cNvPicPr/>
          <p:nvPr/>
        </p:nvPicPr>
        <p:blipFill>
          <a:blip r:embed="rId3" cstate="email">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1860979" y="166364"/>
            <a:ext cx="745092" cy="937374"/>
          </a:xfrm>
          <a:prstGeom prst="rect">
            <a:avLst/>
          </a:prstGeom>
          <a:noFill/>
        </p:spPr>
      </p:pic>
      <p:sp>
        <p:nvSpPr>
          <p:cNvPr id="9" name="כותרת 1"/>
          <p:cNvSpPr txBox="1">
            <a:spLocks/>
          </p:cNvSpPr>
          <p:nvPr/>
        </p:nvSpPr>
        <p:spPr bwMode="auto">
          <a:xfrm>
            <a:off x="2504471" y="-8670"/>
            <a:ext cx="10110855" cy="38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a:lstStyle>
          <a:p>
            <a:pPr eaLnBrk="1" fontAlgn="auto" hangingPunct="1">
              <a:spcAft>
                <a:spcPts val="0"/>
              </a:spcAft>
              <a:defRPr/>
            </a:pPr>
            <a:endParaRPr lang="he-IL" sz="5700" b="1" dirty="0" smtClean="0">
              <a:solidFill>
                <a:srgbClr val="FFC000"/>
              </a:solidFill>
              <a:effectLst>
                <a:outerShdw blurRad="38100" dist="38100" dir="2700000" algn="tl">
                  <a:srgbClr val="000000">
                    <a:alpha val="43137"/>
                  </a:srgbClr>
                </a:outerShdw>
              </a:effectLst>
              <a:latin typeface="Gisha" panose="020B0502040204020203" pitchFamily="34" charset="-79"/>
              <a:cs typeface="DGL Bilbi" pitchFamily="2" charset="-79"/>
            </a:endParaRPr>
          </a:p>
          <a:p>
            <a:pPr eaLnBrk="1" fontAlgn="auto" hangingPunct="1">
              <a:spcAft>
                <a:spcPts val="0"/>
              </a:spcAft>
              <a:defRPr/>
            </a:pPr>
            <a:r>
              <a:rPr lang="ar-JO" sz="2800" b="1" dirty="0" smtClean="0">
                <a:solidFill>
                  <a:srgbClr val="FF0000"/>
                </a:solidFill>
                <a:latin typeface="Gisha" panose="020B0502040204020203" pitchFamily="34" charset="-79"/>
                <a:cs typeface="Gisha" panose="020B0502040204020203" pitchFamily="34" charset="-79"/>
              </a:rPr>
              <a:t>التطور الذاتي والتداخل الاجتماعي بالتعليم الفوق ابتدائي</a:t>
            </a:r>
            <a:endParaRPr lang="he-IL" sz="2800" b="1" dirty="0" smtClean="0">
              <a:solidFill>
                <a:srgbClr val="FF0000"/>
              </a:solidFill>
              <a:latin typeface="Gisha" panose="020B0502040204020203" pitchFamily="34" charset="-79"/>
              <a:cs typeface="Gisha" panose="020B0502040204020203" pitchFamily="34" charset="-79"/>
            </a:endParaRPr>
          </a:p>
        </p:txBody>
      </p:sp>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03076" y="1319339"/>
            <a:ext cx="5210937" cy="4212800"/>
          </a:xfrm>
          <a:prstGeom prst="rect">
            <a:avLst/>
          </a:prstGeom>
        </p:spPr>
      </p:pic>
    </p:spTree>
    <p:extLst>
      <p:ext uri="{BB962C8B-B14F-4D97-AF65-F5344CB8AC3E}">
        <p14:creationId xmlns:p14="http://schemas.microsoft.com/office/powerpoint/2010/main" val="1652133998"/>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של מספר שקופית 2"/>
          <p:cNvSpPr>
            <a:spLocks noGrp="1"/>
          </p:cNvSpPr>
          <p:nvPr>
            <p:ph type="sldNum" sz="quarter" idx="12"/>
          </p:nvPr>
        </p:nvSpPr>
        <p:spPr/>
        <p:txBody>
          <a:bodyPr/>
          <a:lstStyle/>
          <a:p>
            <a:fld id="{0FF54DE5-C571-48E8-A5BC-B369434E2F44}" type="slidenum">
              <a:rPr lang="he-IL" smtClean="0"/>
              <a:t>2</a:t>
            </a:fld>
            <a:endParaRPr lang="he-IL"/>
          </a:p>
        </p:txBody>
      </p:sp>
      <p:sp>
        <p:nvSpPr>
          <p:cNvPr id="4" name="Title 5"/>
          <p:cNvSpPr txBox="1">
            <a:spLocks/>
          </p:cNvSpPr>
          <p:nvPr/>
        </p:nvSpPr>
        <p:spPr>
          <a:xfrm>
            <a:off x="2851359" y="-243424"/>
            <a:ext cx="5734050" cy="2219691"/>
          </a:xfrm>
          <a:prstGeom prst="rect">
            <a:avLst/>
          </a:prstGeom>
        </p:spPr>
        <p:txBody>
          <a:bodyPr vert="horz" lIns="0" tIns="45720" rIns="0" bIns="45720" rtlCol="0" anchor="ctr">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ar-JO" sz="4800" b="1" dirty="0" smtClean="0">
                <a:latin typeface="Gisha" panose="020B0502040204020203" pitchFamily="34" charset="-79"/>
                <a:ea typeface="+mn-ea"/>
                <a:cs typeface="Gisha" panose="020B0502040204020203" pitchFamily="34" charset="-79"/>
              </a:rPr>
              <a:t>مستهل الحديث</a:t>
            </a:r>
            <a:endParaRPr lang="en-US" sz="4800" b="1" dirty="0">
              <a:latin typeface="Gisha" panose="020B0502040204020203" pitchFamily="34" charset="-79"/>
              <a:ea typeface="+mn-ea"/>
              <a:cs typeface="Gisha" panose="020B0502040204020203" pitchFamily="34" charset="-79"/>
            </a:endParaRPr>
          </a:p>
        </p:txBody>
      </p:sp>
      <p:pic>
        <p:nvPicPr>
          <p:cNvPr id="5" name="Picture 2" descr="C:\Users\Taly\AppData\Local\Microsoft\Windows\Temporary Internet Files\Content.IE5\Y0MUVA6T\MP900448452[1].jpg"/>
          <p:cNvPicPr>
            <a:picLocks noChangeAspect="1" noChangeArrowheads="1"/>
          </p:cNvPicPr>
          <p:nvPr/>
        </p:nvPicPr>
        <p:blipFill rotWithShape="1">
          <a:blip r:embed="rId2" cstate="email">
            <a:duotone>
              <a:schemeClr val="accent2">
                <a:shade val="45000"/>
                <a:satMod val="135000"/>
              </a:schemeClr>
              <a:prstClr val="white"/>
            </a:duotone>
            <a:extLst>
              <a:ext uri="{28A0092B-C50C-407E-A947-70E740481C1C}">
                <a14:useLocalDpi xmlns:a14="http://schemas.microsoft.com/office/drawing/2010/main"/>
              </a:ext>
            </a:extLst>
          </a:blip>
          <a:srcRect/>
          <a:stretch/>
        </p:blipFill>
        <p:spPr bwMode="auto">
          <a:xfrm>
            <a:off x="2115453" y="1314450"/>
            <a:ext cx="7205862" cy="53673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rot="20984073">
            <a:off x="2695281" y="3134854"/>
            <a:ext cx="4722036" cy="3000821"/>
          </a:xfrm>
          <a:prstGeom prst="rect">
            <a:avLst/>
          </a:prstGeom>
          <a:noFill/>
        </p:spPr>
        <p:txBody>
          <a:bodyPr wrap="square" rtlCol="1">
            <a:spAutoFit/>
          </a:bodyPr>
          <a:lstStyle/>
          <a:p>
            <a:pPr algn="r">
              <a:lnSpc>
                <a:spcPct val="150000"/>
              </a:lnSpc>
            </a:pPr>
            <a:r>
              <a:rPr lang="ar-JO" b="1" dirty="0" smtClean="0">
                <a:solidFill>
                  <a:srgbClr val="003300"/>
                </a:solidFill>
                <a:latin typeface="Gisha" panose="020B0502040204020203" pitchFamily="34" charset="-79"/>
                <a:cs typeface="Gisha" panose="020B0502040204020203" pitchFamily="34" charset="-79"/>
              </a:rPr>
              <a:t>تصف هذة العريضة التفاعلية برنامج التطور الذاتي والتداخل الاجتماعي بالتعليم الفوق ابتدائي كجزء لا يتجزأ من السياسة العامة التي بلورتها وزارة التربية والتعليم لتطوير التعلم ذو معنى.</a:t>
            </a:r>
          </a:p>
          <a:p>
            <a:pPr algn="r">
              <a:lnSpc>
                <a:spcPct val="150000"/>
              </a:lnSpc>
            </a:pPr>
            <a:r>
              <a:rPr lang="ar-JO" b="1" dirty="0" smtClean="0">
                <a:solidFill>
                  <a:srgbClr val="003300"/>
                </a:solidFill>
                <a:latin typeface="Gisha" panose="020B0502040204020203" pitchFamily="34" charset="-79"/>
                <a:cs typeface="Gisha" panose="020B0502040204020203" pitchFamily="34" charset="-79"/>
              </a:rPr>
              <a:t>هي خارطة الطريق الموحوسبة التي تعطي الامكانية للوصول لمواقع الادارية المختلفة ولمستندات مختلفة التي كتبت للبرنامج </a:t>
            </a:r>
            <a:r>
              <a:rPr lang="he-IL" b="1" dirty="0" smtClean="0">
                <a:solidFill>
                  <a:srgbClr val="003300"/>
                </a:solidFill>
                <a:latin typeface="Gisha" panose="020B0502040204020203" pitchFamily="34" charset="-79"/>
                <a:cs typeface="Gisha" panose="020B0502040204020203" pitchFamily="34" charset="-79"/>
              </a:rPr>
              <a:t>. </a:t>
            </a:r>
            <a:endParaRPr lang="he-IL" b="1" dirty="0">
              <a:solidFill>
                <a:srgbClr val="003300"/>
              </a:solidFill>
              <a:latin typeface="Gisha" panose="020B0502040204020203" pitchFamily="34" charset="-79"/>
              <a:cs typeface="Gisha" panose="020B0502040204020203" pitchFamily="34" charset="-79"/>
            </a:endParaRPr>
          </a:p>
        </p:txBody>
      </p:sp>
      <p:pic>
        <p:nvPicPr>
          <p:cNvPr id="7" name="תמונה 6"/>
          <p:cNvPicPr>
            <a:picLocks noChangeAspect="1"/>
          </p:cNvPicPr>
          <p:nvPr/>
        </p:nvPicPr>
        <p:blipFill rotWithShape="1">
          <a:blip r:embed="rId3" cstate="email">
            <a:extLst>
              <a:ext uri="{28A0092B-C50C-407E-A947-70E740481C1C}">
                <a14:useLocalDpi xmlns:a14="http://schemas.microsoft.com/office/drawing/2010/main"/>
              </a:ext>
            </a:extLst>
          </a:blip>
          <a:srcRect t="-3499"/>
          <a:stretch/>
        </p:blipFill>
        <p:spPr>
          <a:xfrm rot="21001840">
            <a:off x="2449584" y="3062333"/>
            <a:ext cx="495436" cy="284882"/>
          </a:xfrm>
          <a:prstGeom prst="rect">
            <a:avLst/>
          </a:prstGeom>
        </p:spPr>
      </p:pic>
    </p:spTree>
    <p:extLst>
      <p:ext uri="{BB962C8B-B14F-4D97-AF65-F5344CB8AC3E}">
        <p14:creationId xmlns:p14="http://schemas.microsoft.com/office/powerpoint/2010/main" val="1785425399"/>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4"/>
          <p:cNvSpPr/>
          <p:nvPr/>
        </p:nvSpPr>
        <p:spPr>
          <a:xfrm>
            <a:off x="343212" y="1745873"/>
            <a:ext cx="2986704" cy="4528355"/>
          </a:xfrm>
          <a:prstGeom prst="rect">
            <a:avLst/>
          </a:prstGeom>
          <a:solidFill>
            <a:srgbClr val="FEE6F6"/>
          </a:solidFill>
          <a:ln w="12700">
            <a:noFill/>
          </a:ln>
          <a:effectLst>
            <a:glow rad="101600">
              <a:schemeClr val="accent3">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p:cNvSpPr txBox="1">
            <a:spLocks/>
          </p:cNvSpPr>
          <p:nvPr/>
        </p:nvSpPr>
        <p:spPr>
          <a:xfrm>
            <a:off x="2682025" y="-458093"/>
            <a:ext cx="5734050" cy="2219691"/>
          </a:xfrm>
          <a:prstGeom prst="rect">
            <a:avLst/>
          </a:prstGeom>
        </p:spPr>
        <p:txBody>
          <a:bodyPr vert="horz" lIns="0" tIns="45720" rIns="0" bIns="45720" rtlCol="0" anchor="ctr">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ar-JO" sz="4800" b="1" dirty="0" smtClean="0">
                <a:latin typeface="Gisha" panose="020B0502040204020203" pitchFamily="34" charset="-79"/>
                <a:ea typeface="+mn-ea"/>
                <a:cs typeface="Gisha" panose="020B0502040204020203" pitchFamily="34" charset="-79"/>
              </a:rPr>
              <a:t>فهرس المواضيع</a:t>
            </a:r>
            <a:endParaRPr lang="en-US" sz="4800" b="1" dirty="0">
              <a:latin typeface="Gisha" panose="020B0502040204020203" pitchFamily="34" charset="-79"/>
              <a:ea typeface="+mn-ea"/>
              <a:cs typeface="Gisha" panose="020B0502040204020203" pitchFamily="34" charset="-79"/>
            </a:endParaRPr>
          </a:p>
        </p:txBody>
      </p:sp>
      <p:sp>
        <p:nvSpPr>
          <p:cNvPr id="15" name="מלבן מעוגל 5"/>
          <p:cNvSpPr/>
          <p:nvPr/>
        </p:nvSpPr>
        <p:spPr>
          <a:xfrm>
            <a:off x="9553734" y="3851919"/>
            <a:ext cx="1672063"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דרך העבודה</a:t>
            </a:r>
            <a:endParaRPr lang="he-IL" sz="1600" b="1" dirty="0">
              <a:solidFill>
                <a:schemeClr val="tx1"/>
              </a:solidFill>
              <a:latin typeface="Gisha" panose="020B0502040204020203" pitchFamily="34" charset="-79"/>
              <a:cs typeface="Gisha" panose="020B0502040204020203" pitchFamily="34" charset="-79"/>
            </a:endParaRPr>
          </a:p>
        </p:txBody>
      </p:sp>
      <p:sp>
        <p:nvSpPr>
          <p:cNvPr id="17" name="מלבן מעוגל 6"/>
          <p:cNvSpPr/>
          <p:nvPr/>
        </p:nvSpPr>
        <p:spPr>
          <a:xfrm>
            <a:off x="9062124" y="2092406"/>
            <a:ext cx="2163289" cy="3603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b"/>
          <a:lstStyle/>
          <a:p>
            <a:pPr algn="r" rtl="1">
              <a:defRPr/>
            </a:pPr>
            <a:r>
              <a:rPr lang="he-IL" sz="1600" b="1" dirty="0" smtClean="0">
                <a:solidFill>
                  <a:schemeClr val="tx1"/>
                </a:solidFill>
                <a:latin typeface="Gisha" panose="020B0502040204020203" pitchFamily="34" charset="-79"/>
                <a:cs typeface="Gisha" panose="020B0502040204020203" pitchFamily="34" charset="-79"/>
              </a:rPr>
              <a:t>עולם חדש נפתח</a:t>
            </a:r>
            <a:endParaRPr lang="he-IL" sz="1400" dirty="0">
              <a:solidFill>
                <a:srgbClr val="002060"/>
              </a:solidFill>
              <a:latin typeface="Gisha" panose="020B0502040204020203" pitchFamily="34" charset="-79"/>
              <a:cs typeface="Gisha" panose="020B0502040204020203" pitchFamily="34" charset="-79"/>
            </a:endParaRPr>
          </a:p>
        </p:txBody>
      </p:sp>
      <p:sp>
        <p:nvSpPr>
          <p:cNvPr id="18" name="מלבן מעוגל 7"/>
          <p:cNvSpPr/>
          <p:nvPr/>
        </p:nvSpPr>
        <p:spPr>
          <a:xfrm>
            <a:off x="9532005" y="2506093"/>
            <a:ext cx="1688377"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ממטרות החינוך</a:t>
            </a:r>
            <a:endParaRPr lang="he-IL" sz="1600" b="1" dirty="0">
              <a:solidFill>
                <a:schemeClr val="tx1"/>
              </a:solidFill>
              <a:latin typeface="Gisha" panose="020B0502040204020203" pitchFamily="34" charset="-79"/>
              <a:cs typeface="Gisha" panose="020B0502040204020203" pitchFamily="34" charset="-79"/>
            </a:endParaRPr>
          </a:p>
        </p:txBody>
      </p:sp>
      <p:sp>
        <p:nvSpPr>
          <p:cNvPr id="19" name="מלבן מעוגל 8"/>
          <p:cNvSpPr/>
          <p:nvPr/>
        </p:nvSpPr>
        <p:spPr>
          <a:xfrm>
            <a:off x="9648499" y="2918172"/>
            <a:ext cx="1572739" cy="3603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endParaRPr lang="he-IL" sz="1600" b="1" dirty="0">
              <a:solidFill>
                <a:schemeClr val="tx1"/>
              </a:solidFill>
              <a:latin typeface="Gisha" panose="020B0502040204020203" pitchFamily="34" charset="-79"/>
              <a:cs typeface="Gisha" panose="020B0502040204020203" pitchFamily="34" charset="-79"/>
            </a:endParaRPr>
          </a:p>
          <a:p>
            <a:pPr algn="r" rtl="1">
              <a:defRPr/>
            </a:pPr>
            <a:r>
              <a:rPr lang="he-IL" sz="1600" b="1" dirty="0" smtClean="0">
                <a:solidFill>
                  <a:schemeClr val="tx1"/>
                </a:solidFill>
                <a:latin typeface="Gisha" panose="020B0502040204020203" pitchFamily="34" charset="-79"/>
                <a:cs typeface="Gisha" panose="020B0502040204020203" pitchFamily="34" charset="-79"/>
              </a:rPr>
              <a:t>צירי התכנית</a:t>
            </a:r>
            <a:endParaRPr lang="he-IL" sz="1600" b="1" dirty="0">
              <a:solidFill>
                <a:schemeClr val="tx1"/>
              </a:solidFill>
              <a:latin typeface="Gisha" panose="020B0502040204020203" pitchFamily="34" charset="-79"/>
              <a:cs typeface="Gisha" panose="020B0502040204020203" pitchFamily="34" charset="-79"/>
            </a:endParaRPr>
          </a:p>
          <a:p>
            <a:pPr algn="r" rtl="1">
              <a:defRPr/>
            </a:pPr>
            <a:r>
              <a:rPr lang="he-IL" sz="1600" dirty="0">
                <a:cs typeface="Choco" pitchFamily="2" charset="-79"/>
              </a:rPr>
              <a:t>	</a:t>
            </a:r>
          </a:p>
        </p:txBody>
      </p:sp>
      <p:sp>
        <p:nvSpPr>
          <p:cNvPr id="20" name="מלבן מעוגל 9"/>
          <p:cNvSpPr/>
          <p:nvPr/>
        </p:nvSpPr>
        <p:spPr>
          <a:xfrm>
            <a:off x="8878298" y="3336919"/>
            <a:ext cx="2344264" cy="3587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מאפייני התפתחות</a:t>
            </a:r>
            <a:endParaRPr lang="he-IL" sz="1600" b="1" dirty="0">
              <a:solidFill>
                <a:schemeClr val="tx1"/>
              </a:solidFill>
              <a:latin typeface="Gisha" panose="020B0502040204020203" pitchFamily="34" charset="-79"/>
              <a:cs typeface="Gisha" panose="020B0502040204020203" pitchFamily="34" charset="-79"/>
            </a:endParaRPr>
          </a:p>
        </p:txBody>
      </p:sp>
      <p:pic>
        <p:nvPicPr>
          <p:cNvPr id="22" name="Picture 2" descr="http://www.wpclipart.com/plants/flowers/abstract_flower/abstract_flower_6_cartoon.png">
            <a:hlinkClick r:id="rId2"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223762" y="2103575"/>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www.wpclipart.com/plants/flowers/abstract_flower/abstract_flower_6_cartoon.png">
            <a:hlinkClick r:id="rId4"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225902" y="2517602"/>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www.wpclipart.com/plants/flowers/abstract_flower/abstract_flower_6_cartoon.png">
            <a:hlinkClick r:id="rId5"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237592" y="2983397"/>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hlinkClick r:id="rId6" action="ppaction://hlinksldjump"/>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1227685" y="3448564"/>
            <a:ext cx="317500"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 descr="http://www.wpclipart.com/plants/flowers/abstract_flower/abstract_flower_6_cartoon.png">
            <a:hlinkClick r:id="rId8"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228873" y="3932101"/>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39" name="מלבן מעוגל 7"/>
          <p:cNvSpPr/>
          <p:nvPr/>
        </p:nvSpPr>
        <p:spPr>
          <a:xfrm>
            <a:off x="9375126" y="4340517"/>
            <a:ext cx="1827875"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שותפים לתכנית</a:t>
            </a:r>
            <a:endParaRPr lang="he-IL" sz="1600" b="1" dirty="0">
              <a:solidFill>
                <a:schemeClr val="tx1"/>
              </a:solidFill>
              <a:latin typeface="Gisha" panose="020B0502040204020203" pitchFamily="34" charset="-79"/>
              <a:cs typeface="Gisha" panose="020B0502040204020203" pitchFamily="34" charset="-79"/>
            </a:endParaRPr>
          </a:p>
        </p:txBody>
      </p:sp>
      <p:sp>
        <p:nvSpPr>
          <p:cNvPr id="40" name="מלבן מעוגל 8"/>
          <p:cNvSpPr/>
          <p:nvPr/>
        </p:nvSpPr>
        <p:spPr>
          <a:xfrm>
            <a:off x="9659929" y="4819297"/>
            <a:ext cx="1572739" cy="3603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endParaRPr lang="he-IL" sz="1600" b="1" dirty="0">
              <a:solidFill>
                <a:schemeClr val="tx1"/>
              </a:solidFill>
              <a:latin typeface="Gisha" panose="020B0502040204020203" pitchFamily="34" charset="-79"/>
              <a:cs typeface="Gisha" panose="020B0502040204020203" pitchFamily="34" charset="-79"/>
            </a:endParaRPr>
          </a:p>
          <a:p>
            <a:pPr algn="r" rtl="1">
              <a:defRPr/>
            </a:pPr>
            <a:r>
              <a:rPr lang="he-IL" sz="1600" b="1" dirty="0" smtClean="0">
                <a:solidFill>
                  <a:schemeClr val="tx1"/>
                </a:solidFill>
                <a:latin typeface="Gisha" panose="020B0502040204020203" pitchFamily="34" charset="-79"/>
                <a:cs typeface="Gisha" panose="020B0502040204020203" pitchFamily="34" charset="-79"/>
              </a:rPr>
              <a:t>מכלול התכנית</a:t>
            </a:r>
            <a:endParaRPr lang="he-IL" sz="1600" b="1" dirty="0">
              <a:solidFill>
                <a:schemeClr val="tx1"/>
              </a:solidFill>
              <a:latin typeface="Gisha" panose="020B0502040204020203" pitchFamily="34" charset="-79"/>
              <a:cs typeface="Gisha" panose="020B0502040204020203" pitchFamily="34" charset="-79"/>
            </a:endParaRPr>
          </a:p>
          <a:p>
            <a:pPr algn="r" rtl="1">
              <a:defRPr/>
            </a:pPr>
            <a:r>
              <a:rPr lang="he-IL" sz="1600" dirty="0">
                <a:cs typeface="Choco" pitchFamily="2" charset="-79"/>
              </a:rPr>
              <a:t>	</a:t>
            </a:r>
          </a:p>
        </p:txBody>
      </p:sp>
      <p:sp>
        <p:nvSpPr>
          <p:cNvPr id="41" name="מלבן מעוגל 9"/>
          <p:cNvSpPr/>
          <p:nvPr/>
        </p:nvSpPr>
        <p:spPr>
          <a:xfrm>
            <a:off x="8885905" y="5267558"/>
            <a:ext cx="2344264" cy="3587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יעדים ומטרות</a:t>
            </a:r>
            <a:endParaRPr lang="he-IL" sz="1600" b="1" dirty="0">
              <a:solidFill>
                <a:schemeClr val="tx1"/>
              </a:solidFill>
              <a:latin typeface="Gisha" panose="020B0502040204020203" pitchFamily="34" charset="-79"/>
              <a:cs typeface="Gisha" panose="020B0502040204020203" pitchFamily="34" charset="-79"/>
            </a:endParaRPr>
          </a:p>
        </p:txBody>
      </p:sp>
      <p:pic>
        <p:nvPicPr>
          <p:cNvPr id="43" name="Picture 2" descr="http://www.wpclipart.com/plants/flowers/abstract_flower/abstract_flower_6_cartoon.png">
            <a:hlinkClick r:id="rId9"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228873" y="4369956"/>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http://www.wpclipart.com/plants/flowers/abstract_flower/abstract_flower_6_cartoon.png">
            <a:hlinkClick r:id="rId10"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228873" y="4832651"/>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6">
            <a:hlinkClick r:id="rId11" action="ppaction://hlinksldjump"/>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327030">
            <a:off x="11236924" y="5260054"/>
            <a:ext cx="317500"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מלבן מעוגל 5"/>
          <p:cNvSpPr/>
          <p:nvPr/>
        </p:nvSpPr>
        <p:spPr>
          <a:xfrm>
            <a:off x="6291228" y="2658660"/>
            <a:ext cx="2491213"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קריטריונים להתנסות מעשית אישית </a:t>
            </a:r>
            <a:endParaRPr lang="he-IL" sz="1600" b="1" dirty="0">
              <a:solidFill>
                <a:schemeClr val="tx1"/>
              </a:solidFill>
              <a:latin typeface="Gisha" panose="020B0502040204020203" pitchFamily="34" charset="-79"/>
              <a:cs typeface="Gisha" panose="020B0502040204020203" pitchFamily="34" charset="-79"/>
            </a:endParaRPr>
          </a:p>
        </p:txBody>
      </p:sp>
      <p:sp>
        <p:nvSpPr>
          <p:cNvPr id="48" name="מלבן מעוגל 6"/>
          <p:cNvSpPr/>
          <p:nvPr/>
        </p:nvSpPr>
        <p:spPr>
          <a:xfrm>
            <a:off x="9071079" y="6066651"/>
            <a:ext cx="2163289" cy="3603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b"/>
          <a:lstStyle/>
          <a:p>
            <a:pPr algn="r" rtl="1">
              <a:defRPr/>
            </a:pPr>
            <a:r>
              <a:rPr lang="he-IL" sz="1600" b="1" dirty="0" smtClean="0">
                <a:solidFill>
                  <a:schemeClr val="tx1"/>
                </a:solidFill>
                <a:latin typeface="Gisha" panose="020B0502040204020203" pitchFamily="34" charset="-79"/>
                <a:cs typeface="Gisha" panose="020B0502040204020203" pitchFamily="34" charset="-79"/>
              </a:rPr>
              <a:t>התהליך החינוכי</a:t>
            </a:r>
            <a:endParaRPr lang="he-IL" sz="1400" dirty="0">
              <a:solidFill>
                <a:srgbClr val="002060"/>
              </a:solidFill>
              <a:latin typeface="Gisha" panose="020B0502040204020203" pitchFamily="34" charset="-79"/>
              <a:cs typeface="Gisha" panose="020B0502040204020203" pitchFamily="34" charset="-79"/>
            </a:endParaRPr>
          </a:p>
        </p:txBody>
      </p:sp>
      <p:sp>
        <p:nvSpPr>
          <p:cNvPr id="49" name="מלבן מעוגל 7"/>
          <p:cNvSpPr/>
          <p:nvPr/>
        </p:nvSpPr>
        <p:spPr>
          <a:xfrm>
            <a:off x="7015153" y="1444177"/>
            <a:ext cx="1688377"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מבנה התכנית</a:t>
            </a:r>
            <a:endParaRPr lang="he-IL" sz="1600" b="1" dirty="0">
              <a:solidFill>
                <a:schemeClr val="tx1"/>
              </a:solidFill>
              <a:latin typeface="Gisha" panose="020B0502040204020203" pitchFamily="34" charset="-79"/>
              <a:cs typeface="Gisha" panose="020B0502040204020203" pitchFamily="34" charset="-79"/>
            </a:endParaRPr>
          </a:p>
        </p:txBody>
      </p:sp>
      <p:sp>
        <p:nvSpPr>
          <p:cNvPr id="51" name="מלבן מעוגל 9"/>
          <p:cNvSpPr/>
          <p:nvPr/>
        </p:nvSpPr>
        <p:spPr>
          <a:xfrm>
            <a:off x="6470274" y="4889658"/>
            <a:ext cx="2344264" cy="3587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חיבורים אפשריים לתחומי הדעת</a:t>
            </a:r>
            <a:endParaRPr lang="he-IL" sz="1600" b="1" dirty="0">
              <a:solidFill>
                <a:schemeClr val="tx1"/>
              </a:solidFill>
              <a:latin typeface="Gisha" panose="020B0502040204020203" pitchFamily="34" charset="-79"/>
              <a:cs typeface="Gisha" panose="020B0502040204020203" pitchFamily="34" charset="-79"/>
            </a:endParaRPr>
          </a:p>
        </p:txBody>
      </p:sp>
      <p:pic>
        <p:nvPicPr>
          <p:cNvPr id="52" name="Picture 2" descr="http://www.wpclipart.com/plants/flowers/abstract_flower/abstract_flower_6_cartoon.png">
            <a:hlinkClick r:id="rId12"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240748" y="6107564"/>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http://www.wpclipart.com/plants/flowers/abstract_flower/abstract_flower_6_cartoon.png">
            <a:hlinkClick r:id="rId10"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746673" y="1462715"/>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6">
            <a:hlinkClick r:id="rId13" action="ppaction://hlinksldjump"/>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796511" y="4832651"/>
            <a:ext cx="317500"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2" descr="http://www.wpclipart.com/plants/flowers/abstract_flower/abstract_flower_6_cartoon.png">
            <a:hlinkClick r:id="rId14"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782442" y="2633197"/>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58" name="מלבן מעוגל 6"/>
          <p:cNvSpPr/>
          <p:nvPr/>
        </p:nvSpPr>
        <p:spPr>
          <a:xfrm>
            <a:off x="6540241" y="4243832"/>
            <a:ext cx="2163289" cy="3603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b"/>
          <a:lstStyle/>
          <a:p>
            <a:pPr algn="r" rtl="1">
              <a:defRPr/>
            </a:pPr>
            <a:endParaRPr lang="he-IL" sz="1400" dirty="0">
              <a:solidFill>
                <a:srgbClr val="002060"/>
              </a:solidFill>
              <a:latin typeface="Gisha" panose="020B0502040204020203" pitchFamily="34" charset="-79"/>
              <a:cs typeface="Gisha" panose="020B0502040204020203" pitchFamily="34" charset="-79"/>
            </a:endParaRPr>
          </a:p>
        </p:txBody>
      </p:sp>
      <p:pic>
        <p:nvPicPr>
          <p:cNvPr id="63" name="Picture 2" descr="http://www.wpclipart.com/plants/flowers/abstract_flower/abstract_flower_6_cartoon.png">
            <a:hlinkClick r:id="rId15"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797848" y="3171244"/>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http://www.wpclipart.com/plants/flowers/abstract_flower/abstract_flower_6_cartoon.png">
            <a:hlinkClick r:id="rId16"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808386" y="3717752"/>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http://www.wpclipart.com/plants/flowers/abstract_flower/abstract_flower_6_cartoon.png">
            <a:hlinkClick r:id="rId17"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808386" y="4274272"/>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67" name="מלבן מעוגל 5"/>
          <p:cNvSpPr/>
          <p:nvPr/>
        </p:nvSpPr>
        <p:spPr>
          <a:xfrm>
            <a:off x="6291229" y="3218465"/>
            <a:ext cx="2491213"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דוגמאות להתנסות מעשית אישית </a:t>
            </a:r>
            <a:endParaRPr lang="he-IL" sz="1600" b="1" dirty="0">
              <a:solidFill>
                <a:schemeClr val="tx1"/>
              </a:solidFill>
              <a:latin typeface="Gisha" panose="020B0502040204020203" pitchFamily="34" charset="-79"/>
              <a:cs typeface="Gisha" panose="020B0502040204020203" pitchFamily="34" charset="-79"/>
            </a:endParaRPr>
          </a:p>
        </p:txBody>
      </p:sp>
      <p:sp>
        <p:nvSpPr>
          <p:cNvPr id="68" name="מלבן מעוגל 5"/>
          <p:cNvSpPr/>
          <p:nvPr/>
        </p:nvSpPr>
        <p:spPr>
          <a:xfrm>
            <a:off x="6309423" y="3777391"/>
            <a:ext cx="2491213"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קריטריונים להתנסות מעשית קבוצתית </a:t>
            </a:r>
            <a:endParaRPr lang="he-IL" sz="1600" b="1" dirty="0">
              <a:solidFill>
                <a:schemeClr val="tx1"/>
              </a:solidFill>
              <a:latin typeface="Gisha" panose="020B0502040204020203" pitchFamily="34" charset="-79"/>
              <a:cs typeface="Gisha" panose="020B0502040204020203" pitchFamily="34" charset="-79"/>
            </a:endParaRPr>
          </a:p>
        </p:txBody>
      </p:sp>
      <p:sp>
        <p:nvSpPr>
          <p:cNvPr id="69" name="מלבן מעוגל 5"/>
          <p:cNvSpPr/>
          <p:nvPr/>
        </p:nvSpPr>
        <p:spPr>
          <a:xfrm>
            <a:off x="6334543" y="4301269"/>
            <a:ext cx="2491213"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דוגמאות להתנסות מעשית קבוצתית</a:t>
            </a:r>
            <a:endParaRPr lang="he-IL" sz="1600" b="1" dirty="0">
              <a:solidFill>
                <a:schemeClr val="tx1"/>
              </a:solidFill>
              <a:latin typeface="Gisha" panose="020B0502040204020203" pitchFamily="34" charset="-79"/>
              <a:cs typeface="Gisha" panose="020B0502040204020203" pitchFamily="34" charset="-79"/>
            </a:endParaRPr>
          </a:p>
        </p:txBody>
      </p:sp>
      <p:sp>
        <p:nvSpPr>
          <p:cNvPr id="70" name="מלבן מעוגל 5"/>
          <p:cNvSpPr/>
          <p:nvPr/>
        </p:nvSpPr>
        <p:spPr>
          <a:xfrm>
            <a:off x="3382209" y="1999384"/>
            <a:ext cx="2491213"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תפקיד מנהל ההתנדבות </a:t>
            </a:r>
            <a:r>
              <a:rPr lang="he-IL" sz="1600" b="1" dirty="0" err="1" smtClean="0">
                <a:solidFill>
                  <a:schemeClr val="tx1"/>
                </a:solidFill>
                <a:latin typeface="Gisha" panose="020B0502040204020203" pitchFamily="34" charset="-79"/>
                <a:cs typeface="Gisha" panose="020B0502040204020203" pitchFamily="34" charset="-79"/>
              </a:rPr>
              <a:t>הרשותי</a:t>
            </a:r>
            <a:endParaRPr lang="he-IL" sz="1600" b="1" dirty="0">
              <a:solidFill>
                <a:schemeClr val="tx1"/>
              </a:solidFill>
              <a:latin typeface="Gisha" panose="020B0502040204020203" pitchFamily="34" charset="-79"/>
              <a:cs typeface="Gisha" panose="020B0502040204020203" pitchFamily="34" charset="-79"/>
            </a:endParaRPr>
          </a:p>
        </p:txBody>
      </p:sp>
      <p:sp>
        <p:nvSpPr>
          <p:cNvPr id="71" name="מלבן מעוגל 6"/>
          <p:cNvSpPr/>
          <p:nvPr/>
        </p:nvSpPr>
        <p:spPr>
          <a:xfrm>
            <a:off x="6051634" y="5265713"/>
            <a:ext cx="2746214" cy="3603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b"/>
          <a:lstStyle/>
          <a:p>
            <a:pPr algn="r" rtl="1">
              <a:defRPr/>
            </a:pPr>
            <a:r>
              <a:rPr lang="he-IL" sz="1600" b="1" dirty="0" smtClean="0">
                <a:solidFill>
                  <a:schemeClr val="tx1"/>
                </a:solidFill>
                <a:latin typeface="Gisha" panose="020B0502040204020203" pitchFamily="34" charset="-79"/>
                <a:cs typeface="Gisha" panose="020B0502040204020203" pitchFamily="34" charset="-79"/>
              </a:rPr>
              <a:t>עבודת צוות ליישום</a:t>
            </a:r>
            <a:endParaRPr lang="he-IL" sz="1400" dirty="0">
              <a:solidFill>
                <a:srgbClr val="002060"/>
              </a:solidFill>
              <a:latin typeface="Gisha" panose="020B0502040204020203" pitchFamily="34" charset="-79"/>
              <a:cs typeface="Gisha" panose="020B0502040204020203" pitchFamily="34" charset="-79"/>
            </a:endParaRPr>
          </a:p>
        </p:txBody>
      </p:sp>
      <p:sp>
        <p:nvSpPr>
          <p:cNvPr id="72" name="מלבן מעוגל 7"/>
          <p:cNvSpPr/>
          <p:nvPr/>
        </p:nvSpPr>
        <p:spPr>
          <a:xfrm>
            <a:off x="6180793" y="5742534"/>
            <a:ext cx="2548656"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שילוב התנסות מעשית ולמידה עיונית</a:t>
            </a:r>
            <a:endParaRPr lang="he-IL" sz="1600" b="1" dirty="0">
              <a:solidFill>
                <a:schemeClr val="tx1"/>
              </a:solidFill>
              <a:latin typeface="Gisha" panose="020B0502040204020203" pitchFamily="34" charset="-79"/>
              <a:cs typeface="Gisha" panose="020B0502040204020203" pitchFamily="34" charset="-79"/>
            </a:endParaRPr>
          </a:p>
        </p:txBody>
      </p:sp>
      <p:sp>
        <p:nvSpPr>
          <p:cNvPr id="74" name="מלבן מעוגל 9"/>
          <p:cNvSpPr/>
          <p:nvPr/>
        </p:nvSpPr>
        <p:spPr>
          <a:xfrm>
            <a:off x="3429420" y="1462715"/>
            <a:ext cx="2344264" cy="3587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תפקיד רכז התכנית</a:t>
            </a:r>
            <a:endParaRPr lang="he-IL" sz="1600" b="1" dirty="0">
              <a:solidFill>
                <a:schemeClr val="tx1"/>
              </a:solidFill>
              <a:latin typeface="Gisha" panose="020B0502040204020203" pitchFamily="34" charset="-79"/>
              <a:cs typeface="Gisha" panose="020B0502040204020203" pitchFamily="34" charset="-79"/>
            </a:endParaRPr>
          </a:p>
        </p:txBody>
      </p:sp>
      <p:pic>
        <p:nvPicPr>
          <p:cNvPr id="75" name="Picture 2" descr="http://www.wpclipart.com/plants/flowers/abstract_flower/abstract_flower_6_cartoon.png">
            <a:hlinkClick r:id="rId18"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813708" y="5324599"/>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http://www.wpclipart.com/plants/flowers/abstract_flower/abstract_flower_6_cartoon.png">
            <a:hlinkClick r:id="rId19"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782441" y="5791401"/>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6">
            <a:hlinkClick r:id="rId20" action="ppaction://hlinksldjump"/>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887280" y="1444177"/>
            <a:ext cx="317500"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descr="http://www.wpclipart.com/plants/flowers/abstract_flower/abstract_flower_6_cartoon.png">
            <a:hlinkClick r:id="rId21"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895212" y="1977822"/>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http://www.wpclipart.com/plants/flowers/abstract_flower/abstract_flower_6_cartoon.png">
            <a:hlinkClick r:id="rId22"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892182" y="2509952"/>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http://www.wpclipart.com/plants/flowers/abstract_flower/abstract_flower_6_cartoon.png">
            <a:hlinkClick r:id="rId19"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893009" y="3469479"/>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 descr="http://www.wpclipart.com/plants/flowers/abstract_flower/abstract_flower_6_cartoon.png">
            <a:hlinkClick r:id="rId23"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893009" y="3972774"/>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82" name="מלבן מעוגל 5"/>
          <p:cNvSpPr/>
          <p:nvPr/>
        </p:nvSpPr>
        <p:spPr>
          <a:xfrm>
            <a:off x="3380241" y="2466731"/>
            <a:ext cx="2491213"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תפקיד המחנך</a:t>
            </a:r>
            <a:endParaRPr lang="he-IL" sz="1600" b="1" dirty="0">
              <a:solidFill>
                <a:schemeClr val="tx1"/>
              </a:solidFill>
              <a:latin typeface="Gisha" panose="020B0502040204020203" pitchFamily="34" charset="-79"/>
              <a:cs typeface="Gisha" panose="020B0502040204020203" pitchFamily="34" charset="-79"/>
            </a:endParaRPr>
          </a:p>
        </p:txBody>
      </p:sp>
      <p:sp>
        <p:nvSpPr>
          <p:cNvPr id="83" name="מלבן מעוגל 5"/>
          <p:cNvSpPr/>
          <p:nvPr/>
        </p:nvSpPr>
        <p:spPr>
          <a:xfrm>
            <a:off x="3392253" y="3447380"/>
            <a:ext cx="2491213"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מרכיב הערכת התלמיד</a:t>
            </a:r>
            <a:endParaRPr lang="he-IL" sz="1600" b="1" dirty="0">
              <a:solidFill>
                <a:schemeClr val="tx1"/>
              </a:solidFill>
              <a:latin typeface="Gisha" panose="020B0502040204020203" pitchFamily="34" charset="-79"/>
              <a:cs typeface="Gisha" panose="020B0502040204020203" pitchFamily="34" charset="-79"/>
            </a:endParaRPr>
          </a:p>
        </p:txBody>
      </p:sp>
      <p:sp>
        <p:nvSpPr>
          <p:cNvPr id="84" name="מלבן מעוגל 5"/>
          <p:cNvSpPr/>
          <p:nvPr/>
        </p:nvSpPr>
        <p:spPr>
          <a:xfrm>
            <a:off x="3383405" y="3925929"/>
            <a:ext cx="2491213" cy="3161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פיתוח מקצועי</a:t>
            </a:r>
            <a:endParaRPr lang="he-IL" sz="1600" b="1" dirty="0">
              <a:solidFill>
                <a:schemeClr val="tx1"/>
              </a:solidFill>
              <a:latin typeface="Gisha" panose="020B0502040204020203" pitchFamily="34" charset="-79"/>
              <a:cs typeface="Gisha" panose="020B0502040204020203" pitchFamily="34" charset="-79"/>
            </a:endParaRPr>
          </a:p>
        </p:txBody>
      </p:sp>
      <p:sp>
        <p:nvSpPr>
          <p:cNvPr id="85" name="מלבן מעוגל 6"/>
          <p:cNvSpPr/>
          <p:nvPr/>
        </p:nvSpPr>
        <p:spPr>
          <a:xfrm>
            <a:off x="4058721" y="4398045"/>
            <a:ext cx="1824745" cy="3603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b"/>
          <a:lstStyle/>
          <a:p>
            <a:pPr algn="r" rtl="1">
              <a:defRPr/>
            </a:pPr>
            <a:r>
              <a:rPr lang="he-IL" sz="1600" b="1" dirty="0" smtClean="0">
                <a:solidFill>
                  <a:schemeClr val="tx1"/>
                </a:solidFill>
                <a:latin typeface="Gisha" panose="020B0502040204020203" pitchFamily="34" charset="-79"/>
                <a:cs typeface="Gisha" panose="020B0502040204020203" pitchFamily="34" charset="-79"/>
              </a:rPr>
              <a:t>המערך הארגוני</a:t>
            </a:r>
            <a:endParaRPr lang="he-IL" sz="1400" dirty="0">
              <a:solidFill>
                <a:srgbClr val="002060"/>
              </a:solidFill>
              <a:latin typeface="Gisha" panose="020B0502040204020203" pitchFamily="34" charset="-79"/>
              <a:cs typeface="Gisha" panose="020B0502040204020203" pitchFamily="34" charset="-79"/>
            </a:endParaRPr>
          </a:p>
        </p:txBody>
      </p:sp>
      <p:sp>
        <p:nvSpPr>
          <p:cNvPr id="86" name="מלבן מעוגל 7"/>
          <p:cNvSpPr/>
          <p:nvPr/>
        </p:nvSpPr>
        <p:spPr>
          <a:xfrm>
            <a:off x="269838" y="1888338"/>
            <a:ext cx="2548656"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a:solidFill>
                  <a:schemeClr val="tx1"/>
                </a:solidFill>
                <a:latin typeface="Gisha" panose="020B0502040204020203" pitchFamily="34" charset="-79"/>
                <a:cs typeface="Gisha" panose="020B0502040204020203" pitchFamily="34" charset="-79"/>
              </a:rPr>
              <a:t>אבני דרך </a:t>
            </a:r>
            <a:r>
              <a:rPr lang="he-IL" sz="1600" b="1" dirty="0" smtClean="0">
                <a:solidFill>
                  <a:schemeClr val="tx1"/>
                </a:solidFill>
                <a:latin typeface="Gisha" panose="020B0502040204020203" pitchFamily="34" charset="-79"/>
                <a:cs typeface="Gisha" panose="020B0502040204020203" pitchFamily="34" charset="-79"/>
              </a:rPr>
              <a:t>בלמידה </a:t>
            </a:r>
            <a:r>
              <a:rPr lang="he-IL" sz="1600" b="1" dirty="0">
                <a:solidFill>
                  <a:schemeClr val="tx1"/>
                </a:solidFill>
                <a:latin typeface="Gisha" panose="020B0502040204020203" pitchFamily="34" charset="-79"/>
                <a:cs typeface="Gisha" panose="020B0502040204020203" pitchFamily="34" charset="-79"/>
              </a:rPr>
              <a:t>משמעותית</a:t>
            </a:r>
          </a:p>
        </p:txBody>
      </p:sp>
      <p:pic>
        <p:nvPicPr>
          <p:cNvPr id="87" name="Picture 2" descr="http://www.wpclipart.com/plants/flowers/abstract_flower/abstract_flower_6_cartoon.png">
            <a:hlinkClick r:id="rId24"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887756" y="4394888"/>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 descr="http://www.wpclipart.com/plants/flowers/abstract_flower/abstract_flower_6_cartoon.png">
            <a:hlinkClick r:id="rId25"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886914" y="4835850"/>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מספר שקופית 1"/>
          <p:cNvSpPr>
            <a:spLocks noGrp="1"/>
          </p:cNvSpPr>
          <p:nvPr>
            <p:ph type="sldNum" sz="quarter" idx="12"/>
          </p:nvPr>
        </p:nvSpPr>
        <p:spPr>
          <a:xfrm>
            <a:off x="9676155" y="6492875"/>
            <a:ext cx="1828800" cy="365125"/>
          </a:xfrm>
        </p:spPr>
        <p:txBody>
          <a:bodyPr/>
          <a:lstStyle/>
          <a:p>
            <a:fld id="{0FF54DE5-C571-48E8-A5BC-B369434E2F44}" type="slidenum">
              <a:rPr lang="he-IL" smtClean="0"/>
              <a:t>3</a:t>
            </a:fld>
            <a:endParaRPr lang="he-IL" dirty="0"/>
          </a:p>
        </p:txBody>
      </p:sp>
      <p:sp>
        <p:nvSpPr>
          <p:cNvPr id="66" name="מלבן מעוגל 7"/>
          <p:cNvSpPr/>
          <p:nvPr/>
        </p:nvSpPr>
        <p:spPr>
          <a:xfrm>
            <a:off x="3327224" y="4791650"/>
            <a:ext cx="2548656"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התארגנות בית ספרית</a:t>
            </a:r>
            <a:endParaRPr lang="he-IL" sz="1600" b="1" dirty="0">
              <a:solidFill>
                <a:schemeClr val="tx1"/>
              </a:solidFill>
              <a:latin typeface="Gisha" panose="020B0502040204020203" pitchFamily="34" charset="-79"/>
              <a:cs typeface="Gisha" panose="020B0502040204020203" pitchFamily="34" charset="-79"/>
            </a:endParaRPr>
          </a:p>
        </p:txBody>
      </p:sp>
      <p:pic>
        <p:nvPicPr>
          <p:cNvPr id="73" name="Picture 2" descr="http://www.wpclipart.com/plants/flowers/abstract_flower/abstract_flower_6_cartoon.png">
            <a:hlinkClick r:id="rId26"/>
          </p:cNvPr>
          <p:cNvPicPr>
            <a:picLocks noChangeAspect="1" noChangeArrowheads="1"/>
          </p:cNvPicPr>
          <p:nvPr/>
        </p:nvPicPr>
        <p:blipFill>
          <a:blip r:embed="rId3" cstate="email">
            <a:clrChange>
              <a:clrFrom>
                <a:srgbClr val="F7F6F9"/>
              </a:clrFrom>
              <a:clrTo>
                <a:srgbClr val="F7F6F9">
                  <a:alpha val="0"/>
                </a:srgbClr>
              </a:clrTo>
            </a:clrChange>
            <a:extLst>
              <a:ext uri="{28A0092B-C50C-407E-A947-70E740481C1C}">
                <a14:useLocalDpi xmlns:a14="http://schemas.microsoft.com/office/drawing/2010/main"/>
              </a:ext>
            </a:extLst>
          </a:blip>
          <a:srcRect/>
          <a:stretch>
            <a:fillRect/>
          </a:stretch>
        </p:blipFill>
        <p:spPr bwMode="auto">
          <a:xfrm>
            <a:off x="2821590" y="1888338"/>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89" name="מלבן מעוגל 7"/>
          <p:cNvSpPr/>
          <p:nvPr/>
        </p:nvSpPr>
        <p:spPr>
          <a:xfrm>
            <a:off x="263994" y="4907196"/>
            <a:ext cx="2548656"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מצגת לשימוש המפקחים והמדריכים</a:t>
            </a:r>
            <a:endParaRPr lang="he-IL" sz="1600" b="1" dirty="0">
              <a:solidFill>
                <a:schemeClr val="tx1"/>
              </a:solidFill>
              <a:latin typeface="Gisha" panose="020B0502040204020203" pitchFamily="34" charset="-79"/>
              <a:cs typeface="Gisha" panose="020B0502040204020203" pitchFamily="34" charset="-79"/>
            </a:endParaRPr>
          </a:p>
        </p:txBody>
      </p:sp>
      <p:pic>
        <p:nvPicPr>
          <p:cNvPr id="90" name="Picture 2" descr="http://www.wpclipart.com/plants/flowers/abstract_flower/abstract_flower_6_cartoon.png">
            <a:hlinkClick r:id="rId27"/>
          </p:cNvPr>
          <p:cNvPicPr>
            <a:picLocks noChangeAspect="1" noChangeArrowheads="1"/>
          </p:cNvPicPr>
          <p:nvPr/>
        </p:nvPicPr>
        <p:blipFill>
          <a:blip r:embed="rId3" cstate="email">
            <a:clrChange>
              <a:clrFrom>
                <a:srgbClr val="F7F6F9"/>
              </a:clrFrom>
              <a:clrTo>
                <a:srgbClr val="F7F6F9">
                  <a:alpha val="0"/>
                </a:srgbClr>
              </a:clrTo>
            </a:clrChange>
            <a:extLst>
              <a:ext uri="{28A0092B-C50C-407E-A947-70E740481C1C}">
                <a14:useLocalDpi xmlns:a14="http://schemas.microsoft.com/office/drawing/2010/main"/>
              </a:ext>
            </a:extLst>
          </a:blip>
          <a:srcRect/>
          <a:stretch>
            <a:fillRect/>
          </a:stretch>
        </p:blipFill>
        <p:spPr bwMode="auto">
          <a:xfrm rot="20934681">
            <a:off x="2823866" y="4938545"/>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91" name="מלבן מעוגל 7"/>
          <p:cNvSpPr/>
          <p:nvPr/>
        </p:nvSpPr>
        <p:spPr>
          <a:xfrm>
            <a:off x="272934" y="2248700"/>
            <a:ext cx="2548656" cy="8201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חוזר מנכ"ל אודות התכנית</a:t>
            </a:r>
            <a:endParaRPr lang="he-IL" sz="1600" b="1" dirty="0">
              <a:solidFill>
                <a:schemeClr val="tx1"/>
              </a:solidFill>
              <a:latin typeface="Gisha" panose="020B0502040204020203" pitchFamily="34" charset="-79"/>
              <a:cs typeface="Gisha" panose="020B0502040204020203" pitchFamily="34" charset="-79"/>
            </a:endParaRPr>
          </a:p>
        </p:txBody>
      </p:sp>
      <p:pic>
        <p:nvPicPr>
          <p:cNvPr id="92" name="Picture 2" descr="http://www.wpclipart.com/plants/flowers/abstract_flower/abstract_flower_6_cartoon.png">
            <a:hlinkClick r:id="rId28"/>
          </p:cNvPr>
          <p:cNvPicPr>
            <a:picLocks noChangeAspect="1" noChangeArrowheads="1"/>
          </p:cNvPicPr>
          <p:nvPr/>
        </p:nvPicPr>
        <p:blipFill>
          <a:blip r:embed="rId3" cstate="email">
            <a:clrChange>
              <a:clrFrom>
                <a:srgbClr val="F7F6F9"/>
              </a:clrFrom>
              <a:clrTo>
                <a:srgbClr val="F7F6F9">
                  <a:alpha val="0"/>
                </a:srgbClr>
              </a:clrTo>
            </a:clrChange>
            <a:extLst>
              <a:ext uri="{28A0092B-C50C-407E-A947-70E740481C1C}">
                <a14:useLocalDpi xmlns:a14="http://schemas.microsoft.com/office/drawing/2010/main"/>
              </a:ext>
            </a:extLst>
          </a:blip>
          <a:srcRect/>
          <a:stretch>
            <a:fillRect/>
          </a:stretch>
        </p:blipFill>
        <p:spPr bwMode="auto">
          <a:xfrm>
            <a:off x="2823308" y="2429433"/>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93" name="מלבן מעוגל 7"/>
          <p:cNvSpPr/>
          <p:nvPr/>
        </p:nvSpPr>
        <p:spPr>
          <a:xfrm>
            <a:off x="280128" y="5357326"/>
            <a:ext cx="2548656" cy="73185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מאפייני </a:t>
            </a:r>
            <a:r>
              <a:rPr lang="he-IL" sz="1600" b="1" dirty="0">
                <a:solidFill>
                  <a:schemeClr val="tx1"/>
                </a:solidFill>
                <a:latin typeface="Gisha" panose="020B0502040204020203" pitchFamily="34" charset="-79"/>
                <a:cs typeface="Gisha" panose="020B0502040204020203" pitchFamily="34" charset="-79"/>
              </a:rPr>
              <a:t>למידה </a:t>
            </a:r>
            <a:r>
              <a:rPr lang="he-IL" sz="1600" b="1" dirty="0" smtClean="0">
                <a:solidFill>
                  <a:schemeClr val="tx1"/>
                </a:solidFill>
                <a:latin typeface="Gisha" panose="020B0502040204020203" pitchFamily="34" charset="-79"/>
                <a:cs typeface="Gisha" panose="020B0502040204020203" pitchFamily="34" charset="-79"/>
              </a:rPr>
              <a:t>משמעותית </a:t>
            </a:r>
            <a:r>
              <a:rPr lang="he-IL" sz="1600" b="1" dirty="0">
                <a:solidFill>
                  <a:schemeClr val="tx1"/>
                </a:solidFill>
                <a:latin typeface="Gisha" panose="020B0502040204020203" pitchFamily="34" charset="-79"/>
                <a:cs typeface="Gisha" panose="020B0502040204020203" pitchFamily="34" charset="-79"/>
              </a:rPr>
              <a:t>בחינוך החברתי-ערכי</a:t>
            </a:r>
          </a:p>
        </p:txBody>
      </p:sp>
      <p:pic>
        <p:nvPicPr>
          <p:cNvPr id="94" name="Picture 2" descr="http://www.wpclipart.com/plants/flowers/abstract_flower/abstract_flower_6_cartoon.png">
            <a:hlinkClick r:id="rId29"/>
          </p:cNvPr>
          <p:cNvPicPr>
            <a:picLocks noChangeAspect="1" noChangeArrowheads="1"/>
          </p:cNvPicPr>
          <p:nvPr/>
        </p:nvPicPr>
        <p:blipFill>
          <a:blip r:embed="rId3" cstate="email">
            <a:clrChange>
              <a:clrFrom>
                <a:srgbClr val="F7F6F9"/>
              </a:clrFrom>
              <a:clrTo>
                <a:srgbClr val="F7F6F9">
                  <a:alpha val="0"/>
                </a:srgbClr>
              </a:clrTo>
            </a:clrChange>
            <a:extLst>
              <a:ext uri="{28A0092B-C50C-407E-A947-70E740481C1C}">
                <a14:useLocalDpi xmlns:a14="http://schemas.microsoft.com/office/drawing/2010/main"/>
              </a:ext>
            </a:extLst>
          </a:blip>
          <a:srcRect/>
          <a:stretch>
            <a:fillRect/>
          </a:stretch>
        </p:blipFill>
        <p:spPr bwMode="auto">
          <a:xfrm>
            <a:off x="2816909" y="5438264"/>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95" name="מלבן מעוגל 6"/>
          <p:cNvSpPr/>
          <p:nvPr/>
        </p:nvSpPr>
        <p:spPr>
          <a:xfrm>
            <a:off x="9050633" y="1599094"/>
            <a:ext cx="2163289" cy="3603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b"/>
          <a:lstStyle/>
          <a:p>
            <a:pPr algn="r" rtl="1">
              <a:defRPr/>
            </a:pPr>
            <a:r>
              <a:rPr lang="he-IL" sz="1600" b="1" dirty="0" smtClean="0">
                <a:solidFill>
                  <a:schemeClr val="tx1"/>
                </a:solidFill>
                <a:latin typeface="Gisha" panose="020B0502040204020203" pitchFamily="34" charset="-79"/>
                <a:cs typeface="Gisha" panose="020B0502040204020203" pitchFamily="34" charset="-79"/>
              </a:rPr>
              <a:t>חלון הזדמנויות</a:t>
            </a:r>
            <a:endParaRPr lang="he-IL" sz="1400" dirty="0">
              <a:solidFill>
                <a:srgbClr val="002060"/>
              </a:solidFill>
              <a:latin typeface="Gisha" panose="020B0502040204020203" pitchFamily="34" charset="-79"/>
              <a:cs typeface="Gisha" panose="020B0502040204020203" pitchFamily="34" charset="-79"/>
            </a:endParaRPr>
          </a:p>
        </p:txBody>
      </p:sp>
      <p:pic>
        <p:nvPicPr>
          <p:cNvPr id="96" name="Picture 2" descr="http://www.wpclipart.com/plants/flowers/abstract_flower/abstract_flower_6_cartoon.png">
            <a:hlinkClick r:id="rId2"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218688" y="1620797"/>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http://www.wpclipart.com/plants/flowers/abstract_flower/abstract_flower_6_cartoon.png">
            <a:hlinkClick r:id="rId30"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895203" y="3021544"/>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98" name="מלבן מעוגל 5"/>
          <p:cNvSpPr/>
          <p:nvPr/>
        </p:nvSpPr>
        <p:spPr>
          <a:xfrm>
            <a:off x="3392252" y="2906187"/>
            <a:ext cx="2491213" cy="49425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תפקיד המורה החונך</a:t>
            </a:r>
            <a:endParaRPr lang="he-IL" sz="1600" b="1" dirty="0">
              <a:solidFill>
                <a:schemeClr val="tx1"/>
              </a:solidFill>
              <a:latin typeface="Gisha" panose="020B0502040204020203" pitchFamily="34" charset="-79"/>
              <a:cs typeface="Gisha" panose="020B0502040204020203" pitchFamily="34" charset="-79"/>
            </a:endParaRPr>
          </a:p>
        </p:txBody>
      </p:sp>
      <p:pic>
        <p:nvPicPr>
          <p:cNvPr id="99" name="תמונה 98"/>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rot="1276419">
            <a:off x="8957074" y="-148250"/>
            <a:ext cx="1720807" cy="1720807"/>
          </a:xfrm>
          <a:prstGeom prst="rect">
            <a:avLst/>
          </a:prstGeom>
        </p:spPr>
      </p:pic>
      <p:pic>
        <p:nvPicPr>
          <p:cNvPr id="100" name="Picture 2" descr="http://www.wpclipart.com/plants/flowers/abstract_flower/abstract_flower_6_cartoon.png">
            <a:hlinkClick r:id="rId32"/>
          </p:cNvPr>
          <p:cNvPicPr>
            <a:picLocks noChangeAspect="1" noChangeArrowheads="1"/>
          </p:cNvPicPr>
          <p:nvPr/>
        </p:nvPicPr>
        <p:blipFill>
          <a:blip r:embed="rId3" cstate="email">
            <a:clrChange>
              <a:clrFrom>
                <a:srgbClr val="F7F6F9"/>
              </a:clrFrom>
              <a:clrTo>
                <a:srgbClr val="F7F6F9">
                  <a:alpha val="0"/>
                </a:srgbClr>
              </a:clrTo>
            </a:clrChange>
            <a:extLst>
              <a:ext uri="{28A0092B-C50C-407E-A947-70E740481C1C}">
                <a14:useLocalDpi xmlns:a14="http://schemas.microsoft.com/office/drawing/2010/main"/>
              </a:ext>
            </a:extLst>
          </a:blip>
          <a:srcRect/>
          <a:stretch>
            <a:fillRect/>
          </a:stretch>
        </p:blipFill>
        <p:spPr bwMode="auto">
          <a:xfrm>
            <a:off x="2823866" y="4531403"/>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101" name="מלבן מעוגל 7"/>
          <p:cNvSpPr/>
          <p:nvPr/>
        </p:nvSpPr>
        <p:spPr>
          <a:xfrm>
            <a:off x="259632" y="4461803"/>
            <a:ext cx="2548656"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התאמות לחינוך המיוחד</a:t>
            </a:r>
            <a:endParaRPr lang="he-IL" sz="1600" b="1" dirty="0">
              <a:solidFill>
                <a:schemeClr val="tx1"/>
              </a:solidFill>
              <a:latin typeface="Gisha" panose="020B0502040204020203" pitchFamily="34" charset="-79"/>
              <a:cs typeface="Gisha" panose="020B0502040204020203" pitchFamily="34" charset="-79"/>
            </a:endParaRPr>
          </a:p>
        </p:txBody>
      </p:sp>
      <p:sp>
        <p:nvSpPr>
          <p:cNvPr id="102" name="מלבן מעוגל 5"/>
          <p:cNvSpPr/>
          <p:nvPr/>
        </p:nvSpPr>
        <p:spPr>
          <a:xfrm>
            <a:off x="9323745" y="5698676"/>
            <a:ext cx="1906424"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עקרונות התכנית</a:t>
            </a:r>
            <a:endParaRPr lang="he-IL" sz="1600" b="1" dirty="0">
              <a:solidFill>
                <a:schemeClr val="tx1"/>
              </a:solidFill>
              <a:latin typeface="Gisha" panose="020B0502040204020203" pitchFamily="34" charset="-79"/>
              <a:cs typeface="Gisha" panose="020B0502040204020203" pitchFamily="34" charset="-79"/>
            </a:endParaRPr>
          </a:p>
        </p:txBody>
      </p:sp>
      <p:pic>
        <p:nvPicPr>
          <p:cNvPr id="103" name="Picture 2" descr="http://www.wpclipart.com/plants/flowers/abstract_flower/abstract_flower_6_cartoon.png">
            <a:hlinkClick r:id="rId33"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228301" y="5720775"/>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2" descr="http://www.wpclipart.com/plants/flowers/abstract_flower/abstract_flower_6_cartoon.png">
            <a:hlinkClick r:id="rId34"/>
          </p:cNvPr>
          <p:cNvPicPr>
            <a:picLocks noChangeAspect="1" noChangeArrowheads="1"/>
          </p:cNvPicPr>
          <p:nvPr/>
        </p:nvPicPr>
        <p:blipFill>
          <a:blip r:embed="rId3" cstate="email">
            <a:clrChange>
              <a:clrFrom>
                <a:srgbClr val="F7F6F9"/>
              </a:clrFrom>
              <a:clrTo>
                <a:srgbClr val="F7F6F9">
                  <a:alpha val="0"/>
                </a:srgbClr>
              </a:clrTo>
            </a:clrChange>
            <a:extLst>
              <a:ext uri="{28A0092B-C50C-407E-A947-70E740481C1C}">
                <a14:useLocalDpi xmlns:a14="http://schemas.microsoft.com/office/drawing/2010/main"/>
              </a:ext>
            </a:extLst>
          </a:blip>
          <a:srcRect/>
          <a:stretch>
            <a:fillRect/>
          </a:stretch>
        </p:blipFill>
        <p:spPr bwMode="auto">
          <a:xfrm>
            <a:off x="2835741" y="4100072"/>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120" name="מלבן מעוגל 7"/>
          <p:cNvSpPr/>
          <p:nvPr/>
        </p:nvSpPr>
        <p:spPr>
          <a:xfrm>
            <a:off x="259632" y="4113924"/>
            <a:ext cx="2548656"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נוהל הסדרה</a:t>
            </a:r>
            <a:endParaRPr lang="he-IL" sz="1600" b="1" dirty="0">
              <a:solidFill>
                <a:schemeClr val="tx1"/>
              </a:solidFill>
              <a:latin typeface="Gisha" panose="020B0502040204020203" pitchFamily="34" charset="-79"/>
              <a:cs typeface="Gisha" panose="020B0502040204020203" pitchFamily="34" charset="-79"/>
            </a:endParaRPr>
          </a:p>
        </p:txBody>
      </p:sp>
      <p:sp>
        <p:nvSpPr>
          <p:cNvPr id="122" name="מלבן מעוגל 6"/>
          <p:cNvSpPr/>
          <p:nvPr/>
        </p:nvSpPr>
        <p:spPr>
          <a:xfrm>
            <a:off x="4071631" y="5231167"/>
            <a:ext cx="1824745" cy="3603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b"/>
          <a:lstStyle/>
          <a:p>
            <a:pPr algn="r" rtl="1">
              <a:defRPr/>
            </a:pPr>
            <a:r>
              <a:rPr lang="he-IL" sz="1600" b="1" dirty="0" smtClean="0">
                <a:solidFill>
                  <a:schemeClr val="tx1"/>
                </a:solidFill>
                <a:latin typeface="Gisha" panose="020B0502040204020203" pitchFamily="34" charset="-79"/>
                <a:cs typeface="Gisha" panose="020B0502040204020203" pitchFamily="34" charset="-79"/>
              </a:rPr>
              <a:t>מדדים לטווח קצר</a:t>
            </a:r>
            <a:endParaRPr lang="he-IL" sz="1400" dirty="0">
              <a:solidFill>
                <a:srgbClr val="002060"/>
              </a:solidFill>
              <a:latin typeface="Gisha" panose="020B0502040204020203" pitchFamily="34" charset="-79"/>
              <a:cs typeface="Gisha" panose="020B0502040204020203" pitchFamily="34" charset="-79"/>
            </a:endParaRPr>
          </a:p>
        </p:txBody>
      </p:sp>
      <p:pic>
        <p:nvPicPr>
          <p:cNvPr id="123" name="Picture 2" descr="http://www.wpclipart.com/plants/flowers/abstract_flower/abstract_flower_6_cartoon.png">
            <a:hlinkClick r:id="rId35"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888791" y="5263635"/>
            <a:ext cx="316163" cy="316163"/>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2" descr="http://www.wpclipart.com/plants/flowers/abstract_flower/abstract_flower_6_cartoon.png">
            <a:hlinkClick r:id="rId36"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887949" y="5680847"/>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125" name="מלבן מעוגל 7"/>
          <p:cNvSpPr/>
          <p:nvPr/>
        </p:nvSpPr>
        <p:spPr>
          <a:xfrm>
            <a:off x="3340134" y="5624772"/>
            <a:ext cx="2548656"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מדדים לטווח ארוך</a:t>
            </a:r>
            <a:endParaRPr lang="he-IL" sz="1600" b="1" dirty="0">
              <a:solidFill>
                <a:schemeClr val="tx1"/>
              </a:solidFill>
              <a:latin typeface="Gisha" panose="020B0502040204020203" pitchFamily="34" charset="-79"/>
              <a:cs typeface="Gisha" panose="020B0502040204020203" pitchFamily="34" charset="-79"/>
            </a:endParaRPr>
          </a:p>
        </p:txBody>
      </p:sp>
      <p:sp>
        <p:nvSpPr>
          <p:cNvPr id="3" name="מלבן 2"/>
          <p:cNvSpPr/>
          <p:nvPr/>
        </p:nvSpPr>
        <p:spPr>
          <a:xfrm>
            <a:off x="1062526" y="2946368"/>
            <a:ext cx="1720343" cy="584775"/>
          </a:xfrm>
          <a:prstGeom prst="rect">
            <a:avLst/>
          </a:prstGeom>
        </p:spPr>
        <p:txBody>
          <a:bodyPr wrap="none">
            <a:spAutoFit/>
          </a:bodyPr>
          <a:lstStyle/>
          <a:p>
            <a:pPr algn="r" rtl="1">
              <a:defRPr/>
            </a:pPr>
            <a:r>
              <a:rPr lang="he-IL" sz="1600" b="1" dirty="0">
                <a:latin typeface="Gisha" panose="020B0502040204020203" pitchFamily="34" charset="-79"/>
                <a:cs typeface="Gisha" panose="020B0502040204020203" pitchFamily="34" charset="-79"/>
              </a:rPr>
              <a:t>סילבוס </a:t>
            </a:r>
            <a:r>
              <a:rPr lang="he-IL" sz="1600" b="1" dirty="0" smtClean="0">
                <a:latin typeface="Gisha" panose="020B0502040204020203" pitchFamily="34" charset="-79"/>
                <a:cs typeface="Gisha" panose="020B0502040204020203" pitchFamily="34" charset="-79"/>
              </a:rPr>
              <a:t>ופעילויות</a:t>
            </a:r>
          </a:p>
          <a:p>
            <a:pPr algn="r" rtl="1">
              <a:defRPr/>
            </a:pPr>
            <a:r>
              <a:rPr lang="he-IL" sz="1600" b="1" dirty="0" smtClean="0">
                <a:latin typeface="Gisha" panose="020B0502040204020203" pitchFamily="34" charset="-79"/>
                <a:cs typeface="Gisha" panose="020B0502040204020203" pitchFamily="34" charset="-79"/>
              </a:rPr>
              <a:t>לשעה </a:t>
            </a:r>
            <a:r>
              <a:rPr lang="he-IL" sz="1600" b="1" dirty="0">
                <a:latin typeface="Gisha" panose="020B0502040204020203" pitchFamily="34" charset="-79"/>
                <a:cs typeface="Gisha" panose="020B0502040204020203" pitchFamily="34" charset="-79"/>
              </a:rPr>
              <a:t>הפרטנית</a:t>
            </a:r>
          </a:p>
        </p:txBody>
      </p:sp>
      <p:pic>
        <p:nvPicPr>
          <p:cNvPr id="132" name="Picture 2" descr="http://www.wpclipart.com/plants/flowers/abstract_flower/abstract_flower_6_cartoon.png">
            <a:hlinkClick r:id="rId27"/>
          </p:cNvPr>
          <p:cNvPicPr>
            <a:picLocks noChangeAspect="1" noChangeArrowheads="1"/>
          </p:cNvPicPr>
          <p:nvPr/>
        </p:nvPicPr>
        <p:blipFill>
          <a:blip r:embed="rId3" cstate="email">
            <a:clrChange>
              <a:clrFrom>
                <a:srgbClr val="F7F6F9"/>
              </a:clrFrom>
              <a:clrTo>
                <a:srgbClr val="F7F6F9">
                  <a:alpha val="0"/>
                </a:srgbClr>
              </a:clrTo>
            </a:clrChange>
            <a:extLst>
              <a:ext uri="{28A0092B-C50C-407E-A947-70E740481C1C}">
                <a14:useLocalDpi xmlns:a14="http://schemas.microsoft.com/office/drawing/2010/main"/>
              </a:ext>
            </a:extLst>
          </a:blip>
          <a:srcRect/>
          <a:stretch>
            <a:fillRect/>
          </a:stretch>
        </p:blipFill>
        <p:spPr bwMode="auto">
          <a:xfrm>
            <a:off x="2823307" y="3021662"/>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01304" y="1326564"/>
            <a:ext cx="1756230" cy="338554"/>
          </a:xfrm>
          <a:prstGeom prst="rect">
            <a:avLst/>
          </a:prstGeom>
          <a:noFill/>
          <a:extLst>
            <a:ext uri="{909E8E84-426E-40DD-AFC4-6F175D3DCCD1}">
              <a14:hiddenFill xmlns:a14="http://schemas.microsoft.com/office/drawing/2010/main">
                <a:solidFill>
                  <a:srgbClr val="FFFFFF"/>
                </a:solidFill>
              </a14:hiddenFill>
            </a:ext>
          </a:extLst>
        </p:spPr>
        <p:txBody>
          <a:bodyPr wrap="square" rtlCol="1">
            <a:spAutoFit/>
          </a:bodyPr>
          <a:lstStyle/>
          <a:p>
            <a:r>
              <a:rPr lang="he-IL" sz="1600" b="1" dirty="0">
                <a:solidFill>
                  <a:srgbClr val="6600CC"/>
                </a:solidFill>
                <a:latin typeface="Gisha" panose="020B0502040204020203" pitchFamily="34" charset="-79"/>
                <a:cs typeface="Gisha" panose="020B0502040204020203" pitchFamily="34" charset="-79"/>
              </a:rPr>
              <a:t>קישורים חיצוניים</a:t>
            </a:r>
          </a:p>
        </p:txBody>
      </p:sp>
      <p:pic>
        <p:nvPicPr>
          <p:cNvPr id="104" name="Picture 2" descr="http://www.wpclipart.com/plants/flowers/abstract_flower/abstract_flower_6_cartoon.png">
            <a:hlinkClick r:id="rId37"/>
          </p:cNvPr>
          <p:cNvPicPr>
            <a:picLocks noChangeAspect="1" noChangeArrowheads="1"/>
          </p:cNvPicPr>
          <p:nvPr/>
        </p:nvPicPr>
        <p:blipFill>
          <a:blip r:embed="rId3" cstate="email">
            <a:clrChange>
              <a:clrFrom>
                <a:srgbClr val="F7F6F9"/>
              </a:clrFrom>
              <a:clrTo>
                <a:srgbClr val="F7F6F9">
                  <a:alpha val="0"/>
                </a:srgbClr>
              </a:clrTo>
            </a:clrChange>
            <a:extLst>
              <a:ext uri="{28A0092B-C50C-407E-A947-70E740481C1C}">
                <a14:useLocalDpi xmlns:a14="http://schemas.microsoft.com/office/drawing/2010/main"/>
              </a:ext>
            </a:extLst>
          </a:blip>
          <a:srcRect/>
          <a:stretch>
            <a:fillRect/>
          </a:stretch>
        </p:blipFill>
        <p:spPr bwMode="auto">
          <a:xfrm>
            <a:off x="2835182" y="3537612"/>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105" name="מלבן מעוגל 7"/>
          <p:cNvSpPr/>
          <p:nvPr/>
        </p:nvSpPr>
        <p:spPr>
          <a:xfrm>
            <a:off x="261059" y="3609863"/>
            <a:ext cx="2548656"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תקצוב מנהל ההתנדבות </a:t>
            </a:r>
            <a:r>
              <a:rPr lang="he-IL" sz="1600" b="1" dirty="0" err="1" smtClean="0">
                <a:solidFill>
                  <a:schemeClr val="tx1"/>
                </a:solidFill>
                <a:latin typeface="Gisha" panose="020B0502040204020203" pitchFamily="34" charset="-79"/>
                <a:cs typeface="Gisha" panose="020B0502040204020203" pitchFamily="34" charset="-79"/>
              </a:rPr>
              <a:t>הרשותי</a:t>
            </a:r>
            <a:endParaRPr lang="he-IL" sz="1600" b="1" dirty="0">
              <a:solidFill>
                <a:schemeClr val="tx1"/>
              </a:solidFill>
              <a:latin typeface="Gisha" panose="020B0502040204020203" pitchFamily="34" charset="-79"/>
              <a:cs typeface="Gisha" panose="020B0502040204020203" pitchFamily="34" charset="-79"/>
            </a:endParaRPr>
          </a:p>
        </p:txBody>
      </p:sp>
      <p:pic>
        <p:nvPicPr>
          <p:cNvPr id="106" name="Picture 6">
            <a:hlinkClick r:id="rId38" action="ppaction://hlinksldjump"/>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21348052">
            <a:off x="8740633" y="1837692"/>
            <a:ext cx="328243"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7" name="מלבן מעוגל 9"/>
          <p:cNvSpPr/>
          <p:nvPr/>
        </p:nvSpPr>
        <p:spPr>
          <a:xfrm>
            <a:off x="6370666" y="1788054"/>
            <a:ext cx="2344264" cy="3587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סילבוס י' – מרכיב עיוני</a:t>
            </a:r>
            <a:endParaRPr lang="he-IL" sz="1600" b="1" dirty="0">
              <a:solidFill>
                <a:schemeClr val="tx1"/>
              </a:solidFill>
              <a:latin typeface="Gisha" panose="020B0502040204020203" pitchFamily="34" charset="-79"/>
              <a:cs typeface="Gisha" panose="020B0502040204020203" pitchFamily="34" charset="-79"/>
            </a:endParaRPr>
          </a:p>
        </p:txBody>
      </p:sp>
      <p:pic>
        <p:nvPicPr>
          <p:cNvPr id="108" name="Picture 2" descr="http://www.wpclipart.com/plants/flowers/abstract_flower/abstract_flower_6_cartoon.png">
            <a:hlinkClick r:id="rId39"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754916" y="2210486"/>
            <a:ext cx="316163" cy="316163"/>
          </a:xfrm>
          <a:prstGeom prst="rect">
            <a:avLst/>
          </a:prstGeom>
          <a:noFill/>
          <a:extLst>
            <a:ext uri="{909E8E84-426E-40DD-AFC4-6F175D3DCCD1}">
              <a14:hiddenFill xmlns:a14="http://schemas.microsoft.com/office/drawing/2010/main">
                <a:solidFill>
                  <a:srgbClr val="FFFFFF"/>
                </a:solidFill>
              </a14:hiddenFill>
            </a:ext>
          </a:extLst>
        </p:spPr>
      </p:pic>
      <p:sp>
        <p:nvSpPr>
          <p:cNvPr id="109" name="מלבן מעוגל 9"/>
          <p:cNvSpPr/>
          <p:nvPr/>
        </p:nvSpPr>
        <p:spPr>
          <a:xfrm>
            <a:off x="6150999" y="2204501"/>
            <a:ext cx="2598606" cy="3587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תהליך חינוכי בשעה הפרטנית</a:t>
            </a:r>
            <a:endParaRPr lang="he-IL" sz="1600" b="1" dirty="0">
              <a:solidFill>
                <a:schemeClr val="tx1"/>
              </a:solidFill>
              <a:latin typeface="Gisha" panose="020B0502040204020203" pitchFamily="34" charset="-79"/>
              <a:cs typeface="Gisha" panose="020B0502040204020203" pitchFamily="34" charset="-79"/>
            </a:endParaRPr>
          </a:p>
        </p:txBody>
      </p:sp>
      <p:sp>
        <p:nvSpPr>
          <p:cNvPr id="110" name="מלבן מעוגל 7"/>
          <p:cNvSpPr/>
          <p:nvPr/>
        </p:nvSpPr>
        <p:spPr>
          <a:xfrm>
            <a:off x="6277100" y="6274639"/>
            <a:ext cx="2548656"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he-IL" sz="1600" b="1" dirty="0" smtClean="0">
                <a:solidFill>
                  <a:schemeClr val="tx1"/>
                </a:solidFill>
                <a:latin typeface="Gisha" panose="020B0502040204020203" pitchFamily="34" charset="-79"/>
                <a:cs typeface="Gisha" panose="020B0502040204020203" pitchFamily="34" charset="-79"/>
              </a:rPr>
              <a:t>שילוב למידה עיונית והתנסות מעשית</a:t>
            </a:r>
            <a:endParaRPr lang="he-IL" sz="1600" b="1" dirty="0">
              <a:solidFill>
                <a:schemeClr val="tx1"/>
              </a:solidFill>
              <a:latin typeface="Gisha" panose="020B0502040204020203" pitchFamily="34" charset="-79"/>
              <a:cs typeface="Gisha" panose="020B0502040204020203" pitchFamily="34" charset="-79"/>
            </a:endParaRPr>
          </a:p>
        </p:txBody>
      </p:sp>
      <p:pic>
        <p:nvPicPr>
          <p:cNvPr id="111" name="Picture 2" descr="http://www.wpclipart.com/plants/flowers/abstract_flower/abstract_flower_6_cartoon.png">
            <a:hlinkClick r:id="rId40" action="ppaction://hlinksldjump"/>
          </p:cNvPr>
          <p:cNvPicPr>
            <a:picLocks noChangeAspect="1" noChangeArrowheads="1"/>
          </p:cNvPicPr>
          <p:nvPr/>
        </p:nvPicPr>
        <p:blipFill>
          <a:blip r:embed="rId3"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794915" y="6318838"/>
            <a:ext cx="316163" cy="316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420557"/>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2851359" y="-243424"/>
            <a:ext cx="5734050" cy="2219691"/>
          </a:xfrm>
          <a:prstGeom prst="rect">
            <a:avLst/>
          </a:prstGeom>
        </p:spPr>
        <p:txBody>
          <a:bodyPr vert="horz" lIns="0" tIns="45720" rIns="0" bIns="45720" rtlCol="0" anchor="ctr">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ar-JO" sz="4800" b="1" dirty="0" smtClean="0">
                <a:latin typeface="Gisha" panose="020B0502040204020203" pitchFamily="34" charset="-79"/>
                <a:ea typeface="+mn-ea"/>
                <a:cs typeface="Gisha" panose="020B0502040204020203" pitchFamily="34" charset="-79"/>
              </a:rPr>
              <a:t>بداية عالم جديد</a:t>
            </a:r>
            <a:endParaRPr lang="en-US" sz="4800" b="1" dirty="0">
              <a:latin typeface="Gisha" panose="020B0502040204020203" pitchFamily="34" charset="-79"/>
              <a:ea typeface="+mn-ea"/>
              <a:cs typeface="Gisha" panose="020B0502040204020203" pitchFamily="34" charset="-79"/>
            </a:endParaRPr>
          </a:p>
        </p:txBody>
      </p:sp>
      <p:sp>
        <p:nvSpPr>
          <p:cNvPr id="2" name="מציין מיקום של מספר שקופית 1"/>
          <p:cNvSpPr>
            <a:spLocks noGrp="1"/>
          </p:cNvSpPr>
          <p:nvPr>
            <p:ph type="sldNum" sz="quarter" idx="12"/>
          </p:nvPr>
        </p:nvSpPr>
        <p:spPr/>
        <p:txBody>
          <a:bodyPr/>
          <a:lstStyle/>
          <a:p>
            <a:fld id="{0FF54DE5-C571-48E8-A5BC-B369434E2F44}" type="slidenum">
              <a:rPr lang="he-IL" smtClean="0"/>
              <a:t>4</a:t>
            </a:fld>
            <a:endParaRPr lang="he-IL" dirty="0"/>
          </a:p>
        </p:txBody>
      </p:sp>
      <p:sp>
        <p:nvSpPr>
          <p:cNvPr id="3" name="מלבן 2"/>
          <p:cNvSpPr/>
          <p:nvPr/>
        </p:nvSpPr>
        <p:spPr>
          <a:xfrm>
            <a:off x="7883153" y="2147145"/>
            <a:ext cx="2163093" cy="828625"/>
          </a:xfrm>
          <a:prstGeom prst="rect">
            <a:avLst/>
          </a:prstGeom>
        </p:spPr>
        <p:txBody>
          <a:bodyPr wrap="none">
            <a:spAutoFit/>
          </a:bodyPr>
          <a:lstStyle/>
          <a:p>
            <a:pPr marL="68580" lvl="0" algn="r" rtl="1">
              <a:lnSpc>
                <a:spcPct val="200000"/>
              </a:lnSpc>
              <a:spcBef>
                <a:spcPct val="20000"/>
              </a:spcBef>
              <a:buClr>
                <a:srgbClr val="94C600"/>
              </a:buClr>
              <a:buSzPct val="76000"/>
              <a:defRPr/>
            </a:pPr>
            <a:r>
              <a:rPr lang="ar-SA" sz="2800" b="1" dirty="0" smtClean="0">
                <a:solidFill>
                  <a:srgbClr val="002060"/>
                </a:solidFill>
                <a:latin typeface="Gisha" panose="020B0502040204020203" pitchFamily="34" charset="-79"/>
                <a:cs typeface="Gisha" panose="020B0502040204020203" pitchFamily="34" charset="-79"/>
              </a:rPr>
              <a:t>شمولية البرنامج</a:t>
            </a:r>
            <a:endParaRPr lang="he-IL" sz="2800" b="1" dirty="0">
              <a:solidFill>
                <a:srgbClr val="002060"/>
              </a:solidFill>
              <a:latin typeface="Gisha" panose="020B0502040204020203" pitchFamily="34" charset="-79"/>
              <a:cs typeface="Gisha" panose="020B0502040204020203" pitchFamily="34" charset="-79"/>
            </a:endParaRPr>
          </a:p>
        </p:txBody>
      </p:sp>
      <p:sp>
        <p:nvSpPr>
          <p:cNvPr id="15" name="מלבן 14"/>
          <p:cNvSpPr/>
          <p:nvPr/>
        </p:nvSpPr>
        <p:spPr>
          <a:xfrm>
            <a:off x="839278" y="1976267"/>
            <a:ext cx="2050346" cy="828625"/>
          </a:xfrm>
          <a:prstGeom prst="rect">
            <a:avLst/>
          </a:prstGeom>
        </p:spPr>
        <p:txBody>
          <a:bodyPr wrap="square">
            <a:spAutoFit/>
          </a:bodyPr>
          <a:lstStyle/>
          <a:p>
            <a:pPr marL="68580" lvl="0" algn="r" rtl="1">
              <a:lnSpc>
                <a:spcPct val="200000"/>
              </a:lnSpc>
              <a:spcBef>
                <a:spcPct val="20000"/>
              </a:spcBef>
              <a:buClr>
                <a:srgbClr val="94C600"/>
              </a:buClr>
              <a:buSzPct val="76000"/>
              <a:defRPr/>
            </a:pPr>
            <a:r>
              <a:rPr lang="ar-JO" sz="2800" b="1" dirty="0" smtClean="0">
                <a:latin typeface="Gisha" panose="020B0502040204020203" pitchFamily="34" charset="-79"/>
                <a:cs typeface="Gisha" panose="020B0502040204020203" pitchFamily="34" charset="-79"/>
              </a:rPr>
              <a:t>تكريس وقت</a:t>
            </a:r>
            <a:endParaRPr lang="he-IL" sz="2800" b="1" dirty="0">
              <a:latin typeface="Gisha" panose="020B0502040204020203" pitchFamily="34" charset="-79"/>
              <a:cs typeface="Gisha" panose="020B0502040204020203" pitchFamily="34" charset="-79"/>
            </a:endParaRPr>
          </a:p>
        </p:txBody>
      </p:sp>
      <p:sp>
        <p:nvSpPr>
          <p:cNvPr id="18" name="מלבן 17"/>
          <p:cNvSpPr/>
          <p:nvPr/>
        </p:nvSpPr>
        <p:spPr>
          <a:xfrm>
            <a:off x="118753" y="3658931"/>
            <a:ext cx="2612829" cy="828625"/>
          </a:xfrm>
          <a:prstGeom prst="rect">
            <a:avLst/>
          </a:prstGeom>
        </p:spPr>
        <p:txBody>
          <a:bodyPr wrap="square">
            <a:spAutoFit/>
          </a:bodyPr>
          <a:lstStyle/>
          <a:p>
            <a:pPr marL="68580" lvl="0" algn="r" rtl="1">
              <a:lnSpc>
                <a:spcPct val="200000"/>
              </a:lnSpc>
              <a:spcBef>
                <a:spcPct val="20000"/>
              </a:spcBef>
              <a:buClr>
                <a:srgbClr val="94C600"/>
              </a:buClr>
              <a:buSzPct val="76000"/>
              <a:defRPr/>
            </a:pPr>
            <a:r>
              <a:rPr lang="ar-JO" sz="2800" b="1" dirty="0" smtClean="0">
                <a:latin typeface="Gisha" panose="020B0502040204020203" pitchFamily="34" charset="-79"/>
                <a:cs typeface="Gisha" panose="020B0502040204020203" pitchFamily="34" charset="-79"/>
              </a:rPr>
              <a:t>شرط للاستحقاق</a:t>
            </a:r>
            <a:endParaRPr lang="he-IL" sz="2800" b="1" dirty="0">
              <a:latin typeface="Gisha" panose="020B0502040204020203" pitchFamily="34" charset="-79"/>
              <a:cs typeface="Gisha" panose="020B0502040204020203" pitchFamily="34" charset="-79"/>
            </a:endParaRPr>
          </a:p>
        </p:txBody>
      </p:sp>
      <p:sp>
        <p:nvSpPr>
          <p:cNvPr id="19" name="מלבן 18"/>
          <p:cNvSpPr/>
          <p:nvPr/>
        </p:nvSpPr>
        <p:spPr>
          <a:xfrm>
            <a:off x="8152963" y="3938916"/>
            <a:ext cx="2690480" cy="828625"/>
          </a:xfrm>
          <a:prstGeom prst="rect">
            <a:avLst/>
          </a:prstGeom>
        </p:spPr>
        <p:txBody>
          <a:bodyPr wrap="none">
            <a:spAutoFit/>
          </a:bodyPr>
          <a:lstStyle/>
          <a:p>
            <a:pPr marL="68580" lvl="0" algn="r" rtl="1">
              <a:lnSpc>
                <a:spcPct val="200000"/>
              </a:lnSpc>
              <a:spcBef>
                <a:spcPct val="20000"/>
              </a:spcBef>
              <a:buClr>
                <a:srgbClr val="94C600"/>
              </a:buClr>
              <a:buSzPct val="76000"/>
              <a:defRPr/>
            </a:pPr>
            <a:r>
              <a:rPr lang="ar-JO" sz="2800" b="1" dirty="0" smtClean="0">
                <a:latin typeface="Gisha" panose="020B0502040204020203" pitchFamily="34" charset="-79"/>
                <a:cs typeface="Gisha" panose="020B0502040204020203" pitchFamily="34" charset="-79"/>
              </a:rPr>
              <a:t>ربط بمجالات المعرفة</a:t>
            </a:r>
            <a:endParaRPr lang="he-IL" sz="2800" b="1" dirty="0">
              <a:latin typeface="Gisha" panose="020B0502040204020203" pitchFamily="34" charset="-79"/>
              <a:cs typeface="Gisha" panose="020B0502040204020203" pitchFamily="34" charset="-79"/>
            </a:endParaRPr>
          </a:p>
        </p:txBody>
      </p:sp>
      <p:sp>
        <p:nvSpPr>
          <p:cNvPr id="20" name="מלבן 19"/>
          <p:cNvSpPr/>
          <p:nvPr/>
        </p:nvSpPr>
        <p:spPr>
          <a:xfrm>
            <a:off x="5641839" y="5397421"/>
            <a:ext cx="739626" cy="828625"/>
          </a:xfrm>
          <a:prstGeom prst="rect">
            <a:avLst/>
          </a:prstGeom>
        </p:spPr>
        <p:txBody>
          <a:bodyPr wrap="none">
            <a:spAutoFit/>
          </a:bodyPr>
          <a:lstStyle/>
          <a:p>
            <a:pPr marL="68580" lvl="0" algn="r" rtl="1">
              <a:lnSpc>
                <a:spcPct val="200000"/>
              </a:lnSpc>
              <a:spcBef>
                <a:spcPct val="20000"/>
              </a:spcBef>
              <a:buClr>
                <a:srgbClr val="94C600"/>
              </a:buClr>
              <a:buSzPct val="76000"/>
              <a:defRPr/>
            </a:pPr>
            <a:r>
              <a:rPr lang="ar-JO" sz="2800" b="1" dirty="0" smtClean="0">
                <a:latin typeface="Gisha" panose="020B0502040204020203" pitchFamily="34" charset="-79"/>
                <a:cs typeface="Gisha" panose="020B0502040204020203" pitchFamily="34" charset="-79"/>
              </a:rPr>
              <a:t>فعال</a:t>
            </a:r>
            <a:endParaRPr lang="he-IL" sz="2800" b="1" dirty="0">
              <a:latin typeface="Gisha" panose="020B0502040204020203" pitchFamily="34" charset="-79"/>
              <a:cs typeface="Gisha" panose="020B0502040204020203" pitchFamily="34" charset="-79"/>
            </a:endParaRPr>
          </a:p>
        </p:txBody>
      </p:sp>
      <p:pic>
        <p:nvPicPr>
          <p:cNvPr id="23" name="תמונה 22">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2434" y="5861485"/>
            <a:ext cx="1093688" cy="729125"/>
          </a:xfrm>
          <a:prstGeom prst="rect">
            <a:avLst/>
          </a:prstGeom>
        </p:spPr>
      </p:pic>
      <p:pic>
        <p:nvPicPr>
          <p:cNvPr id="29" name="תמונה 28">
            <a:hlinkClick r:id="rId4" action="ppaction://hlinksldjump"/>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896474" y="2122971"/>
            <a:ext cx="893605" cy="681921"/>
          </a:xfrm>
          <a:prstGeom prst="rect">
            <a:avLst/>
          </a:prstGeom>
        </p:spPr>
      </p:pic>
      <p:pic>
        <p:nvPicPr>
          <p:cNvPr id="37" name="תמונה 36">
            <a:hlinkClick r:id="rId4" action="ppaction://hlinksldjump"/>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262312" y="3597955"/>
            <a:ext cx="893605" cy="681921"/>
          </a:xfrm>
          <a:prstGeom prst="rect">
            <a:avLst/>
          </a:prstGeom>
        </p:spPr>
      </p:pic>
      <p:pic>
        <p:nvPicPr>
          <p:cNvPr id="38" name="תמונה 37">
            <a:hlinkClick r:id="rId2" action="ppaction://hlinksldjump"/>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851359" y="2049618"/>
            <a:ext cx="893605" cy="681921"/>
          </a:xfrm>
          <a:prstGeom prst="rect">
            <a:avLst/>
          </a:prstGeom>
        </p:spPr>
      </p:pic>
      <p:pic>
        <p:nvPicPr>
          <p:cNvPr id="39" name="תמונה 38">
            <a:hlinkClick r:id="rId6" action="ppaction://hlinksldjump"/>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632787" y="3695448"/>
            <a:ext cx="893605" cy="681921"/>
          </a:xfrm>
          <a:prstGeom prst="rect">
            <a:avLst/>
          </a:prstGeom>
        </p:spPr>
      </p:pic>
      <p:pic>
        <p:nvPicPr>
          <p:cNvPr id="40" name="תמונה 39">
            <a:hlinkClick r:id="rId7" action="ppaction://hlinksldjump"/>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381465" y="5327745"/>
            <a:ext cx="893605" cy="681921"/>
          </a:xfrm>
          <a:prstGeom prst="rect">
            <a:avLst/>
          </a:prstGeom>
        </p:spPr>
      </p:pic>
      <p:pic>
        <p:nvPicPr>
          <p:cNvPr id="7" name="תמונה 6">
            <a:hlinkClick r:id="rId8"/>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013979" y="1976267"/>
            <a:ext cx="3261091" cy="3151372"/>
          </a:xfrm>
          <a:prstGeom prst="rect">
            <a:avLst/>
          </a:prstGeom>
        </p:spPr>
      </p:pic>
    </p:spTree>
    <p:extLst>
      <p:ext uri="{BB962C8B-B14F-4D97-AF65-F5344CB8AC3E}">
        <p14:creationId xmlns:p14="http://schemas.microsoft.com/office/powerpoint/2010/main" val="3269800714"/>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2541319" y="-470066"/>
            <a:ext cx="6863938" cy="2219691"/>
          </a:xfrm>
          <a:prstGeom prst="rect">
            <a:avLst/>
          </a:prstGeom>
        </p:spPr>
        <p:txBody>
          <a:bodyPr vert="horz" lIns="0" tIns="45720" rIns="0" bIns="45720" rtlCol="0" anchor="ctr">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marL="68580" lvl="0" algn="ctr" rtl="1">
              <a:lnSpc>
                <a:spcPct val="150000"/>
              </a:lnSpc>
              <a:spcBef>
                <a:spcPct val="20000"/>
              </a:spcBef>
              <a:buClr>
                <a:srgbClr val="94C600"/>
              </a:buClr>
              <a:buSzPct val="76000"/>
              <a:defRPr/>
            </a:pPr>
            <a:r>
              <a:rPr lang="ar-JO" sz="4000" b="1" dirty="0" smtClean="0">
                <a:latin typeface="Gisha" panose="020B0502040204020203" pitchFamily="34" charset="-79"/>
                <a:cs typeface="Gisha" panose="020B0502040204020203" pitchFamily="34" charset="-79"/>
              </a:rPr>
              <a:t>شرط لاستحقاق شهادة البجروت </a:t>
            </a:r>
            <a:endParaRPr lang="he-IL" sz="4000" b="1" dirty="0">
              <a:latin typeface="Gisha" panose="020B0502040204020203" pitchFamily="34" charset="-79"/>
              <a:cs typeface="Gisha" panose="020B0502040204020203" pitchFamily="34" charset="-79"/>
            </a:endParaRPr>
          </a:p>
        </p:txBody>
      </p:sp>
      <p:sp>
        <p:nvSpPr>
          <p:cNvPr id="2" name="מציין מיקום של מספר שקופית 1"/>
          <p:cNvSpPr>
            <a:spLocks noGrp="1"/>
          </p:cNvSpPr>
          <p:nvPr>
            <p:ph type="sldNum" sz="quarter" idx="12"/>
          </p:nvPr>
        </p:nvSpPr>
        <p:spPr/>
        <p:txBody>
          <a:bodyPr/>
          <a:lstStyle/>
          <a:p>
            <a:fld id="{0FF54DE5-C571-48E8-A5BC-B369434E2F44}" type="slidenum">
              <a:rPr lang="he-IL" smtClean="0"/>
              <a:t>5</a:t>
            </a:fld>
            <a:endParaRPr lang="he-IL"/>
          </a:p>
        </p:txBody>
      </p:sp>
      <p:pic>
        <p:nvPicPr>
          <p:cNvPr id="13" name="תמונה 12"/>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924757" y="1537482"/>
            <a:ext cx="3504910" cy="5461565"/>
          </a:xfrm>
          <a:prstGeom prst="rect">
            <a:avLst/>
          </a:prstGeom>
        </p:spPr>
      </p:pic>
      <p:pic>
        <p:nvPicPr>
          <p:cNvPr id="14" name="תמונה 13">
            <a:hlinkClick r:id="rId3"/>
          </p:cNvPr>
          <p:cNvPicPr>
            <a:picLocks noChangeAspect="1"/>
          </p:cNvPicPr>
          <p:nvPr/>
        </p:nvPicPr>
        <p:blipFill>
          <a:blip r:embed="rId4"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5658267" y="1494814"/>
            <a:ext cx="3511006" cy="5504233"/>
          </a:xfrm>
          <a:prstGeom prst="rect">
            <a:avLst/>
          </a:prstGeom>
        </p:spPr>
      </p:pic>
    </p:spTree>
    <p:extLst>
      <p:ext uri="{BB962C8B-B14F-4D97-AF65-F5344CB8AC3E}">
        <p14:creationId xmlns:p14="http://schemas.microsoft.com/office/powerpoint/2010/main" val="1866071562"/>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315311" y="-231830"/>
            <a:ext cx="10830910" cy="2219691"/>
          </a:xfrm>
          <a:prstGeom prst="rect">
            <a:avLst/>
          </a:prstGeom>
        </p:spPr>
        <p:txBody>
          <a:bodyPr vert="horz" lIns="0" tIns="45720" rIns="0" bIns="45720" rtlCol="0" anchor="ctr">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ar-JO" sz="3600" b="1" dirty="0" smtClean="0">
                <a:latin typeface="Gisha" panose="020B0502040204020203" pitchFamily="34" charset="-79"/>
                <a:cs typeface="Gisha" panose="020B0502040204020203" pitchFamily="34" charset="-79"/>
              </a:rPr>
              <a:t>ربط بمجالات المعرفة وبسيرورة التعلم </a:t>
            </a:r>
            <a:endParaRPr lang="he-IL" sz="3600" b="1" dirty="0">
              <a:latin typeface="Gisha" panose="020B0502040204020203" pitchFamily="34" charset="-79"/>
              <a:cs typeface="Gisha" panose="020B0502040204020203" pitchFamily="34" charset="-79"/>
            </a:endParaRPr>
          </a:p>
        </p:txBody>
      </p:sp>
      <p:sp>
        <p:nvSpPr>
          <p:cNvPr id="2" name="מציין מיקום של מספר שקופית 1"/>
          <p:cNvSpPr>
            <a:spLocks noGrp="1"/>
          </p:cNvSpPr>
          <p:nvPr>
            <p:ph type="sldNum" sz="quarter" idx="12"/>
          </p:nvPr>
        </p:nvSpPr>
        <p:spPr>
          <a:xfrm>
            <a:off x="9363660" y="6492875"/>
            <a:ext cx="1828800" cy="365125"/>
          </a:xfrm>
        </p:spPr>
        <p:txBody>
          <a:bodyPr/>
          <a:lstStyle/>
          <a:p>
            <a:fld id="{0FF54DE5-C571-48E8-A5BC-B369434E2F44}" type="slidenum">
              <a:rPr lang="he-IL" smtClean="0"/>
              <a:t>6</a:t>
            </a:fld>
            <a:endParaRPr lang="he-IL"/>
          </a:p>
        </p:txBody>
      </p:sp>
      <p:pic>
        <p:nvPicPr>
          <p:cNvPr id="8" name="Picture Placeholder 3" descr="Open book on table, blurred shelves of books in background" title="Sample Picture">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867026" y="1774826"/>
            <a:ext cx="5059368" cy="40861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תמונה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27337" y="1110689"/>
            <a:ext cx="2529631" cy="2541822"/>
          </a:xfrm>
          <a:prstGeom prst="rect">
            <a:avLst/>
          </a:prstGeom>
        </p:spPr>
      </p:pic>
      <p:sp>
        <p:nvSpPr>
          <p:cNvPr id="3" name="TextBox 2"/>
          <p:cNvSpPr txBox="1"/>
          <p:nvPr/>
        </p:nvSpPr>
        <p:spPr>
          <a:xfrm rot="1682234">
            <a:off x="7952721" y="2011711"/>
            <a:ext cx="1478862" cy="954107"/>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pPr algn="ctr"/>
            <a:r>
              <a:rPr lang="ar-JO" sz="2800" dirty="0" smtClean="0"/>
              <a:t>للأمثلة إضغط هنا</a:t>
            </a:r>
            <a:endParaRPr lang="he-IL" sz="2800" dirty="0"/>
          </a:p>
        </p:txBody>
      </p:sp>
    </p:spTree>
    <p:extLst>
      <p:ext uri="{BB962C8B-B14F-4D97-AF65-F5344CB8AC3E}">
        <p14:creationId xmlns:p14="http://schemas.microsoft.com/office/powerpoint/2010/main" val="3506592766"/>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7627" y="1380676"/>
            <a:ext cx="6130343" cy="5094514"/>
          </a:xfrm>
          <a:prstGeom prst="rect">
            <a:avLst/>
          </a:prstGeom>
          <a:solidFill>
            <a:srgbClr val="F8FFF3"/>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txBox="1">
            <a:spLocks/>
          </p:cNvSpPr>
          <p:nvPr/>
        </p:nvSpPr>
        <p:spPr>
          <a:xfrm>
            <a:off x="3031635" y="-240774"/>
            <a:ext cx="5734050" cy="2219691"/>
          </a:xfrm>
          <a:prstGeom prst="rect">
            <a:avLst/>
          </a:prstGeom>
        </p:spPr>
        <p:txBody>
          <a:bodyPr vert="horz" lIns="0" tIns="45720" rIns="0" bIns="45720" rtlCol="0" anchor="ctr">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ar-JO" sz="4400" b="1" dirty="0" smtClean="0">
                <a:latin typeface="Gisha" panose="020B0502040204020203" pitchFamily="34" charset="-79"/>
                <a:ea typeface="+mn-ea"/>
                <a:cs typeface="Gisha" panose="020B0502040204020203" pitchFamily="34" charset="-79"/>
              </a:rPr>
              <a:t>من اهداف التربية</a:t>
            </a:r>
            <a:endParaRPr lang="en-US" sz="4400" b="1" dirty="0">
              <a:latin typeface="Gisha" panose="020B0502040204020203" pitchFamily="34" charset="-79"/>
              <a:ea typeface="+mn-ea"/>
              <a:cs typeface="Gisha" panose="020B0502040204020203" pitchFamily="34" charset="-79"/>
            </a:endParaRPr>
          </a:p>
        </p:txBody>
      </p:sp>
      <p:sp>
        <p:nvSpPr>
          <p:cNvPr id="8" name="מציין מיקום תוכן 2"/>
          <p:cNvSpPr txBox="1">
            <a:spLocks/>
          </p:cNvSpPr>
          <p:nvPr/>
        </p:nvSpPr>
        <p:spPr>
          <a:xfrm>
            <a:off x="1769363" y="1534886"/>
            <a:ext cx="5778607" cy="4785755"/>
          </a:xfrm>
          <a:prstGeom prst="rect">
            <a:avLst/>
          </a:prstGeom>
          <a:noFill/>
          <a:ln>
            <a:noFill/>
          </a:ln>
        </p:spPr>
        <p:txBody>
          <a:bodyPr vert="horz" lIns="91440" tIns="45720" rIns="91440" bIns="45720" rtlCol="0">
            <a:noAutofit/>
          </a:bodyPr>
          <a:lstStyle/>
          <a:p>
            <a:pPr marL="68580" lvl="0" algn="r" rtl="1">
              <a:lnSpc>
                <a:spcPct val="150000"/>
              </a:lnSpc>
              <a:spcBef>
                <a:spcPct val="20000"/>
              </a:spcBef>
              <a:buClr>
                <a:srgbClr val="94C600"/>
              </a:buClr>
              <a:buSzPct val="76000"/>
              <a:defRPr/>
            </a:pPr>
            <a:r>
              <a:rPr lang="ar-JO" sz="2000" b="1" dirty="0" smtClean="0">
                <a:latin typeface="Gisha" panose="020B0502040204020203" pitchFamily="34" charset="-79"/>
                <a:cs typeface="Gisha" panose="020B0502040204020203" pitchFamily="34" charset="-79"/>
              </a:rPr>
              <a:t>تربية انسان محب للاخر, محب لبلدة وشعبة, يحترما والدية وعائلتة, مقدرا لتراثة ومدركا لهويته الثقاقية والتربوية.</a:t>
            </a:r>
          </a:p>
          <a:p>
            <a:pPr marL="68580" lvl="0" algn="r" rtl="1">
              <a:lnSpc>
                <a:spcPct val="150000"/>
              </a:lnSpc>
              <a:spcBef>
                <a:spcPct val="20000"/>
              </a:spcBef>
              <a:buClr>
                <a:srgbClr val="94C600"/>
              </a:buClr>
              <a:buSzPct val="76000"/>
              <a:defRPr/>
            </a:pPr>
            <a:r>
              <a:rPr lang="ar-JO" sz="2000" b="1" dirty="0" smtClean="0">
                <a:latin typeface="Gisha" panose="020B0502040204020203" pitchFamily="34" charset="-79"/>
                <a:cs typeface="Gisha" panose="020B0502040204020203" pitchFamily="34" charset="-79"/>
              </a:rPr>
              <a:t> </a:t>
            </a:r>
            <a:r>
              <a:rPr lang="ar-JO" sz="2000" b="1" dirty="0">
                <a:latin typeface="Gisha" panose="020B0502040204020203" pitchFamily="34" charset="-79"/>
                <a:cs typeface="Gisha" panose="020B0502040204020203" pitchFamily="34" charset="-79"/>
              </a:rPr>
              <a:t>تطوير شخصية الطالب </a:t>
            </a:r>
            <a:r>
              <a:rPr lang="ar-JO" sz="2000" b="1" dirty="0" smtClean="0">
                <a:latin typeface="Gisha" panose="020B0502040204020203" pitchFamily="34" charset="-79"/>
                <a:cs typeface="Gisha" panose="020B0502040204020203" pitchFamily="34" charset="-79"/>
              </a:rPr>
              <a:t>والطالبة, ابداعاتهم ومهاراتهم المختلفة بغية استغلال وتحقيق قدراتهم كاشخاص يعيشون حياة ذات جودة ومعنى.</a:t>
            </a:r>
          </a:p>
          <a:p>
            <a:pPr marL="68580" lvl="0" algn="r" rtl="1">
              <a:lnSpc>
                <a:spcPct val="150000"/>
              </a:lnSpc>
              <a:spcBef>
                <a:spcPct val="20000"/>
              </a:spcBef>
              <a:buClr>
                <a:srgbClr val="94C600"/>
              </a:buClr>
              <a:buSzPct val="76000"/>
              <a:defRPr/>
            </a:pPr>
            <a:r>
              <a:rPr lang="ar-JO" sz="2000" b="1" dirty="0" smtClean="0">
                <a:latin typeface="Gisha" panose="020B0502040204020203" pitchFamily="34" charset="-79"/>
                <a:cs typeface="Gisha" panose="020B0502040204020203" pitchFamily="34" charset="-79"/>
              </a:rPr>
              <a:t>تنمية وتطوير طالب متداخل اجتماعيا متمكن من اشغار مناصب بمسؤولية, اخلاص وامانة. مبد للرغبة في المساعدة المتبادلة, التبرع للمجتمع, والسير قدما نحو العدالة الاجتماعية.</a:t>
            </a:r>
          </a:p>
          <a:p>
            <a:pPr marL="68580" lvl="0" algn="r" rtl="1">
              <a:lnSpc>
                <a:spcPct val="150000"/>
              </a:lnSpc>
              <a:spcBef>
                <a:spcPct val="20000"/>
              </a:spcBef>
              <a:buClr>
                <a:srgbClr val="94C600"/>
              </a:buClr>
              <a:buSzPct val="76000"/>
              <a:defRPr/>
            </a:pPr>
            <a:endParaRPr lang="ar-JO" b="1" dirty="0" smtClean="0">
              <a:latin typeface="Gisha" panose="020B0502040204020203" pitchFamily="34" charset="-79"/>
              <a:cs typeface="Gisha" panose="020B0502040204020203" pitchFamily="34" charset="-79"/>
            </a:endParaRPr>
          </a:p>
          <a:p>
            <a:pPr marL="68580" marR="0" lvl="0" algn="r" defTabSz="914400" rtl="1" eaLnBrk="1" fontAlgn="auto" latinLnBrk="0" hangingPunct="1">
              <a:lnSpc>
                <a:spcPct val="150000"/>
              </a:lnSpc>
              <a:spcBef>
                <a:spcPct val="20000"/>
              </a:spcBef>
              <a:spcAft>
                <a:spcPts val="0"/>
              </a:spcAft>
              <a:buClr>
                <a:srgbClr val="94C600"/>
              </a:buClr>
              <a:buSzPct val="76000"/>
              <a:tabLst/>
              <a:defRPr/>
            </a:pPr>
            <a:endParaRPr lang="en-US" b="1" dirty="0">
              <a:latin typeface="Gisha" panose="020B0502040204020203" pitchFamily="34" charset="-79"/>
              <a:cs typeface="Gisha" panose="020B0502040204020203" pitchFamily="34" charset="-79"/>
            </a:endParaRPr>
          </a:p>
          <a:p>
            <a:pPr marL="68580" marR="0" lvl="0" algn="r" defTabSz="914400" rtl="1" eaLnBrk="1" fontAlgn="auto" latinLnBrk="0" hangingPunct="1">
              <a:lnSpc>
                <a:spcPct val="150000"/>
              </a:lnSpc>
              <a:spcBef>
                <a:spcPct val="20000"/>
              </a:spcBef>
              <a:spcAft>
                <a:spcPts val="0"/>
              </a:spcAft>
              <a:buClr>
                <a:srgbClr val="94C600"/>
              </a:buClr>
              <a:buSzPct val="76000"/>
              <a:tabLst/>
              <a:defRPr/>
            </a:pPr>
            <a:endParaRPr lang="he-IL" b="1" dirty="0">
              <a:latin typeface="Gisha" panose="020B0502040204020203" pitchFamily="34" charset="-79"/>
              <a:cs typeface="Gisha" panose="020B0502040204020203" pitchFamily="34" charset="-79"/>
            </a:endParaRPr>
          </a:p>
          <a:p>
            <a:pPr marL="68580" marR="0" lvl="0" algn="r" defTabSz="914400" rtl="1" eaLnBrk="1" fontAlgn="auto" latinLnBrk="0" hangingPunct="1">
              <a:lnSpc>
                <a:spcPct val="100000"/>
              </a:lnSpc>
              <a:spcBef>
                <a:spcPct val="20000"/>
              </a:spcBef>
              <a:spcAft>
                <a:spcPts val="0"/>
              </a:spcAft>
              <a:buClr>
                <a:srgbClr val="94C600"/>
              </a:buClr>
              <a:buSzPct val="76000"/>
              <a:tabLst/>
              <a:defRPr/>
            </a:pPr>
            <a:endParaRPr kumimoji="0" lang="he-IL" sz="2500" i="0" u="none" strike="noStrike" kern="1200" cap="none" spc="0" normalizeH="0" baseline="0" noProof="0" dirty="0">
              <a:ln>
                <a:noFill/>
              </a:ln>
              <a:solidFill>
                <a:srgbClr val="3E3D2D"/>
              </a:solidFill>
              <a:uLnTx/>
              <a:uFillTx/>
              <a:latin typeface="Century Gothic"/>
              <a:cs typeface="Choco" pitchFamily="2" charset="-79"/>
            </a:endParaRPr>
          </a:p>
        </p:txBody>
      </p:sp>
      <p:sp>
        <p:nvSpPr>
          <p:cNvPr id="2" name="מציין מיקום של מספר שקופית 1"/>
          <p:cNvSpPr>
            <a:spLocks noGrp="1"/>
          </p:cNvSpPr>
          <p:nvPr>
            <p:ph type="sldNum" sz="quarter" idx="12"/>
          </p:nvPr>
        </p:nvSpPr>
        <p:spPr/>
        <p:txBody>
          <a:bodyPr/>
          <a:lstStyle/>
          <a:p>
            <a:fld id="{0FF54DE5-C571-48E8-A5BC-B369434E2F44}" type="slidenum">
              <a:rPr lang="he-IL" smtClean="0"/>
              <a:t>7</a:t>
            </a:fld>
            <a:endParaRPr lang="he-IL" dirty="0"/>
          </a:p>
        </p:txBody>
      </p:sp>
      <p:pic>
        <p:nvPicPr>
          <p:cNvPr id="2051" name="Picture 3" descr="C:\Users\Taly\AppData\Local\Microsoft\Windows\Temporary Internet Files\Content.IE5\A1QLO1ZC\MP900448695[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785964" y="1376137"/>
            <a:ext cx="3377336" cy="5074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495709"/>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3246417" y="-326498"/>
            <a:ext cx="5734050" cy="2219691"/>
          </a:xfrm>
          <a:prstGeom prst="rect">
            <a:avLst/>
          </a:prstGeom>
        </p:spPr>
        <p:txBody>
          <a:bodyPr vert="horz" lIns="0" tIns="45720" rIns="0" bIns="45720" rtlCol="0" anchor="ctr">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ar-JO" sz="4800" b="1" dirty="0" smtClean="0">
                <a:latin typeface="Gisha" panose="020B0502040204020203" pitchFamily="34" charset="-79"/>
                <a:ea typeface="+mn-ea"/>
                <a:cs typeface="Gisha" panose="020B0502040204020203" pitchFamily="34" charset="-79"/>
              </a:rPr>
              <a:t>محاور البرنامج</a:t>
            </a:r>
            <a:endParaRPr lang="en-US" sz="4800" b="1" dirty="0">
              <a:latin typeface="Gisha" panose="020B0502040204020203" pitchFamily="34" charset="-79"/>
              <a:ea typeface="+mn-ea"/>
              <a:cs typeface="Gisha" panose="020B0502040204020203" pitchFamily="34" charset="-79"/>
            </a:endParaRPr>
          </a:p>
        </p:txBody>
      </p:sp>
      <p:sp>
        <p:nvSpPr>
          <p:cNvPr id="11" name="Rectangle 10"/>
          <p:cNvSpPr/>
          <p:nvPr/>
        </p:nvSpPr>
        <p:spPr>
          <a:xfrm>
            <a:off x="4695825" y="1779542"/>
            <a:ext cx="6352642" cy="3306807"/>
          </a:xfrm>
          <a:prstGeom prst="rect">
            <a:avLst/>
          </a:prstGeom>
          <a:solidFill>
            <a:srgbClr val="FFF3E7"/>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8" name="Group 47"/>
          <p:cNvGrpSpPr/>
          <p:nvPr/>
        </p:nvGrpSpPr>
        <p:grpSpPr>
          <a:xfrm>
            <a:off x="501077" y="2086378"/>
            <a:ext cx="3658799" cy="2938649"/>
            <a:chOff x="2576840" y="2176531"/>
            <a:chExt cx="2420163" cy="2017431"/>
          </a:xfrm>
        </p:grpSpPr>
        <p:cxnSp>
          <p:nvCxnSpPr>
            <p:cNvPr id="4" name="Straight Arrow Connector 3"/>
            <p:cNvCxnSpPr/>
            <p:nvPr/>
          </p:nvCxnSpPr>
          <p:spPr>
            <a:xfrm flipV="1">
              <a:off x="2962142" y="2176531"/>
              <a:ext cx="0" cy="1648494"/>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2962142" y="3825025"/>
              <a:ext cx="2034861" cy="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rot="5400000">
              <a:off x="2014180" y="2968642"/>
              <a:ext cx="1389978" cy="264658"/>
            </a:xfrm>
            <a:prstGeom prst="rect">
              <a:avLst/>
            </a:prstGeom>
            <a:noFill/>
            <a:ln>
              <a:solidFill>
                <a:schemeClr val="tx2">
                  <a:lumMod val="50000"/>
                  <a:lumOff val="50000"/>
                </a:schemeClr>
              </a:solidFill>
            </a:ln>
          </p:spPr>
          <p:txBody>
            <a:bodyPr wrap="square" rtlCol="0">
              <a:spAutoFit/>
            </a:bodyPr>
            <a:lstStyle/>
            <a:p>
              <a:pPr algn="ctr"/>
              <a:r>
                <a:rPr lang="ar-JO" sz="2000" dirty="0" smtClean="0">
                  <a:solidFill>
                    <a:srgbClr val="FF0000"/>
                  </a:solidFill>
                  <a:latin typeface="Gisha" panose="020B0502040204020203" pitchFamily="34" charset="-79"/>
                  <a:cs typeface="Gisha" panose="020B0502040204020203" pitchFamily="34" charset="-79"/>
                </a:rPr>
                <a:t>تحقيق الذات</a:t>
              </a:r>
              <a:endParaRPr lang="en-US" sz="2000" dirty="0">
                <a:solidFill>
                  <a:srgbClr val="FF0000"/>
                </a:solidFill>
                <a:latin typeface="Gisha" panose="020B0502040204020203" pitchFamily="34" charset="-79"/>
                <a:cs typeface="Gisha" panose="020B0502040204020203" pitchFamily="34" charset="-79"/>
              </a:endParaRPr>
            </a:p>
          </p:txBody>
        </p:sp>
        <p:sp>
          <p:nvSpPr>
            <p:cNvPr id="40" name="TextBox 39"/>
            <p:cNvSpPr txBox="1"/>
            <p:nvPr/>
          </p:nvSpPr>
          <p:spPr>
            <a:xfrm>
              <a:off x="2958452" y="3919280"/>
              <a:ext cx="1789223" cy="274682"/>
            </a:xfrm>
            <a:prstGeom prst="rect">
              <a:avLst/>
            </a:prstGeom>
            <a:noFill/>
            <a:ln>
              <a:solidFill>
                <a:schemeClr val="tx2">
                  <a:lumMod val="50000"/>
                  <a:lumOff val="50000"/>
                </a:schemeClr>
              </a:solidFill>
            </a:ln>
          </p:spPr>
          <p:txBody>
            <a:bodyPr wrap="square" rtlCol="0">
              <a:spAutoFit/>
            </a:bodyPr>
            <a:lstStyle/>
            <a:p>
              <a:pPr algn="ctr"/>
              <a:r>
                <a:rPr lang="ar-JO" sz="2000" dirty="0" smtClean="0">
                  <a:solidFill>
                    <a:srgbClr val="FF0000"/>
                  </a:solidFill>
                  <a:latin typeface="Gisha" panose="020B0502040204020203" pitchFamily="34" charset="-79"/>
                  <a:cs typeface="Gisha" panose="020B0502040204020203" pitchFamily="34" charset="-79"/>
                </a:rPr>
                <a:t>مسؤولية اجتماعية</a:t>
              </a:r>
              <a:endParaRPr lang="en-US" sz="2000" dirty="0">
                <a:solidFill>
                  <a:srgbClr val="FF0000"/>
                </a:solidFill>
                <a:latin typeface="Gisha" panose="020B0502040204020203" pitchFamily="34" charset="-79"/>
                <a:cs typeface="Gisha" panose="020B0502040204020203" pitchFamily="34" charset="-79"/>
              </a:endParaRPr>
            </a:p>
          </p:txBody>
        </p:sp>
      </p:grpSp>
      <p:sp>
        <p:nvSpPr>
          <p:cNvPr id="49" name="מציין מיקום תוכן 2"/>
          <p:cNvSpPr txBox="1">
            <a:spLocks/>
          </p:cNvSpPr>
          <p:nvPr/>
        </p:nvSpPr>
        <p:spPr>
          <a:xfrm>
            <a:off x="4803557" y="1893193"/>
            <a:ext cx="6175625" cy="2951780"/>
          </a:xfrm>
          <a:prstGeom prst="rect">
            <a:avLst/>
          </a:prstGeom>
        </p:spPr>
        <p:txBody>
          <a:bodyPr vert="horz" lIns="91440" tIns="45720" rIns="91440" bIns="45720" rtlCol="0">
            <a:normAutofit fontScale="85000" lnSpcReduction="10000"/>
          </a:bodyPr>
          <a:lstStyle/>
          <a:p>
            <a:pPr marL="68580" algn="r" rtl="1">
              <a:lnSpc>
                <a:spcPct val="150000"/>
              </a:lnSpc>
              <a:spcBef>
                <a:spcPct val="20000"/>
              </a:spcBef>
              <a:buClr>
                <a:srgbClr val="94C600"/>
              </a:buClr>
              <a:buSzPct val="76000"/>
              <a:defRPr/>
            </a:pPr>
            <a:r>
              <a:rPr lang="ar-JO" sz="4000" b="1" dirty="0" smtClean="0">
                <a:solidFill>
                  <a:srgbClr val="FF0000"/>
                </a:solidFill>
                <a:latin typeface="Gisha" panose="020B0502040204020203" pitchFamily="34" charset="-79"/>
                <a:cs typeface="Gisha" panose="020B0502040204020203" pitchFamily="34" charset="-79"/>
              </a:rPr>
              <a:t>بين التحقيق الذاتي والمسؤولية الاجتماعية</a:t>
            </a:r>
            <a:endParaRPr lang="he-IL" sz="4000" b="1" dirty="0" smtClean="0">
              <a:solidFill>
                <a:srgbClr val="FF0000"/>
              </a:solidFill>
              <a:latin typeface="Gisha" panose="020B0502040204020203" pitchFamily="34" charset="-79"/>
              <a:cs typeface="Gisha" panose="020B0502040204020203" pitchFamily="34" charset="-79"/>
            </a:endParaRPr>
          </a:p>
          <a:p>
            <a:pPr marL="68580" algn="r" rtl="1">
              <a:lnSpc>
                <a:spcPct val="150000"/>
              </a:lnSpc>
              <a:spcBef>
                <a:spcPct val="20000"/>
              </a:spcBef>
              <a:buClr>
                <a:srgbClr val="94C600"/>
              </a:buClr>
              <a:buSzPct val="76000"/>
              <a:defRPr/>
            </a:pPr>
            <a:r>
              <a:rPr lang="ar-JO" sz="3400" b="1" u="sng" dirty="0" smtClean="0">
                <a:latin typeface="Gisha" panose="020B0502040204020203" pitchFamily="34" charset="-79"/>
                <a:cs typeface="Gisha" panose="020B0502040204020203" pitchFamily="34" charset="-79"/>
              </a:rPr>
              <a:t>شخص مستقل وفردوي </a:t>
            </a:r>
            <a:r>
              <a:rPr lang="he-IL" sz="3400" dirty="0" smtClean="0">
                <a:latin typeface="Gisha" panose="020B0502040204020203" pitchFamily="34" charset="-79"/>
                <a:cs typeface="Gisha" panose="020B0502040204020203" pitchFamily="34" charset="-79"/>
              </a:rPr>
              <a:t>– </a:t>
            </a:r>
            <a:r>
              <a:rPr lang="ar-JO" sz="3400" dirty="0" smtClean="0">
                <a:latin typeface="Gisha" panose="020B0502040204020203" pitchFamily="34" charset="-79"/>
                <a:cs typeface="Gisha" panose="020B0502040204020203" pitchFamily="34" charset="-79"/>
              </a:rPr>
              <a:t>التطور الحسي, الاجتماعي, القيمي والتقليدي</a:t>
            </a:r>
            <a:endParaRPr lang="he-IL" sz="3400" dirty="0">
              <a:latin typeface="Gisha" panose="020B0502040204020203" pitchFamily="34" charset="-79"/>
              <a:cs typeface="Gisha" panose="020B0502040204020203" pitchFamily="34" charset="-79"/>
            </a:endParaRPr>
          </a:p>
          <a:p>
            <a:pPr marL="68580" algn="r" rtl="1">
              <a:lnSpc>
                <a:spcPct val="150000"/>
              </a:lnSpc>
              <a:spcBef>
                <a:spcPct val="20000"/>
              </a:spcBef>
              <a:buClr>
                <a:srgbClr val="94C600"/>
              </a:buClr>
              <a:buSzPct val="76000"/>
              <a:defRPr/>
            </a:pPr>
            <a:r>
              <a:rPr lang="ar-JO" sz="3400" b="1" u="sng" dirty="0" smtClean="0">
                <a:latin typeface="Gisha" panose="020B0502040204020203" pitchFamily="34" charset="-79"/>
                <a:cs typeface="Gisha" panose="020B0502040204020203" pitchFamily="34" charset="-79"/>
              </a:rPr>
              <a:t>جزء من المجتمع</a:t>
            </a:r>
            <a:r>
              <a:rPr lang="he-IL" sz="3400" dirty="0" smtClean="0">
                <a:latin typeface="Gisha" panose="020B0502040204020203" pitchFamily="34" charset="-79"/>
                <a:cs typeface="Gisha" panose="020B0502040204020203" pitchFamily="34" charset="-79"/>
              </a:rPr>
              <a:t>- </a:t>
            </a:r>
            <a:r>
              <a:rPr lang="ar-JO" sz="3400" dirty="0" smtClean="0">
                <a:latin typeface="Gisha" panose="020B0502040204020203" pitchFamily="34" charset="-79"/>
                <a:cs typeface="Gisha" panose="020B0502040204020203" pitchFamily="34" charset="-79"/>
              </a:rPr>
              <a:t>تداخل اجتماعي</a:t>
            </a:r>
            <a:endParaRPr lang="he-IL" sz="3400" dirty="0">
              <a:latin typeface="Gisha" panose="020B0502040204020203" pitchFamily="34" charset="-79"/>
              <a:cs typeface="Gisha" panose="020B0502040204020203" pitchFamily="34" charset="-79"/>
            </a:endParaRPr>
          </a:p>
        </p:txBody>
      </p:sp>
      <p:sp>
        <p:nvSpPr>
          <p:cNvPr id="2" name="מציין מיקום של מספר שקופית 1"/>
          <p:cNvSpPr>
            <a:spLocks noGrp="1"/>
          </p:cNvSpPr>
          <p:nvPr>
            <p:ph type="sldNum" sz="quarter" idx="12"/>
          </p:nvPr>
        </p:nvSpPr>
        <p:spPr/>
        <p:txBody>
          <a:bodyPr/>
          <a:lstStyle/>
          <a:p>
            <a:fld id="{0FF54DE5-C571-48E8-A5BC-B369434E2F44}" type="slidenum">
              <a:rPr lang="he-IL" smtClean="0"/>
              <a:t>8</a:t>
            </a:fld>
            <a:endParaRPr lang="he-IL"/>
          </a:p>
        </p:txBody>
      </p:sp>
    </p:spTree>
    <p:extLst>
      <p:ext uri="{BB962C8B-B14F-4D97-AF65-F5344CB8AC3E}">
        <p14:creationId xmlns:p14="http://schemas.microsoft.com/office/powerpoint/2010/main" val="354991488"/>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128789" y="-251793"/>
            <a:ext cx="12183415" cy="2219691"/>
          </a:xfrm>
          <a:prstGeom prst="rect">
            <a:avLst/>
          </a:prstGeom>
        </p:spPr>
        <p:txBody>
          <a:bodyPr vert="horz" lIns="0" tIns="45720" rIns="0" bIns="45720" rtlCol="0" anchor="ctr">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ar-JO" sz="3600" b="1" dirty="0" smtClean="0">
                <a:latin typeface="Gisha" panose="020B0502040204020203" pitchFamily="34" charset="-79"/>
                <a:ea typeface="+mn-ea"/>
                <a:cs typeface="Gisha" panose="020B0502040204020203" pitchFamily="34" charset="-79"/>
              </a:rPr>
              <a:t>ميزات التطور</a:t>
            </a:r>
            <a:endParaRPr lang="en-US" sz="3600" b="1" dirty="0">
              <a:latin typeface="Gisha" panose="020B0502040204020203" pitchFamily="34" charset="-79"/>
              <a:ea typeface="+mn-ea"/>
              <a:cs typeface="Gisha" panose="020B0502040204020203" pitchFamily="34" charset="-79"/>
            </a:endParaRPr>
          </a:p>
        </p:txBody>
      </p:sp>
      <p:sp>
        <p:nvSpPr>
          <p:cNvPr id="11" name="Rectangle 10"/>
          <p:cNvSpPr/>
          <p:nvPr/>
        </p:nvSpPr>
        <p:spPr>
          <a:xfrm>
            <a:off x="2414118" y="1865267"/>
            <a:ext cx="7996174" cy="3681099"/>
          </a:xfrm>
          <a:prstGeom prst="rect">
            <a:avLst/>
          </a:prstGeom>
          <a:solidFill>
            <a:srgbClr val="F4FFF3"/>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מציין מיקום תוכן 2"/>
          <p:cNvSpPr>
            <a:spLocks noGrp="1"/>
          </p:cNvSpPr>
          <p:nvPr>
            <p:ph idx="1"/>
          </p:nvPr>
        </p:nvSpPr>
        <p:spPr>
          <a:xfrm>
            <a:off x="2214806" y="2019813"/>
            <a:ext cx="8011379" cy="3372006"/>
          </a:xfrm>
        </p:spPr>
        <p:txBody>
          <a:bodyPr>
            <a:normAutofit lnSpcReduction="10000"/>
          </a:bodyPr>
          <a:lstStyle/>
          <a:p>
            <a:pPr algn="r" rtl="1">
              <a:lnSpc>
                <a:spcPct val="150000"/>
              </a:lnSpc>
            </a:pPr>
            <a:r>
              <a:rPr lang="ar-JO" sz="3000" b="1" dirty="0" smtClean="0">
                <a:solidFill>
                  <a:schemeClr val="accent6">
                    <a:lumMod val="50000"/>
                  </a:schemeClr>
                </a:solidFill>
                <a:latin typeface="Gisha" panose="020B0502040204020203" pitchFamily="34" charset="-79"/>
                <a:cs typeface="Gisha" panose="020B0502040204020203" pitchFamily="34" charset="-79"/>
              </a:rPr>
              <a:t>التطور الذاتي على </a:t>
            </a:r>
            <a:r>
              <a:rPr lang="ar-JO" sz="3000" b="1" u="sng" dirty="0" smtClean="0">
                <a:solidFill>
                  <a:schemeClr val="accent6">
                    <a:lumMod val="50000"/>
                  </a:schemeClr>
                </a:solidFill>
                <a:latin typeface="Gisha" panose="020B0502040204020203" pitchFamily="34" charset="-79"/>
                <a:cs typeface="Gisha" panose="020B0502040204020203" pitchFamily="34" charset="-79"/>
              </a:rPr>
              <a:t>امتداد العمر</a:t>
            </a:r>
          </a:p>
          <a:p>
            <a:pPr algn="r" rtl="1">
              <a:lnSpc>
                <a:spcPct val="150000"/>
              </a:lnSpc>
            </a:pPr>
            <a:r>
              <a:rPr lang="ar-JO" sz="3000" b="1" dirty="0" smtClean="0">
                <a:solidFill>
                  <a:schemeClr val="accent6">
                    <a:lumMod val="50000"/>
                  </a:schemeClr>
                </a:solidFill>
                <a:latin typeface="Gisha" panose="020B0502040204020203" pitchFamily="34" charset="-79"/>
                <a:cs typeface="Gisha" panose="020B0502040204020203" pitchFamily="34" charset="-79"/>
              </a:rPr>
              <a:t>اخذ </a:t>
            </a:r>
            <a:r>
              <a:rPr lang="ar-JO" sz="3000" b="1" u="sng" dirty="0" smtClean="0">
                <a:solidFill>
                  <a:schemeClr val="accent6">
                    <a:lumMod val="50000"/>
                  </a:schemeClr>
                </a:solidFill>
                <a:latin typeface="Gisha" panose="020B0502040204020203" pitchFamily="34" charset="-79"/>
                <a:cs typeface="Gisha" panose="020B0502040204020203" pitchFamily="34" charset="-79"/>
              </a:rPr>
              <a:t>الواقع</a:t>
            </a:r>
            <a:r>
              <a:rPr lang="ar-JO" sz="3000" b="1" dirty="0" smtClean="0">
                <a:solidFill>
                  <a:schemeClr val="accent6">
                    <a:lumMod val="50000"/>
                  </a:schemeClr>
                </a:solidFill>
                <a:latin typeface="Gisha" panose="020B0502040204020203" pitchFamily="34" charset="-79"/>
                <a:cs typeface="Gisha" panose="020B0502040204020203" pitchFamily="34" charset="-79"/>
              </a:rPr>
              <a:t> الذي يعيش بة الطلاب بعين الاعتبار</a:t>
            </a:r>
          </a:p>
          <a:p>
            <a:pPr algn="r" rtl="1">
              <a:lnSpc>
                <a:spcPct val="150000"/>
              </a:lnSpc>
            </a:pPr>
            <a:r>
              <a:rPr lang="ar-JO" sz="3000" b="1" dirty="0" smtClean="0">
                <a:solidFill>
                  <a:schemeClr val="accent6">
                    <a:lumMod val="50000"/>
                  </a:schemeClr>
                </a:solidFill>
                <a:latin typeface="Gisha" panose="020B0502040204020203" pitchFamily="34" charset="-79"/>
                <a:cs typeface="Gisha" panose="020B0502040204020203" pitchFamily="34" charset="-79"/>
              </a:rPr>
              <a:t>ملائمة المهام والتجارب </a:t>
            </a:r>
            <a:r>
              <a:rPr lang="ar-JO" sz="3000" b="1" u="sng" dirty="0" smtClean="0">
                <a:solidFill>
                  <a:schemeClr val="accent6">
                    <a:lumMod val="50000"/>
                  </a:schemeClr>
                </a:solidFill>
                <a:latin typeface="Gisha" panose="020B0502040204020203" pitchFamily="34" charset="-79"/>
                <a:cs typeface="Gisha" panose="020B0502040204020203" pitchFamily="34" charset="-79"/>
              </a:rPr>
              <a:t>لمميزات الجيل</a:t>
            </a:r>
            <a:endParaRPr lang="he-IL" sz="3000" b="1" u="sng" dirty="0" smtClean="0">
              <a:solidFill>
                <a:schemeClr val="accent6">
                  <a:lumMod val="50000"/>
                </a:schemeClr>
              </a:solidFill>
              <a:latin typeface="Gisha" panose="020B0502040204020203" pitchFamily="34" charset="-79"/>
              <a:cs typeface="Gisha" panose="020B0502040204020203" pitchFamily="34" charset="-79"/>
            </a:endParaRPr>
          </a:p>
          <a:p>
            <a:pPr algn="r" rtl="1">
              <a:lnSpc>
                <a:spcPct val="150000"/>
              </a:lnSpc>
            </a:pPr>
            <a:r>
              <a:rPr lang="ar-JO" sz="3000" b="1" dirty="0" smtClean="0">
                <a:solidFill>
                  <a:schemeClr val="accent6">
                    <a:lumMod val="50000"/>
                  </a:schemeClr>
                </a:solidFill>
                <a:latin typeface="Gisha" panose="020B0502040204020203" pitchFamily="34" charset="-79"/>
                <a:cs typeface="Gisha" panose="020B0502040204020203" pitchFamily="34" charset="-79"/>
              </a:rPr>
              <a:t>تقدم </a:t>
            </a:r>
            <a:r>
              <a:rPr lang="ar-JO" sz="3000" b="1" u="sng" dirty="0" smtClean="0">
                <a:solidFill>
                  <a:schemeClr val="accent6">
                    <a:lumMod val="50000"/>
                  </a:schemeClr>
                </a:solidFill>
                <a:latin typeface="Gisha" panose="020B0502040204020203" pitchFamily="34" charset="-79"/>
                <a:cs typeface="Gisha" panose="020B0502040204020203" pitchFamily="34" charset="-79"/>
              </a:rPr>
              <a:t>لولبي</a:t>
            </a:r>
            <a:endParaRPr lang="he-IL" sz="3000" b="1" u="sng" dirty="0" smtClean="0">
              <a:solidFill>
                <a:schemeClr val="accent6">
                  <a:lumMod val="50000"/>
                </a:schemeClr>
              </a:solidFill>
              <a:latin typeface="Gisha" panose="020B0502040204020203" pitchFamily="34" charset="-79"/>
              <a:cs typeface="Gisha" panose="020B0502040204020203" pitchFamily="34" charset="-79"/>
            </a:endParaRPr>
          </a:p>
          <a:p>
            <a:pPr algn="r" rtl="1"/>
            <a:endParaRPr lang="he-IL" sz="3000" dirty="0">
              <a:solidFill>
                <a:schemeClr val="tx2"/>
              </a:solidFill>
              <a:cs typeface="Choco" pitchFamily="2" charset="-79"/>
            </a:endParaRPr>
          </a:p>
        </p:txBody>
      </p:sp>
      <p:pic>
        <p:nvPicPr>
          <p:cNvPr id="5"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extLst>
              <a:ext uri="{28A0092B-C50C-407E-A947-70E740481C1C}">
                <a14:useLocalDpi xmlns:a14="http://schemas.microsoft.com/office/drawing/2010/main"/>
              </a:ext>
            </a:extLst>
          </a:blip>
          <a:srcRect/>
          <a:stretch>
            <a:fillRect/>
          </a:stretch>
        </p:blipFill>
        <p:spPr bwMode="auto">
          <a:xfrm>
            <a:off x="10244264" y="1617800"/>
            <a:ext cx="494933" cy="4949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extLst>
              <a:ext uri="{28A0092B-C50C-407E-A947-70E740481C1C}">
                <a14:useLocalDpi xmlns:a14="http://schemas.microsoft.com/office/drawing/2010/main"/>
              </a:ext>
            </a:extLst>
          </a:blip>
          <a:srcRect/>
          <a:stretch>
            <a:fillRect/>
          </a:stretch>
        </p:blipFill>
        <p:spPr bwMode="auto">
          <a:xfrm>
            <a:off x="2056644" y="5298899"/>
            <a:ext cx="494933" cy="494933"/>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מספר שקופית 1"/>
          <p:cNvSpPr>
            <a:spLocks noGrp="1"/>
          </p:cNvSpPr>
          <p:nvPr>
            <p:ph type="sldNum" sz="quarter" idx="12"/>
          </p:nvPr>
        </p:nvSpPr>
        <p:spPr/>
        <p:txBody>
          <a:bodyPr/>
          <a:lstStyle/>
          <a:p>
            <a:fld id="{0FF54DE5-C571-48E8-A5BC-B369434E2F44}" type="slidenum">
              <a:rPr lang="he-IL" smtClean="0"/>
              <a:t>9</a:t>
            </a:fld>
            <a:endParaRPr lang="he-IL"/>
          </a:p>
        </p:txBody>
      </p:sp>
      <p:pic>
        <p:nvPicPr>
          <p:cNvPr id="9" name="תמונה 8">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9864260">
            <a:off x="128950" y="26423"/>
            <a:ext cx="998024" cy="998024"/>
          </a:xfrm>
          <a:prstGeom prst="rect">
            <a:avLst/>
          </a:prstGeom>
        </p:spPr>
      </p:pic>
    </p:spTree>
    <p:extLst>
      <p:ext uri="{BB962C8B-B14F-4D97-AF65-F5344CB8AC3E}">
        <p14:creationId xmlns:p14="http://schemas.microsoft.com/office/powerpoint/2010/main" val="612005528"/>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132469" y="-251794"/>
            <a:ext cx="12183415" cy="2219691"/>
          </a:xfrm>
          <a:prstGeom prst="rect">
            <a:avLst/>
          </a:prstGeom>
        </p:spPr>
        <p:txBody>
          <a:bodyPr vert="horz" lIns="0" tIns="45720" rIns="0" bIns="45720" rtlCol="0" anchor="ctr">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ar-JO" sz="4000" b="1" dirty="0" smtClean="0">
                <a:latin typeface="Gisha" panose="020B0502040204020203" pitchFamily="34" charset="-79"/>
                <a:ea typeface="+mn-ea"/>
                <a:cs typeface="Gisha" panose="020B0502040204020203" pitchFamily="34" charset="-79"/>
              </a:rPr>
              <a:t>انماط التعلم  </a:t>
            </a:r>
            <a:r>
              <a:rPr lang="he-IL" sz="2000" b="1" dirty="0" smtClean="0">
                <a:latin typeface="Gisha" panose="020B0502040204020203" pitchFamily="34" charset="-79"/>
                <a:ea typeface="+mn-ea"/>
                <a:cs typeface="Gisha" panose="020B0502040204020203" pitchFamily="34" charset="-79"/>
              </a:rPr>
              <a:t>(</a:t>
            </a:r>
            <a:r>
              <a:rPr lang="ar-JO" sz="2000" b="1" dirty="0" smtClean="0">
                <a:latin typeface="Gisha" panose="020B0502040204020203" pitchFamily="34" charset="-79"/>
                <a:ea typeface="+mn-ea"/>
                <a:cs typeface="Gisha" panose="020B0502040204020203" pitchFamily="34" charset="-79"/>
              </a:rPr>
              <a:t>حسب كولب</a:t>
            </a:r>
            <a:r>
              <a:rPr lang="he-IL" sz="2000" b="1" dirty="0" smtClean="0">
                <a:latin typeface="Gisha" panose="020B0502040204020203" pitchFamily="34" charset="-79"/>
                <a:ea typeface="+mn-ea"/>
                <a:cs typeface="Gisha" panose="020B0502040204020203" pitchFamily="34" charset="-79"/>
              </a:rPr>
              <a:t>)</a:t>
            </a:r>
            <a:endParaRPr lang="en-US" sz="4000" b="1" dirty="0">
              <a:latin typeface="Gisha" panose="020B0502040204020203" pitchFamily="34" charset="-79"/>
              <a:ea typeface="+mn-ea"/>
              <a:cs typeface="Gisha" panose="020B0502040204020203" pitchFamily="34" charset="-79"/>
            </a:endParaRPr>
          </a:p>
        </p:txBody>
      </p:sp>
      <p:graphicFrame>
        <p:nvGraphicFramePr>
          <p:cNvPr id="2" name="דיאגרמה 1"/>
          <p:cNvGraphicFramePr/>
          <p:nvPr>
            <p:extLst>
              <p:ext uri="{D42A27DB-BD31-4B8C-83A1-F6EECF244321}">
                <p14:modId xmlns:p14="http://schemas.microsoft.com/office/powerpoint/2010/main" val="511579568"/>
              </p:ext>
            </p:extLst>
          </p:nvPr>
        </p:nvGraphicFramePr>
        <p:xfrm>
          <a:off x="2731036" y="1967897"/>
          <a:ext cx="6216650" cy="3938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p:cNvSpPr>
            <a:spLocks noGrp="1"/>
          </p:cNvSpPr>
          <p:nvPr>
            <p:ph type="sldNum" sz="quarter" idx="12"/>
          </p:nvPr>
        </p:nvSpPr>
        <p:spPr/>
        <p:txBody>
          <a:bodyPr/>
          <a:lstStyle/>
          <a:p>
            <a:fld id="{0FF54DE5-C571-48E8-A5BC-B369434E2F44}" type="slidenum">
              <a:rPr lang="he-IL" smtClean="0"/>
              <a:t>10</a:t>
            </a:fld>
            <a:endParaRPr lang="he-IL"/>
          </a:p>
        </p:txBody>
      </p:sp>
      <p:pic>
        <p:nvPicPr>
          <p:cNvPr id="1026" name="Picture 2" descr="http://www.m5zn.com/uploads3/2012/5/8/photo/050812120523stll9qz8io4i.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58490" y="1454893"/>
            <a:ext cx="9001496" cy="540310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458490" y="1567543"/>
            <a:ext cx="1534092" cy="4003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722120252"/>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3745377" y="358259"/>
            <a:ext cx="3640740" cy="769441"/>
          </a:xfrm>
          <a:prstGeom prst="rect">
            <a:avLst/>
          </a:prstGeom>
        </p:spPr>
        <p:txBody>
          <a:bodyPr wrap="none">
            <a:spAutoFit/>
          </a:bodyPr>
          <a:lstStyle/>
          <a:p>
            <a:pPr lvl="0" rtl="1"/>
            <a:r>
              <a:rPr lang="ar-SA" sz="4400" b="1"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شركاء في البرنامج</a:t>
            </a:r>
            <a:endParaRPr lang="he-IL" sz="44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מציין מיקום של מספר שקופית 1"/>
          <p:cNvSpPr>
            <a:spLocks noGrp="1"/>
          </p:cNvSpPr>
          <p:nvPr>
            <p:ph type="sldNum" sz="quarter" idx="12"/>
          </p:nvPr>
        </p:nvSpPr>
        <p:spPr/>
        <p:txBody>
          <a:bodyPr/>
          <a:lstStyle/>
          <a:p>
            <a:fld id="{0FF54DE5-C571-48E8-A5BC-B369434E2F44}" type="slidenum">
              <a:rPr lang="he-IL" smtClean="0"/>
              <a:t>11</a:t>
            </a:fld>
            <a:endParaRPr lang="he-IL"/>
          </a:p>
        </p:txBody>
      </p:sp>
      <p:sp>
        <p:nvSpPr>
          <p:cNvPr id="43" name="אליפסה 42"/>
          <p:cNvSpPr/>
          <p:nvPr/>
        </p:nvSpPr>
        <p:spPr>
          <a:xfrm>
            <a:off x="904810" y="5545398"/>
            <a:ext cx="1728192" cy="1071950"/>
          </a:xfrm>
          <a:prstGeom prst="ellipse">
            <a:avLst/>
          </a:prstGeom>
          <a:solidFill>
            <a:schemeClr val="bg2">
              <a:lumMod val="9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p:cNvSpPr/>
          <p:nvPr/>
        </p:nvSpPr>
        <p:spPr>
          <a:xfrm>
            <a:off x="8950581" y="5426640"/>
            <a:ext cx="1728192" cy="1071950"/>
          </a:xfrm>
          <a:prstGeom prst="ellipse">
            <a:avLst/>
          </a:prstGeom>
          <a:solidFill>
            <a:schemeClr val="bg2">
              <a:lumMod val="9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prstTxWarp prst="textArchDown">
              <a:avLst/>
            </a:prstTxWarp>
          </a:bodyPr>
          <a:lstStyle/>
          <a:p>
            <a:pPr algn="ctr"/>
            <a:r>
              <a:rPr lang="ar-JO" sz="1400" b="1" dirty="0" smtClean="0">
                <a:solidFill>
                  <a:schemeClr val="tx2"/>
                </a:solidFill>
                <a:latin typeface="Gisha" panose="020B0502040204020203" pitchFamily="34" charset="-79"/>
                <a:cs typeface="Gisha" panose="020B0502040204020203" pitchFamily="34" charset="-79"/>
              </a:rPr>
              <a:t>اتحاد قسم الشبيبة</a:t>
            </a:r>
            <a:endParaRPr lang="he-IL" sz="1400" b="1" dirty="0">
              <a:solidFill>
                <a:schemeClr val="tx2"/>
              </a:solidFill>
              <a:latin typeface="Gisha" panose="020B0502040204020203" pitchFamily="34" charset="-79"/>
              <a:cs typeface="Gisha" panose="020B0502040204020203" pitchFamily="34" charset="-79"/>
            </a:endParaRPr>
          </a:p>
        </p:txBody>
      </p:sp>
      <p:sp>
        <p:nvSpPr>
          <p:cNvPr id="49" name="אליפסה 48"/>
          <p:cNvSpPr/>
          <p:nvPr/>
        </p:nvSpPr>
        <p:spPr>
          <a:xfrm>
            <a:off x="9244635" y="1329333"/>
            <a:ext cx="1728192" cy="1071950"/>
          </a:xfrm>
          <a:prstGeom prst="ellipse">
            <a:avLst/>
          </a:prstGeom>
          <a:solidFill>
            <a:schemeClr val="bg2">
              <a:lumMod val="9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prstTxWarp prst="textArchUp">
              <a:avLst/>
            </a:prstTxWarp>
            <a:scene3d>
              <a:camera prst="orthographicFront"/>
              <a:lightRig rig="threePt" dir="t"/>
            </a:scene3d>
            <a:sp3d extrusionH="57150">
              <a:bevelT w="69850" h="69850" prst="divot"/>
            </a:sp3d>
          </a:bodyPr>
          <a:lstStyle/>
          <a:p>
            <a:pPr algn="ctr"/>
            <a:r>
              <a:rPr lang="ar-JO" sz="1400" b="1" dirty="0" smtClean="0">
                <a:solidFill>
                  <a:schemeClr val="tx2"/>
                </a:solidFill>
                <a:latin typeface="Gisha" panose="020B0502040204020203" pitchFamily="34" charset="-79"/>
                <a:cs typeface="Gisha" panose="020B0502040204020203" pitchFamily="34" charset="-79"/>
              </a:rPr>
              <a:t>السلطات المحلية</a:t>
            </a:r>
            <a:endParaRPr lang="he-IL" sz="1400" b="1" dirty="0">
              <a:solidFill>
                <a:schemeClr val="tx2"/>
              </a:solidFill>
              <a:latin typeface="Gisha" panose="020B0502040204020203" pitchFamily="34" charset="-79"/>
              <a:cs typeface="Gisha" panose="020B0502040204020203" pitchFamily="34" charset="-79"/>
            </a:endParaRPr>
          </a:p>
        </p:txBody>
      </p:sp>
      <p:sp>
        <p:nvSpPr>
          <p:cNvPr id="50" name="TextBox 49"/>
          <p:cNvSpPr txBox="1"/>
          <p:nvPr/>
        </p:nvSpPr>
        <p:spPr>
          <a:xfrm>
            <a:off x="1192842" y="5712041"/>
            <a:ext cx="1152128" cy="738664"/>
          </a:xfrm>
          <a:prstGeom prst="rect">
            <a:avLst/>
          </a:prstGeom>
          <a:noFill/>
        </p:spPr>
        <p:txBody>
          <a:bodyPr wrap="square" rtlCol="1">
            <a:prstTxWarp prst="textArchDown">
              <a:avLst/>
            </a:prstTxWarp>
            <a:spAutoFit/>
          </a:bodyPr>
          <a:lstStyle/>
          <a:p>
            <a:r>
              <a:rPr lang="ar-JO" sz="1400" b="1" dirty="0" smtClean="0">
                <a:solidFill>
                  <a:schemeClr val="tx2"/>
                </a:solidFill>
                <a:latin typeface="Gisha" panose="020B0502040204020203" pitchFamily="34" charset="-79"/>
                <a:cs typeface="Gisha" panose="020B0502040204020203" pitchFamily="34" charset="-79"/>
              </a:rPr>
              <a:t>اتحاد اقسام المعارف</a:t>
            </a:r>
            <a:endParaRPr lang="he-IL" sz="1400" b="1" dirty="0">
              <a:solidFill>
                <a:schemeClr val="tx2"/>
              </a:solidFill>
              <a:latin typeface="Gisha" panose="020B0502040204020203" pitchFamily="34" charset="-79"/>
              <a:cs typeface="Gisha" panose="020B0502040204020203" pitchFamily="34" charset="-79"/>
            </a:endParaRPr>
          </a:p>
        </p:txBody>
      </p:sp>
      <p:sp>
        <p:nvSpPr>
          <p:cNvPr id="51" name="אליפסה 50"/>
          <p:cNvSpPr/>
          <p:nvPr/>
        </p:nvSpPr>
        <p:spPr>
          <a:xfrm>
            <a:off x="815413" y="1415632"/>
            <a:ext cx="1728192" cy="1071950"/>
          </a:xfrm>
          <a:prstGeom prst="ellipse">
            <a:avLst/>
          </a:prstGeom>
          <a:solidFill>
            <a:schemeClr val="bg2">
              <a:lumMod val="9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spcFirstLastPara="1" numCol="1" rtlCol="1" anchor="ctr">
            <a:prstTxWarp prst="textArchUp">
              <a:avLst/>
            </a:prstTxWarp>
            <a:scene3d>
              <a:camera prst="orthographicFront"/>
              <a:lightRig rig="threePt" dir="t"/>
            </a:scene3d>
            <a:sp3d extrusionH="57150">
              <a:bevelT w="69850" h="69850" prst="divot"/>
            </a:sp3d>
          </a:bodyPr>
          <a:lstStyle/>
          <a:p>
            <a:pPr algn="ctr"/>
            <a:endParaRPr lang="ar-JO" sz="2400" b="1" dirty="0" smtClean="0">
              <a:solidFill>
                <a:schemeClr val="tx2"/>
              </a:solidFill>
              <a:latin typeface="Gisha" panose="020B0502040204020203" pitchFamily="34" charset="-79"/>
              <a:cs typeface="Gisha" panose="020B0502040204020203" pitchFamily="34" charset="-79"/>
            </a:endParaRPr>
          </a:p>
          <a:p>
            <a:pPr algn="ctr"/>
            <a:endParaRPr lang="ar-JO" sz="2400" b="1" dirty="0">
              <a:solidFill>
                <a:schemeClr val="tx2"/>
              </a:solidFill>
              <a:latin typeface="Gisha" panose="020B0502040204020203" pitchFamily="34" charset="-79"/>
              <a:cs typeface="Gisha" panose="020B0502040204020203" pitchFamily="34" charset="-79"/>
            </a:endParaRPr>
          </a:p>
          <a:p>
            <a:pPr algn="ctr"/>
            <a:endParaRPr lang="ar-JO" sz="2400" b="1" dirty="0" smtClean="0">
              <a:solidFill>
                <a:schemeClr val="tx2"/>
              </a:solidFill>
              <a:latin typeface="Gisha" panose="020B0502040204020203" pitchFamily="34" charset="-79"/>
              <a:cs typeface="Gisha" panose="020B0502040204020203" pitchFamily="34" charset="-79"/>
            </a:endParaRPr>
          </a:p>
          <a:p>
            <a:pPr algn="ctr"/>
            <a:endParaRPr lang="ar-JO" sz="2400" b="1" dirty="0">
              <a:solidFill>
                <a:schemeClr val="tx2"/>
              </a:solidFill>
              <a:latin typeface="Gisha" panose="020B0502040204020203" pitchFamily="34" charset="-79"/>
              <a:cs typeface="Gisha" panose="020B0502040204020203" pitchFamily="34" charset="-79"/>
            </a:endParaRPr>
          </a:p>
          <a:p>
            <a:pPr algn="ctr"/>
            <a:endParaRPr lang="ar-JO" sz="2400" b="1" dirty="0" smtClean="0">
              <a:solidFill>
                <a:schemeClr val="tx2"/>
              </a:solidFill>
              <a:latin typeface="Gisha" panose="020B0502040204020203" pitchFamily="34" charset="-79"/>
              <a:cs typeface="Gisha" panose="020B0502040204020203" pitchFamily="34" charset="-79"/>
            </a:endParaRPr>
          </a:p>
          <a:p>
            <a:pPr algn="ctr"/>
            <a:r>
              <a:rPr lang="ar-JO" sz="2400" b="1" dirty="0" smtClean="0">
                <a:solidFill>
                  <a:schemeClr val="tx2"/>
                </a:solidFill>
                <a:latin typeface="Gisha" panose="020B0502040204020203" pitchFamily="34" charset="-79"/>
                <a:cs typeface="Gisha" panose="020B0502040204020203" pitchFamily="34" charset="-79"/>
              </a:rPr>
              <a:t>الاهل</a:t>
            </a:r>
            <a:endParaRPr lang="he-IL" sz="2400" b="1" dirty="0">
              <a:solidFill>
                <a:schemeClr val="tx2"/>
              </a:solidFill>
              <a:latin typeface="Gisha" panose="020B0502040204020203" pitchFamily="34" charset="-79"/>
              <a:cs typeface="Gisha" panose="020B0502040204020203" pitchFamily="34" charset="-79"/>
            </a:endParaRPr>
          </a:p>
        </p:txBody>
      </p:sp>
      <p:graphicFrame>
        <p:nvGraphicFramePr>
          <p:cNvPr id="12" name="דיאגרמה 5"/>
          <p:cNvGraphicFramePr/>
          <p:nvPr>
            <p:extLst>
              <p:ext uri="{D42A27DB-BD31-4B8C-83A1-F6EECF244321}">
                <p14:modId xmlns:p14="http://schemas.microsoft.com/office/powerpoint/2010/main" val="2664670157"/>
              </p:ext>
            </p:extLst>
          </p:nvPr>
        </p:nvGraphicFramePr>
        <p:xfrm>
          <a:off x="2633002" y="1329332"/>
          <a:ext cx="6611633" cy="552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8002236"/>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45042" y="166255"/>
            <a:ext cx="10972800" cy="1027473"/>
          </a:xfrm>
        </p:spPr>
        <p:txBody>
          <a:bodyPr rtlCol="0">
            <a:normAutofit fontScale="90000"/>
          </a:bodyPr>
          <a:lstStyle/>
          <a:p>
            <a:pPr algn="ctr" fontAlgn="auto">
              <a:spcAft>
                <a:spcPts val="0"/>
              </a:spcAft>
              <a:defRPr/>
            </a:pPr>
            <a:r>
              <a:rPr lang="ar-SA" sz="4400" b="1" dirty="0" smtClean="0">
                <a:latin typeface="Times New Roman" pitchFamily="18" charset="0"/>
                <a:cs typeface="Times New Roman" pitchFamily="18" charset="0"/>
              </a:rPr>
              <a:t/>
            </a:r>
            <a:br>
              <a:rPr lang="ar-SA" sz="4400" b="1" dirty="0" smtClean="0">
                <a:latin typeface="Times New Roman" pitchFamily="18" charset="0"/>
                <a:cs typeface="Times New Roman" pitchFamily="18" charset="0"/>
              </a:rPr>
            </a:br>
            <a:r>
              <a:rPr lang="ar-SA" sz="4400" b="1" dirty="0" smtClean="0">
                <a:latin typeface="Times New Roman" pitchFamily="18" charset="0"/>
                <a:cs typeface="Times New Roman" pitchFamily="18" charset="0"/>
              </a:rPr>
              <a:t>مجمل برنامج</a:t>
            </a:r>
            <a:r>
              <a:rPr lang="ar-SA" sz="4400" b="1" dirty="0">
                <a:latin typeface="Times New Roman" pitchFamily="18" charset="0"/>
                <a:cs typeface="Times New Roman" pitchFamily="18" charset="0"/>
              </a:rPr>
              <a:t> </a:t>
            </a:r>
            <a:r>
              <a:rPr lang="ar-SA" sz="4400" b="1" dirty="0" smtClean="0">
                <a:latin typeface="Times New Roman" pitchFamily="18" charset="0"/>
                <a:cs typeface="Times New Roman" pitchFamily="18" charset="0"/>
              </a:rPr>
              <a:t>التطور الذاتي والتداخل الاجتماعي</a:t>
            </a:r>
            <a:r>
              <a:rPr lang="he-IL" b="1" dirty="0"/>
              <a:t/>
            </a:r>
            <a:br>
              <a:rPr lang="he-IL" b="1" dirty="0"/>
            </a:br>
            <a:endParaRPr lang="he-IL" dirty="0"/>
          </a:p>
        </p:txBody>
      </p:sp>
      <p:sp>
        <p:nvSpPr>
          <p:cNvPr id="5" name="אליפסה 4"/>
          <p:cNvSpPr/>
          <p:nvPr/>
        </p:nvSpPr>
        <p:spPr>
          <a:xfrm>
            <a:off x="3843797" y="1281534"/>
            <a:ext cx="4100407" cy="3793064"/>
          </a:xfrm>
          <a:prstGeom prst="ellipse">
            <a:avLst/>
          </a:prstGeom>
          <a:solidFill>
            <a:srgbClr val="00B0F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אליפסה 5"/>
          <p:cNvSpPr/>
          <p:nvPr/>
        </p:nvSpPr>
        <p:spPr>
          <a:xfrm>
            <a:off x="4319803" y="2679988"/>
            <a:ext cx="6403615" cy="3081229"/>
          </a:xfrm>
          <a:prstGeom prst="ellipse">
            <a:avLst/>
          </a:prstGeom>
          <a:solidFill>
            <a:srgbClr val="FF33CC">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7" name="אליפסה 6"/>
          <p:cNvSpPr/>
          <p:nvPr/>
        </p:nvSpPr>
        <p:spPr>
          <a:xfrm>
            <a:off x="889295" y="2679989"/>
            <a:ext cx="6380961" cy="3008985"/>
          </a:xfrm>
          <a:prstGeom prst="ellipse">
            <a:avLst/>
          </a:prstGeom>
          <a:solidFill>
            <a:srgbClr val="FFFF0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7174" name="TextBox 7"/>
          <p:cNvSpPr txBox="1">
            <a:spLocks noChangeArrowheads="1"/>
          </p:cNvSpPr>
          <p:nvPr/>
        </p:nvSpPr>
        <p:spPr bwMode="auto">
          <a:xfrm>
            <a:off x="4867372" y="3596335"/>
            <a:ext cx="22082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r>
              <a:rPr lang="ar-SA" altLang="he-IL" b="1" dirty="0" smtClean="0">
                <a:latin typeface="Times New Roman" pitchFamily="18" charset="0"/>
                <a:cs typeface="Times New Roman" pitchFamily="18" charset="0"/>
              </a:rPr>
              <a:t>تعلم من خلال التجربة في المجتمع</a:t>
            </a:r>
          </a:p>
          <a:p>
            <a:pPr algn="ctr"/>
            <a:r>
              <a:rPr lang="en-US" altLang="he-IL" b="1" dirty="0" smtClean="0">
                <a:latin typeface="Times New Roman" pitchFamily="18" charset="0"/>
                <a:cs typeface="Times New Roman" pitchFamily="18" charset="0"/>
              </a:rPr>
              <a:t>Service Learning</a:t>
            </a:r>
            <a:endParaRPr lang="he-IL" altLang="he-IL" b="1" dirty="0">
              <a:latin typeface="Times New Roman" pitchFamily="18" charset="0"/>
              <a:cs typeface="Times New Roman" pitchFamily="18" charset="0"/>
            </a:endParaRPr>
          </a:p>
        </p:txBody>
      </p:sp>
      <p:sp>
        <p:nvSpPr>
          <p:cNvPr id="7175" name="TextBox 8"/>
          <p:cNvSpPr txBox="1">
            <a:spLocks noChangeArrowheads="1"/>
          </p:cNvSpPr>
          <p:nvPr/>
        </p:nvSpPr>
        <p:spPr bwMode="auto">
          <a:xfrm>
            <a:off x="4079776" y="1281534"/>
            <a:ext cx="373339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he-IL"/>
            </a:defPPr>
            <a:lvl1pPr algn="ctr">
              <a:defRPr b="1">
                <a:solidFill>
                  <a:srgbClr val="1F497D"/>
                </a:solidFill>
                <a:latin typeface="Gisha" pitchFamily="34" charset="-79"/>
                <a:cs typeface="Gisha" pitchFamily="34" charset="-79"/>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r>
              <a:rPr lang="ar-SA" altLang="he-IL" dirty="0" smtClean="0">
                <a:solidFill>
                  <a:schemeClr val="tx1"/>
                </a:solidFill>
                <a:latin typeface="Times New Roman" pitchFamily="18" charset="0"/>
                <a:cs typeface="Times New Roman" pitchFamily="18" charset="0"/>
              </a:rPr>
              <a:t>تجربة عملية</a:t>
            </a:r>
            <a:endParaRPr lang="he-IL" altLang="he-IL" dirty="0" smtClean="0">
              <a:solidFill>
                <a:schemeClr val="tx1"/>
              </a:solidFill>
              <a:latin typeface="Times New Roman" pitchFamily="18" charset="0"/>
              <a:cs typeface="Times New Roman" pitchFamily="18" charset="0"/>
            </a:endParaRPr>
          </a:p>
          <a:p>
            <a:r>
              <a:rPr lang="en-US" altLang="he-IL" dirty="0" smtClean="0">
                <a:solidFill>
                  <a:schemeClr val="tx1"/>
                </a:solidFill>
                <a:latin typeface="Times New Roman" pitchFamily="18" charset="0"/>
                <a:cs typeface="Times New Roman" pitchFamily="18" charset="0"/>
              </a:rPr>
              <a:t>Civic Engagement</a:t>
            </a:r>
            <a:endParaRPr lang="en-US" altLang="he-IL" dirty="0">
              <a:solidFill>
                <a:schemeClr val="tx1"/>
              </a:solidFill>
              <a:latin typeface="Times New Roman" pitchFamily="18" charset="0"/>
              <a:cs typeface="Times New Roman" pitchFamily="18" charset="0"/>
            </a:endParaRPr>
          </a:p>
          <a:p>
            <a:r>
              <a:rPr lang="ar-SA" altLang="he-IL" dirty="0" smtClean="0">
                <a:solidFill>
                  <a:schemeClr val="tx1"/>
                </a:solidFill>
                <a:latin typeface="Times New Roman" pitchFamily="18" charset="0"/>
                <a:cs typeface="Times New Roman" pitchFamily="18" charset="0"/>
              </a:rPr>
              <a:t>( تداخل اجتماعي، إحداث تغيير ) </a:t>
            </a:r>
            <a:endParaRPr lang="he-IL" altLang="he-IL" dirty="0">
              <a:solidFill>
                <a:schemeClr val="tx1"/>
              </a:solidFill>
              <a:latin typeface="Times New Roman" pitchFamily="18" charset="0"/>
              <a:cs typeface="Times New Roman" pitchFamily="18" charset="0"/>
            </a:endParaRPr>
          </a:p>
        </p:txBody>
      </p:sp>
      <p:sp>
        <p:nvSpPr>
          <p:cNvPr id="7176" name="TextBox 9"/>
          <p:cNvSpPr txBox="1">
            <a:spLocks noChangeArrowheads="1"/>
          </p:cNvSpPr>
          <p:nvPr/>
        </p:nvSpPr>
        <p:spPr bwMode="auto">
          <a:xfrm>
            <a:off x="7536161" y="3596335"/>
            <a:ext cx="308038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r>
              <a:rPr lang="ar-SA" altLang="he-IL" b="1" dirty="0" smtClean="0">
                <a:latin typeface="Times New Roman" pitchFamily="18" charset="0"/>
                <a:cs typeface="Times New Roman" pitchFamily="18" charset="0"/>
              </a:rPr>
              <a:t>تطور ذاتي</a:t>
            </a:r>
            <a:endParaRPr lang="he-IL" altLang="he-IL" b="1" dirty="0" smtClean="0">
              <a:latin typeface="Times New Roman" pitchFamily="18" charset="0"/>
              <a:cs typeface="Times New Roman" pitchFamily="18" charset="0"/>
            </a:endParaRPr>
          </a:p>
          <a:p>
            <a:pPr algn="ctr" rtl="0"/>
            <a:r>
              <a:rPr lang="en-US" altLang="he-IL" b="1" dirty="0" smtClean="0">
                <a:latin typeface="Times New Roman" pitchFamily="18" charset="0"/>
                <a:cs typeface="Times New Roman" pitchFamily="18" charset="0"/>
              </a:rPr>
              <a:t>Personal Growth and Interpersonal Skills</a:t>
            </a:r>
            <a:endParaRPr lang="he-IL" altLang="he-IL" b="1" dirty="0">
              <a:latin typeface="Times New Roman" pitchFamily="18" charset="0"/>
              <a:cs typeface="Times New Roman" pitchFamily="18" charset="0"/>
            </a:endParaRPr>
          </a:p>
          <a:p>
            <a:pPr algn="ctr"/>
            <a:r>
              <a:rPr lang="ar-SA" altLang="he-IL" b="1" dirty="0">
                <a:latin typeface="Times New Roman" pitchFamily="18" charset="0"/>
                <a:cs typeface="Times New Roman" pitchFamily="18" charset="0"/>
              </a:rPr>
              <a:t>( </a:t>
            </a:r>
            <a:r>
              <a:rPr lang="ar-SA" altLang="he-IL" b="1" dirty="0" smtClean="0">
                <a:latin typeface="Times New Roman" pitchFamily="18" charset="0"/>
                <a:cs typeface="Times New Roman" pitchFamily="18" charset="0"/>
              </a:rPr>
              <a:t>قيم، مهارات، </a:t>
            </a:r>
            <a:r>
              <a:rPr lang="ar-SA" altLang="he-IL" b="1" dirty="0" err="1" smtClean="0">
                <a:latin typeface="Times New Roman" pitchFamily="18" charset="0"/>
                <a:cs typeface="Times New Roman" pitchFamily="18" charset="0"/>
              </a:rPr>
              <a:t>الإسترجاع</a:t>
            </a:r>
            <a:r>
              <a:rPr lang="ar-SA" altLang="he-IL" b="1" dirty="0" smtClean="0">
                <a:latin typeface="Times New Roman" pitchFamily="18" charset="0"/>
                <a:cs typeface="Times New Roman" pitchFamily="18" charset="0"/>
              </a:rPr>
              <a:t> الذهني</a:t>
            </a:r>
            <a:r>
              <a:rPr lang="he-IL" altLang="he-IL" b="1" dirty="0" smtClean="0">
                <a:latin typeface="Times New Roman" pitchFamily="18" charset="0"/>
                <a:cs typeface="Times New Roman" pitchFamily="18" charset="0"/>
              </a:rPr>
              <a:t> </a:t>
            </a:r>
            <a:r>
              <a:rPr lang="he-IL" altLang="he-IL" b="1" dirty="0">
                <a:latin typeface="Times New Roman" pitchFamily="18" charset="0"/>
                <a:cs typeface="Times New Roman" pitchFamily="18" charset="0"/>
              </a:rPr>
              <a:t>רפלקציה</a:t>
            </a:r>
            <a:r>
              <a:rPr lang="ar-SA" altLang="he-IL" b="1" dirty="0" smtClean="0">
                <a:latin typeface="Times New Roman" pitchFamily="18" charset="0"/>
                <a:cs typeface="Times New Roman" pitchFamily="18" charset="0"/>
              </a:rPr>
              <a:t> ) </a:t>
            </a:r>
            <a:endParaRPr lang="he-IL" altLang="he-IL" b="1" dirty="0">
              <a:latin typeface="Times New Roman" pitchFamily="18" charset="0"/>
              <a:cs typeface="Times New Roman" pitchFamily="18" charset="0"/>
            </a:endParaRPr>
          </a:p>
        </p:txBody>
      </p:sp>
      <p:sp>
        <p:nvSpPr>
          <p:cNvPr id="7177" name="TextBox 10"/>
          <p:cNvSpPr txBox="1">
            <a:spLocks noChangeArrowheads="1"/>
          </p:cNvSpPr>
          <p:nvPr/>
        </p:nvSpPr>
        <p:spPr bwMode="auto">
          <a:xfrm>
            <a:off x="1068779" y="3429448"/>
            <a:ext cx="334485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rtl="0"/>
            <a:r>
              <a:rPr lang="ar-SA" altLang="he-IL" b="1" dirty="0" smtClean="0">
                <a:latin typeface="Times New Roman" pitchFamily="18" charset="0"/>
                <a:cs typeface="Times New Roman" pitchFamily="18" charset="0"/>
              </a:rPr>
              <a:t>إثراء نظري</a:t>
            </a:r>
          </a:p>
          <a:p>
            <a:pPr algn="ctr" rtl="0"/>
            <a:r>
              <a:rPr lang="en-US" altLang="he-IL" b="1" dirty="0" smtClean="0">
                <a:latin typeface="Times New Roman" pitchFamily="18" charset="0"/>
                <a:cs typeface="Times New Roman" pitchFamily="18" charset="0"/>
              </a:rPr>
              <a:t>Academic Enhancement</a:t>
            </a:r>
            <a:endParaRPr lang="he-IL" altLang="he-IL" b="1" dirty="0" smtClean="0">
              <a:latin typeface="Times New Roman" pitchFamily="18" charset="0"/>
              <a:cs typeface="Times New Roman" pitchFamily="18" charset="0"/>
            </a:endParaRPr>
          </a:p>
          <a:p>
            <a:pPr algn="ctr"/>
            <a:r>
              <a:rPr lang="ar-SA" altLang="he-IL" b="1" dirty="0">
                <a:latin typeface="Times New Roman" pitchFamily="18" charset="0"/>
                <a:cs typeface="Times New Roman" pitchFamily="18" charset="0"/>
              </a:rPr>
              <a:t>( </a:t>
            </a:r>
            <a:r>
              <a:rPr lang="ar-SA" altLang="he-IL" b="1" dirty="0" smtClean="0">
                <a:latin typeface="Times New Roman" pitchFamily="18" charset="0"/>
                <a:cs typeface="Times New Roman" pitchFamily="18" charset="0"/>
              </a:rPr>
              <a:t>اكتساب معرفة، مصطلحات أساسية، تعلم أبحاث )</a:t>
            </a:r>
            <a:endParaRPr lang="he-IL" altLang="he-IL" b="1" dirty="0">
              <a:latin typeface="Times New Roman" pitchFamily="18" charset="0"/>
              <a:cs typeface="Times New Roman" pitchFamily="18" charset="0"/>
            </a:endParaRPr>
          </a:p>
        </p:txBody>
      </p:sp>
      <p:sp>
        <p:nvSpPr>
          <p:cNvPr id="10" name="ירח 9"/>
          <p:cNvSpPr/>
          <p:nvPr/>
        </p:nvSpPr>
        <p:spPr>
          <a:xfrm rot="16200000">
            <a:off x="5384280" y="1163564"/>
            <a:ext cx="1613942" cy="9601200"/>
          </a:xfrm>
          <a:prstGeom prst="moon">
            <a:avLst/>
          </a:prstGeom>
          <a:solidFill>
            <a:srgbClr val="4F81BD">
              <a:lumMod val="75000"/>
            </a:srgbClr>
          </a:solidFill>
          <a:ln w="25400" cap="flat" cmpd="sng" algn="ctr">
            <a:solidFill>
              <a:srgbClr val="4F81BD">
                <a:shade val="50000"/>
              </a:srgbClr>
            </a:solidFill>
            <a:prstDash val="solid"/>
          </a:ln>
          <a:effectLst/>
        </p:spPr>
        <p:txBody>
          <a:bodyPr rtlCol="1"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sysClr val="window" lastClr="FFFFFF"/>
              </a:solidFill>
              <a:effectLst/>
              <a:uLnTx/>
              <a:uFillTx/>
              <a:latin typeface="Calibri"/>
              <a:ea typeface="+mn-ea"/>
              <a:cs typeface="Arial"/>
            </a:endParaRPr>
          </a:p>
        </p:txBody>
      </p:sp>
      <p:sp>
        <p:nvSpPr>
          <p:cNvPr id="11" name="TextBox 10"/>
          <p:cNvSpPr txBox="1"/>
          <p:nvPr/>
        </p:nvSpPr>
        <p:spPr>
          <a:xfrm>
            <a:off x="8685742" y="5765006"/>
            <a:ext cx="1272116" cy="461962"/>
          </a:xfrm>
          <a:prstGeom prst="rect">
            <a:avLst/>
          </a:prstGeom>
          <a:noFill/>
        </p:spPr>
        <p:txBody>
          <a:bodyPr rtlCol="1">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2400" b="1" i="0" u="none" strike="noStrike" kern="0" cap="none" spc="-10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Times New Roman" pitchFamily="18" charset="0"/>
                <a:ea typeface="+mj-ea"/>
                <a:cs typeface="Times New Roman" pitchFamily="18" charset="0"/>
              </a:rPr>
              <a:t>قيمة</a:t>
            </a:r>
            <a:endParaRPr kumimoji="0" lang="he-IL" sz="2400" b="1" i="0" u="none" strike="noStrike" kern="0" cap="none" spc="-100" normalizeH="0" baseline="0" noProof="0" dirty="0">
              <a:ln>
                <a:noFill/>
              </a:ln>
              <a:solidFill>
                <a:sysClr val="window" lastClr="FFFFFF"/>
              </a:solidFill>
              <a:effectLst>
                <a:outerShdw blurRad="38100" dist="38100" dir="2700000" algn="tl">
                  <a:srgbClr val="000000">
                    <a:alpha val="43137"/>
                  </a:srgbClr>
                </a:outerShdw>
              </a:effectLst>
              <a:uLnTx/>
              <a:uFillTx/>
              <a:latin typeface="Times New Roman" pitchFamily="18" charset="0"/>
              <a:ea typeface="+mj-ea"/>
              <a:cs typeface="Times New Roman" pitchFamily="18" charset="0"/>
            </a:endParaRPr>
          </a:p>
        </p:txBody>
      </p:sp>
      <p:sp>
        <p:nvSpPr>
          <p:cNvPr id="12" name="TextBox 11"/>
          <p:cNvSpPr txBox="1"/>
          <p:nvPr/>
        </p:nvSpPr>
        <p:spPr>
          <a:xfrm>
            <a:off x="4910667" y="6254094"/>
            <a:ext cx="2241551" cy="461962"/>
          </a:xfrm>
          <a:prstGeom prst="rect">
            <a:avLst/>
          </a:prstGeom>
          <a:noFill/>
        </p:spPr>
        <p:txBody>
          <a:bodyPr rtlCol="1">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2400" b="1"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Times New Roman" pitchFamily="18" charset="0"/>
                <a:cs typeface="Times New Roman" pitchFamily="18" charset="0"/>
              </a:rPr>
              <a:t>تداخل</a:t>
            </a:r>
            <a:endParaRPr kumimoji="0" lang="he-IL" sz="2400"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Times New Roman" pitchFamily="18" charset="0"/>
              <a:cs typeface="Times New Roman" pitchFamily="18" charset="0"/>
            </a:endParaRPr>
          </a:p>
        </p:txBody>
      </p:sp>
      <p:sp>
        <p:nvSpPr>
          <p:cNvPr id="13" name="TextBox 12"/>
          <p:cNvSpPr txBox="1"/>
          <p:nvPr/>
        </p:nvSpPr>
        <p:spPr>
          <a:xfrm rot="740543">
            <a:off x="2008717" y="5697223"/>
            <a:ext cx="2319867" cy="461665"/>
          </a:xfrm>
          <a:prstGeom prst="rect">
            <a:avLst/>
          </a:prstGeom>
          <a:noFill/>
        </p:spPr>
        <p:txBody>
          <a:bodyPr rtlCol="1">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ar-SA" sz="2400" b="1" kern="0" dirty="0" smtClean="0">
                <a:solidFill>
                  <a:sysClr val="window" lastClr="FFFFFF"/>
                </a:solidFill>
                <a:effectLst>
                  <a:outerShdw blurRad="38100" dist="38100" dir="2700000" algn="tl">
                    <a:srgbClr val="000000">
                      <a:alpha val="43137"/>
                    </a:srgbClr>
                  </a:outerShdw>
                </a:effectLst>
                <a:latin typeface="Times New Roman" pitchFamily="18" charset="0"/>
                <a:cs typeface="Times New Roman" pitchFamily="18" charset="0"/>
              </a:rPr>
              <a:t>العلاقة</a:t>
            </a:r>
            <a:r>
              <a:rPr kumimoji="0" lang="ar-SA" sz="2400" b="1"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Times New Roman" pitchFamily="18" charset="0"/>
                <a:cs typeface="Times New Roman" pitchFamily="18" charset="0"/>
              </a:rPr>
              <a:t> بالموضوع</a:t>
            </a:r>
            <a:endParaRPr kumimoji="0" lang="he-IL" sz="2400"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Times New Roman" pitchFamily="18" charset="0"/>
              <a:cs typeface="Times New Roman" pitchFamily="18" charset="0"/>
            </a:endParaRPr>
          </a:p>
        </p:txBody>
      </p:sp>
    </p:spTree>
    <p:extLst>
      <p:ext uri="{BB962C8B-B14F-4D97-AF65-F5344CB8AC3E}">
        <p14:creationId xmlns:p14="http://schemas.microsoft.com/office/powerpoint/2010/main" val="2252059935"/>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p:cNvSpPr>
            <a:spLocks noGrp="1"/>
          </p:cNvSpPr>
          <p:nvPr>
            <p:ph type="title"/>
          </p:nvPr>
        </p:nvSpPr>
        <p:spPr>
          <a:xfrm>
            <a:off x="1375505" y="268833"/>
            <a:ext cx="6488544" cy="764562"/>
          </a:xfrm>
        </p:spPr>
        <p:txBody>
          <a:bodyPr rtlCol="1">
            <a:noAutofit/>
          </a:bodyPr>
          <a:lstStyle/>
          <a:p>
            <a:pPr algn="ctr">
              <a:defRPr/>
            </a:pPr>
            <a:r>
              <a:rPr lang="ar-SA" sz="4000" b="1" dirty="0">
                <a:solidFill>
                  <a:prstClr val="black"/>
                </a:solidFill>
                <a:latin typeface="Times New Roman" pitchFamily="18" charset="0"/>
                <a:cs typeface="Times New Roman" pitchFamily="18" charset="0"/>
              </a:rPr>
              <a:t>الأهداف والأهداف المرحلية للبرنامج</a:t>
            </a:r>
            <a:endParaRPr lang="he-IL" sz="4000" b="1" dirty="0">
              <a:solidFill>
                <a:schemeClr val="accent6">
                  <a:lumMod val="50000"/>
                </a:schemeClr>
              </a:solidFill>
              <a:latin typeface="Gisha" panose="020B0502040204020203" pitchFamily="34" charset="-79"/>
              <a:cs typeface="Gisha" panose="020B0502040204020203" pitchFamily="34" charset="-79"/>
            </a:endParaRPr>
          </a:p>
        </p:txBody>
      </p:sp>
      <p:sp>
        <p:nvSpPr>
          <p:cNvPr id="2" name="מציין מיקום של מספר שקופית 1"/>
          <p:cNvSpPr>
            <a:spLocks noGrp="1"/>
          </p:cNvSpPr>
          <p:nvPr>
            <p:ph type="sldNum" sz="quarter" idx="12"/>
          </p:nvPr>
        </p:nvSpPr>
        <p:spPr/>
        <p:txBody>
          <a:bodyPr/>
          <a:lstStyle/>
          <a:p>
            <a:fld id="{0FF54DE5-C571-48E8-A5BC-B369434E2F44}" type="slidenum">
              <a:rPr lang="he-IL" smtClean="0"/>
              <a:t>13</a:t>
            </a:fld>
            <a:endParaRPr lang="he-IL"/>
          </a:p>
        </p:txBody>
      </p:sp>
      <p:cxnSp>
        <p:nvCxnSpPr>
          <p:cNvPr id="23" name="מחבר חץ ישר 22"/>
          <p:cNvCxnSpPr/>
          <p:nvPr/>
        </p:nvCxnSpPr>
        <p:spPr>
          <a:xfrm>
            <a:off x="9734551" y="2997201"/>
            <a:ext cx="0" cy="80327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4" name="מחבר חץ ישר 23"/>
          <p:cNvCxnSpPr/>
          <p:nvPr/>
        </p:nvCxnSpPr>
        <p:spPr>
          <a:xfrm>
            <a:off x="5998633" y="2997201"/>
            <a:ext cx="0" cy="7413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5" name="מחבר חץ ישר 24"/>
          <p:cNvCxnSpPr/>
          <p:nvPr/>
        </p:nvCxnSpPr>
        <p:spPr>
          <a:xfrm>
            <a:off x="2256367" y="2997201"/>
            <a:ext cx="0" cy="7921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1027" name="Picture 3" descr="C:\Users\Taly\AppData\Local\Microsoft\Windows\Temporary Internet Files\Content.IE5\BE5T7EM1\MP900448720[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122706" y="135250"/>
            <a:ext cx="2257890" cy="1031729"/>
          </a:xfrm>
          <a:prstGeom prst="rect">
            <a:avLst/>
          </a:prstGeom>
          <a:noFill/>
          <a:extLst>
            <a:ext uri="{909E8E84-426E-40DD-AFC4-6F175D3DCCD1}">
              <a14:hiddenFill xmlns:a14="http://schemas.microsoft.com/office/drawing/2010/main">
                <a:solidFill>
                  <a:srgbClr val="FFFFFF"/>
                </a:solidFill>
              </a14:hiddenFill>
            </a:ext>
          </a:extLst>
        </p:spPr>
      </p:pic>
      <p:sp>
        <p:nvSpPr>
          <p:cNvPr id="14" name="מלבן מעוגל 7"/>
          <p:cNvSpPr/>
          <p:nvPr/>
        </p:nvSpPr>
        <p:spPr>
          <a:xfrm>
            <a:off x="776818" y="1484314"/>
            <a:ext cx="10847916" cy="1512887"/>
          </a:xfrm>
          <a:prstGeom prst="roundRect">
            <a:avLst/>
          </a:prstGeom>
          <a:solidFill>
            <a:srgbClr val="B8AF8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400" b="1" dirty="0" smtClean="0">
                <a:solidFill>
                  <a:schemeClr val="accent5">
                    <a:lumMod val="75000"/>
                  </a:schemeClr>
                </a:solidFill>
                <a:latin typeface="Times New Roman" pitchFamily="18" charset="0"/>
                <a:cs typeface="Times New Roman" pitchFamily="18" charset="0"/>
              </a:rPr>
              <a:t>تـنمية خريج مستقل</a:t>
            </a:r>
            <a:r>
              <a:rPr lang="ar-SA" sz="2400" b="1" dirty="0">
                <a:solidFill>
                  <a:schemeClr val="accent5">
                    <a:lumMod val="75000"/>
                  </a:schemeClr>
                </a:solidFill>
                <a:latin typeface="Times New Roman" pitchFamily="18" charset="0"/>
                <a:cs typeface="Times New Roman" pitchFamily="18" charset="0"/>
              </a:rPr>
              <a:t>، </a:t>
            </a:r>
            <a:r>
              <a:rPr lang="ar-SA" sz="2400" b="1" dirty="0" smtClean="0">
                <a:solidFill>
                  <a:schemeClr val="accent5">
                    <a:lumMod val="75000"/>
                  </a:schemeClr>
                </a:solidFill>
                <a:latin typeface="Times New Roman" pitchFamily="18" charset="0"/>
                <a:cs typeface="Times New Roman" pitchFamily="18" charset="0"/>
              </a:rPr>
              <a:t>ذي حصانة نفسية، ذي وعي </a:t>
            </a:r>
            <a:r>
              <a:rPr lang="ar-SA" sz="2400" b="1" dirty="0">
                <a:solidFill>
                  <a:schemeClr val="accent5">
                    <a:lumMod val="75000"/>
                  </a:schemeClr>
                </a:solidFill>
                <a:latin typeface="Times New Roman" pitchFamily="18" charset="0"/>
                <a:cs typeface="Times New Roman" pitchFamily="18" charset="0"/>
              </a:rPr>
              <a:t>ٍ </a:t>
            </a:r>
            <a:r>
              <a:rPr lang="ar-SA" sz="2400" b="1" dirty="0" smtClean="0">
                <a:solidFill>
                  <a:schemeClr val="accent5">
                    <a:lumMod val="75000"/>
                  </a:schemeClr>
                </a:solidFill>
                <a:latin typeface="Times New Roman" pitchFamily="18" charset="0"/>
                <a:cs typeface="Times New Roman" pitchFamily="18" charset="0"/>
              </a:rPr>
              <a:t>وادراك اجتماعي، مُتعاطف, مبالٍ ومسؤول. يرى </a:t>
            </a:r>
            <a:r>
              <a:rPr lang="ar-SA" sz="2400" b="1" dirty="0">
                <a:solidFill>
                  <a:schemeClr val="accent5">
                    <a:lumMod val="75000"/>
                  </a:schemeClr>
                </a:solidFill>
                <a:latin typeface="Times New Roman" pitchFamily="18" charset="0"/>
                <a:cs typeface="Times New Roman" pitchFamily="18" charset="0"/>
              </a:rPr>
              <a:t>في الـتـداخل الاجتماعي </a:t>
            </a:r>
            <a:r>
              <a:rPr lang="ar-SA" sz="2400" b="1" dirty="0" smtClean="0">
                <a:solidFill>
                  <a:schemeClr val="accent5">
                    <a:lumMod val="75000"/>
                  </a:schemeClr>
                </a:solidFill>
                <a:latin typeface="Times New Roman" pitchFamily="18" charset="0"/>
                <a:cs typeface="Times New Roman" pitchFamily="18" charset="0"/>
              </a:rPr>
              <a:t>قيمة ونهج </a:t>
            </a:r>
            <a:r>
              <a:rPr lang="ar-SA" sz="2400" b="1" dirty="0">
                <a:solidFill>
                  <a:schemeClr val="accent5">
                    <a:lumMod val="75000"/>
                  </a:schemeClr>
                </a:solidFill>
                <a:latin typeface="Times New Roman" pitchFamily="18" charset="0"/>
                <a:cs typeface="Times New Roman" pitchFamily="18" charset="0"/>
              </a:rPr>
              <a:t>حياة.</a:t>
            </a:r>
            <a:r>
              <a:rPr lang="ar-SA" sz="2400" b="1" dirty="0" smtClean="0">
                <a:solidFill>
                  <a:schemeClr val="accent5">
                    <a:lumMod val="75000"/>
                  </a:schemeClr>
                </a:solidFill>
                <a:latin typeface="Times New Roman" pitchFamily="18" charset="0"/>
                <a:cs typeface="Times New Roman" pitchFamily="18" charset="0"/>
              </a:rPr>
              <a:t> </a:t>
            </a:r>
            <a:endParaRPr lang="he-IL" sz="2200" dirty="0">
              <a:solidFill>
                <a:schemeClr val="bg1"/>
              </a:solidFill>
            </a:endParaRPr>
          </a:p>
        </p:txBody>
      </p:sp>
      <p:sp>
        <p:nvSpPr>
          <p:cNvPr id="15" name="מלבן מעוגל 8"/>
          <p:cNvSpPr/>
          <p:nvPr/>
        </p:nvSpPr>
        <p:spPr>
          <a:xfrm>
            <a:off x="8122706" y="3800475"/>
            <a:ext cx="3168651" cy="2586038"/>
          </a:xfrm>
          <a:prstGeom prst="roundRect">
            <a:avLst/>
          </a:prstGeom>
          <a:solidFill>
            <a:srgbClr val="1E497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b="1" dirty="0" smtClean="0">
                <a:latin typeface="Times New Roman" pitchFamily="18" charset="0"/>
                <a:cs typeface="Times New Roman" pitchFamily="18" charset="0"/>
              </a:rPr>
              <a:t>مساعدة الطلاب في تطورهم الذاتي وفي بناء هويتهم، لتنمية الشعور بالقيمة الذاتية والانتماء إلى المجتمع المحلي، المجتمع ودولة إسرائيل.</a:t>
            </a:r>
            <a:endParaRPr lang="he-IL" b="1" dirty="0">
              <a:latin typeface="Times New Roman" pitchFamily="18" charset="0"/>
              <a:cs typeface="Times New Roman" pitchFamily="18" charset="0"/>
            </a:endParaRPr>
          </a:p>
        </p:txBody>
      </p:sp>
      <p:sp>
        <p:nvSpPr>
          <p:cNvPr id="16" name="מלבן מעוגל 9"/>
          <p:cNvSpPr/>
          <p:nvPr/>
        </p:nvSpPr>
        <p:spPr>
          <a:xfrm>
            <a:off x="4404783" y="3789363"/>
            <a:ext cx="3187700" cy="258445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b="1" dirty="0">
                <a:solidFill>
                  <a:schemeClr val="bg1">
                    <a:lumMod val="95000"/>
                  </a:schemeClr>
                </a:solidFill>
                <a:latin typeface="Times New Roman" pitchFamily="18" charset="0"/>
                <a:cs typeface="Times New Roman" pitchFamily="18" charset="0"/>
              </a:rPr>
              <a:t>إثارة الدافعية لدى </a:t>
            </a:r>
            <a:r>
              <a:rPr lang="ar-SA" b="1" dirty="0" smtClean="0">
                <a:solidFill>
                  <a:schemeClr val="bg1">
                    <a:lumMod val="95000"/>
                  </a:schemeClr>
                </a:solidFill>
                <a:latin typeface="Times New Roman" pitchFamily="18" charset="0"/>
                <a:cs typeface="Times New Roman" pitchFamily="18" charset="0"/>
              </a:rPr>
              <a:t>الطلاب </a:t>
            </a:r>
            <a:r>
              <a:rPr lang="ar-SA" b="1" dirty="0">
                <a:solidFill>
                  <a:schemeClr val="bg1">
                    <a:lumMod val="95000"/>
                  </a:schemeClr>
                </a:solidFill>
                <a:latin typeface="Times New Roman" pitchFamily="18" charset="0"/>
                <a:cs typeface="Times New Roman" pitchFamily="18" charset="0"/>
              </a:rPr>
              <a:t>للتداخل </a:t>
            </a:r>
            <a:r>
              <a:rPr lang="ar-SA" b="1" dirty="0" smtClean="0">
                <a:solidFill>
                  <a:schemeClr val="bg1">
                    <a:lumMod val="95000"/>
                  </a:schemeClr>
                </a:solidFill>
                <a:latin typeface="Times New Roman" pitchFamily="18" charset="0"/>
                <a:cs typeface="Times New Roman" pitchFamily="18" charset="0"/>
              </a:rPr>
              <a:t>الاجتماعي  الفعال والنمو الشخصي.</a:t>
            </a:r>
            <a:endParaRPr lang="he-IL" b="1" dirty="0">
              <a:solidFill>
                <a:schemeClr val="bg1">
                  <a:lumMod val="95000"/>
                </a:schemeClr>
              </a:solidFill>
            </a:endParaRPr>
          </a:p>
        </p:txBody>
      </p:sp>
      <p:sp>
        <p:nvSpPr>
          <p:cNvPr id="17" name="מלבן מעוגל 10"/>
          <p:cNvSpPr/>
          <p:nvPr/>
        </p:nvSpPr>
        <p:spPr>
          <a:xfrm>
            <a:off x="719667" y="3800476"/>
            <a:ext cx="3073400" cy="2592387"/>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b="1" dirty="0">
                <a:solidFill>
                  <a:schemeClr val="bg1">
                    <a:lumMod val="95000"/>
                  </a:schemeClr>
                </a:solidFill>
                <a:latin typeface="Times New Roman" pitchFamily="18" charset="0"/>
                <a:cs typeface="Times New Roman" pitchFamily="18" charset="0"/>
              </a:rPr>
              <a:t>تـشجيع </a:t>
            </a:r>
            <a:r>
              <a:rPr lang="ar-SA" b="1" dirty="0" smtClean="0">
                <a:solidFill>
                  <a:schemeClr val="bg1">
                    <a:lumMod val="95000"/>
                  </a:schemeClr>
                </a:solidFill>
                <a:latin typeface="Times New Roman" pitchFamily="18" charset="0"/>
                <a:cs typeface="Times New Roman" pitchFamily="18" charset="0"/>
              </a:rPr>
              <a:t>الطلاب وحثهم على </a:t>
            </a:r>
            <a:r>
              <a:rPr lang="ar-SA" b="1" dirty="0" err="1" smtClean="0">
                <a:solidFill>
                  <a:schemeClr val="bg1">
                    <a:lumMod val="95000"/>
                  </a:schemeClr>
                </a:solidFill>
                <a:latin typeface="Times New Roman" pitchFamily="18" charset="0"/>
                <a:cs typeface="Times New Roman" pitchFamily="18" charset="0"/>
              </a:rPr>
              <a:t>تذويت</a:t>
            </a:r>
            <a:r>
              <a:rPr lang="ar-SA" b="1" dirty="0" smtClean="0">
                <a:solidFill>
                  <a:schemeClr val="bg1">
                    <a:lumMod val="95000"/>
                  </a:schemeClr>
                </a:solidFill>
                <a:latin typeface="Times New Roman" pitchFamily="18" charset="0"/>
                <a:cs typeface="Times New Roman" pitchFamily="18" charset="0"/>
              </a:rPr>
              <a:t> قيم التداخل </a:t>
            </a:r>
            <a:r>
              <a:rPr lang="ar-SA" b="1" dirty="0">
                <a:solidFill>
                  <a:schemeClr val="bg1">
                    <a:lumMod val="95000"/>
                  </a:schemeClr>
                </a:solidFill>
                <a:latin typeface="Times New Roman" pitchFamily="18" charset="0"/>
                <a:cs typeface="Times New Roman" pitchFamily="18" charset="0"/>
              </a:rPr>
              <a:t>الاجتماعي </a:t>
            </a:r>
            <a:r>
              <a:rPr lang="ar-SA" b="1" dirty="0" smtClean="0">
                <a:solidFill>
                  <a:schemeClr val="bg1">
                    <a:lumMod val="95000"/>
                  </a:schemeClr>
                </a:solidFill>
                <a:latin typeface="Times New Roman" pitchFamily="18" charset="0"/>
                <a:cs typeface="Times New Roman" pitchFamily="18" charset="0"/>
              </a:rPr>
              <a:t>على </a:t>
            </a:r>
            <a:r>
              <a:rPr lang="ar-SA" b="1" dirty="0">
                <a:solidFill>
                  <a:schemeClr val="bg1">
                    <a:lumMod val="95000"/>
                  </a:schemeClr>
                </a:solidFill>
                <a:latin typeface="Times New Roman" pitchFamily="18" charset="0"/>
                <a:cs typeface="Times New Roman" pitchFamily="18" charset="0"/>
              </a:rPr>
              <a:t>المستويَيْن الشخصي والاجتماعي </a:t>
            </a:r>
            <a:r>
              <a:rPr lang="ar-SA" b="1" dirty="0" smtClean="0">
                <a:solidFill>
                  <a:schemeClr val="bg1">
                    <a:lumMod val="95000"/>
                  </a:schemeClr>
                </a:solidFill>
              </a:rPr>
              <a:t>.</a:t>
            </a:r>
            <a:endParaRPr lang="he-IL" sz="2400" b="1" dirty="0">
              <a:solidFill>
                <a:schemeClr val="bg1">
                  <a:lumMod val="95000"/>
                </a:schemeClr>
              </a:solidFill>
            </a:endParaRPr>
          </a:p>
        </p:txBody>
      </p:sp>
    </p:spTree>
    <p:extLst>
      <p:ext uri="{BB962C8B-B14F-4D97-AF65-F5344CB8AC3E}">
        <p14:creationId xmlns:p14="http://schemas.microsoft.com/office/powerpoint/2010/main" val="6661191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outVertical)">
                                      <p:cBhvr>
                                        <p:cTn id="12" dur="1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outVertical)">
                                      <p:cBhvr>
                                        <p:cTn id="17" dur="1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outVertical)">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00525" y="505956"/>
            <a:ext cx="4480469" cy="646331"/>
          </a:xfrm>
          <a:prstGeom prst="rect">
            <a:avLst/>
          </a:prstGeom>
        </p:spPr>
        <p:txBody>
          <a:bodyPr wrap="square">
            <a:spAutoFit/>
          </a:bodyPr>
          <a:lstStyle/>
          <a:p>
            <a:pPr algn="ctr"/>
            <a:r>
              <a:rPr lang="ar-SA" sz="3600" b="1" dirty="0">
                <a:solidFill>
                  <a:schemeClr val="tx2"/>
                </a:solidFill>
                <a:effectLst>
                  <a:outerShdw blurRad="38100" dist="38100" dir="2700000" algn="tl">
                    <a:srgbClr val="000000">
                      <a:alpha val="43137"/>
                    </a:srgbClr>
                  </a:outerShdw>
                </a:effectLst>
                <a:latin typeface="David" panose="020E0502060401010101" pitchFamily="34" charset="-79"/>
              </a:rPr>
              <a:t>مبادئ البرنامج</a:t>
            </a:r>
            <a:endParaRPr lang="en-US" sz="3600" b="1" dirty="0">
              <a:solidFill>
                <a:schemeClr val="accent6">
                  <a:lumMod val="50000"/>
                </a:schemeClr>
              </a:solidFill>
              <a:latin typeface="Gisha" panose="020B0502040204020203" pitchFamily="34" charset="-79"/>
              <a:ea typeface="+mj-ea"/>
              <a:cs typeface="Gisha" panose="020B0502040204020203" pitchFamily="34" charset="-79"/>
            </a:endParaRPr>
          </a:p>
        </p:txBody>
      </p:sp>
      <p:sp>
        <p:nvSpPr>
          <p:cNvPr id="9" name="TextBox 8"/>
          <p:cNvSpPr txBox="1"/>
          <p:nvPr/>
        </p:nvSpPr>
        <p:spPr>
          <a:xfrm>
            <a:off x="83127" y="1372109"/>
            <a:ext cx="8821739" cy="6047809"/>
          </a:xfrm>
          <a:prstGeom prst="rect">
            <a:avLst/>
          </a:prstGeom>
          <a:noFill/>
        </p:spPr>
        <p:txBody>
          <a:bodyPr wrap="square" rtlCol="0">
            <a:spAutoFit/>
          </a:bodyPr>
          <a:lstStyle/>
          <a:p>
            <a:pPr algn="r" rtl="1">
              <a:lnSpc>
                <a:spcPct val="150000"/>
              </a:lnSpc>
              <a:defRPr/>
            </a:pPr>
            <a:r>
              <a:rPr lang="ar-SA" sz="3000" dirty="0">
                <a:latin typeface="Times New Roman" pitchFamily="18" charset="0"/>
                <a:cs typeface="Times New Roman" pitchFamily="18" charset="0"/>
              </a:rPr>
              <a:t>تعلم فعال من </a:t>
            </a:r>
            <a:r>
              <a:rPr lang="ar-SA" sz="3000" dirty="0" smtClean="0">
                <a:latin typeface="Times New Roman" pitchFamily="18" charset="0"/>
                <a:cs typeface="Times New Roman" pitchFamily="18" charset="0"/>
              </a:rPr>
              <a:t>خلال</a:t>
            </a:r>
            <a:r>
              <a:rPr lang="he-IL" sz="3000" dirty="0" smtClean="0">
                <a:latin typeface="Times New Roman" pitchFamily="18" charset="0"/>
                <a:cs typeface="Times New Roman" pitchFamily="18" charset="0"/>
              </a:rPr>
              <a:t> </a:t>
            </a:r>
            <a:r>
              <a:rPr lang="ar-SA" sz="3000" b="1" dirty="0" smtClean="0">
                <a:latin typeface="Times New Roman" pitchFamily="18" charset="0"/>
                <a:cs typeface="Times New Roman" pitchFamily="18" charset="0"/>
              </a:rPr>
              <a:t>التجربة المتواصلة</a:t>
            </a:r>
            <a:endParaRPr lang="he-IL" sz="3000" b="1" dirty="0" smtClean="0">
              <a:latin typeface="Times New Roman" pitchFamily="18" charset="0"/>
              <a:cs typeface="Times New Roman" pitchFamily="18" charset="0"/>
            </a:endParaRPr>
          </a:p>
          <a:p>
            <a:pPr algn="r" rtl="1">
              <a:lnSpc>
                <a:spcPct val="150000"/>
              </a:lnSpc>
              <a:defRPr/>
            </a:pPr>
            <a:r>
              <a:rPr lang="ar-SA" sz="3000" dirty="0" smtClean="0">
                <a:latin typeface="Times New Roman" pitchFamily="18" charset="0"/>
                <a:cs typeface="Times New Roman" pitchFamily="18" charset="0"/>
              </a:rPr>
              <a:t>تلبية حاجات في المجتمع</a:t>
            </a:r>
            <a:endParaRPr lang="he-IL" sz="3000" dirty="0" smtClean="0"/>
          </a:p>
          <a:p>
            <a:pPr lvl="0" algn="r" rtl="1">
              <a:lnSpc>
                <a:spcPct val="150000"/>
              </a:lnSpc>
              <a:defRPr/>
            </a:pPr>
            <a:r>
              <a:rPr lang="ar-SA" sz="3000" dirty="0" smtClean="0">
                <a:latin typeface="Times New Roman" pitchFamily="18" charset="0"/>
                <a:cs typeface="Times New Roman" pitchFamily="18" charset="0"/>
              </a:rPr>
              <a:t>اختيار</a:t>
            </a:r>
            <a:r>
              <a:rPr lang="ar-SA" sz="3000" dirty="0">
                <a:latin typeface="Times New Roman" pitchFamily="18" charset="0"/>
                <a:cs typeface="Times New Roman" pitchFamily="18" charset="0"/>
              </a:rPr>
              <a:t>/ مبادرة حسب مجالات الاهتمام </a:t>
            </a:r>
            <a:r>
              <a:rPr lang="ar-SA" sz="3000" dirty="0" smtClean="0">
                <a:latin typeface="Times New Roman" pitchFamily="18" charset="0"/>
                <a:cs typeface="Times New Roman" pitchFamily="18" charset="0"/>
              </a:rPr>
              <a:t>والمواه</a:t>
            </a:r>
            <a:r>
              <a:rPr lang="ar-JO" sz="3000" dirty="0" smtClean="0">
                <a:latin typeface="Times New Roman" pitchFamily="18" charset="0"/>
                <a:cs typeface="Times New Roman" pitchFamily="18" charset="0"/>
              </a:rPr>
              <a:t>ب</a:t>
            </a:r>
            <a:endParaRPr lang="he-IL" sz="3000" dirty="0" smtClean="0"/>
          </a:p>
          <a:p>
            <a:pPr lvl="0" algn="r" rtl="1">
              <a:lnSpc>
                <a:spcPct val="150000"/>
              </a:lnSpc>
              <a:defRPr/>
            </a:pPr>
            <a:r>
              <a:rPr lang="ar-SA" sz="3000" b="1" dirty="0" smtClean="0">
                <a:latin typeface="Times New Roman" pitchFamily="18" charset="0"/>
                <a:cs typeface="Times New Roman" pitchFamily="18" charset="0"/>
              </a:rPr>
              <a:t>إسترجاع </a:t>
            </a:r>
            <a:r>
              <a:rPr lang="ar-SA" sz="3000" b="1" dirty="0">
                <a:latin typeface="Times New Roman" pitchFamily="18" charset="0"/>
                <a:cs typeface="Times New Roman" pitchFamily="18" charset="0"/>
              </a:rPr>
              <a:t>ذهني وتحضير مسار </a:t>
            </a:r>
            <a:r>
              <a:rPr lang="ar-SA" sz="3000" b="1" dirty="0" smtClean="0">
                <a:latin typeface="Times New Roman" pitchFamily="18" charset="0"/>
                <a:cs typeface="Times New Roman" pitchFamily="18" charset="0"/>
              </a:rPr>
              <a:t>التجربة</a:t>
            </a:r>
            <a:endParaRPr lang="he-IL" sz="3000" dirty="0" smtClean="0"/>
          </a:p>
          <a:p>
            <a:pPr algn="r" rtl="1">
              <a:lnSpc>
                <a:spcPct val="150000"/>
              </a:lnSpc>
              <a:defRPr/>
            </a:pPr>
            <a:r>
              <a:rPr lang="ar-SA" sz="3000" b="1" dirty="0" smtClean="0">
                <a:latin typeface="Times New Roman" pitchFamily="18" charset="0"/>
                <a:cs typeface="Times New Roman" pitchFamily="18" charset="0"/>
              </a:rPr>
              <a:t>شراكة</a:t>
            </a:r>
            <a:r>
              <a:rPr lang="ar-SA" sz="3000" dirty="0" smtClean="0">
                <a:latin typeface="Times New Roman" pitchFamily="18" charset="0"/>
                <a:cs typeface="Times New Roman" pitchFamily="18" charset="0"/>
              </a:rPr>
              <a:t>-</a:t>
            </a:r>
            <a:r>
              <a:rPr lang="ar-SA" sz="3000" b="1" dirty="0" smtClean="0">
                <a:latin typeface="Times New Roman" pitchFamily="18" charset="0"/>
                <a:cs typeface="Times New Roman" pitchFamily="18" charset="0"/>
              </a:rPr>
              <a:t> </a:t>
            </a:r>
            <a:r>
              <a:rPr lang="ar-SA" sz="3000" dirty="0">
                <a:latin typeface="Times New Roman" pitchFamily="18" charset="0"/>
                <a:cs typeface="Times New Roman" pitchFamily="18" charset="0"/>
              </a:rPr>
              <a:t>تسلسل من المسؤولية التربوية بين المدرسة والمجتمع </a:t>
            </a:r>
            <a:r>
              <a:rPr lang="ar-SA" sz="3000" dirty="0" smtClean="0">
                <a:latin typeface="Times New Roman" pitchFamily="18" charset="0"/>
                <a:cs typeface="Times New Roman" pitchFamily="18" charset="0"/>
              </a:rPr>
              <a:t>المحلي</a:t>
            </a:r>
            <a:endParaRPr lang="he-IL" sz="3000" dirty="0" smtClean="0">
              <a:latin typeface="Times New Roman" pitchFamily="18" charset="0"/>
              <a:cs typeface="Times New Roman" pitchFamily="18" charset="0"/>
            </a:endParaRPr>
          </a:p>
          <a:p>
            <a:pPr algn="r" rtl="1">
              <a:lnSpc>
                <a:spcPct val="150000"/>
              </a:lnSpc>
              <a:defRPr/>
            </a:pPr>
            <a:r>
              <a:rPr lang="ar-SA" sz="3000" b="1" dirty="0" smtClean="0">
                <a:latin typeface="Times New Roman" pitchFamily="18" charset="0"/>
                <a:cs typeface="Times New Roman" pitchFamily="18" charset="0"/>
              </a:rPr>
              <a:t>إكساب </a:t>
            </a:r>
            <a:r>
              <a:rPr lang="ar-SA" sz="3000" b="1" dirty="0">
                <a:latin typeface="Times New Roman" pitchFamily="18" charset="0"/>
                <a:cs typeface="Times New Roman" pitchFamily="18" charset="0"/>
              </a:rPr>
              <a:t>مهارات شخصية وجماعية </a:t>
            </a:r>
            <a:r>
              <a:rPr lang="ar-SA" sz="3000" b="1" dirty="0" smtClean="0">
                <a:latin typeface="Times New Roman" pitchFamily="18" charset="0"/>
                <a:cs typeface="Times New Roman" pitchFamily="18" charset="0"/>
              </a:rPr>
              <a:t>واجتماعية</a:t>
            </a:r>
            <a:endParaRPr lang="he-IL" sz="3000" b="1" dirty="0" smtClean="0">
              <a:latin typeface="Times New Roman" pitchFamily="18" charset="0"/>
              <a:cs typeface="Times New Roman" pitchFamily="18" charset="0"/>
            </a:endParaRPr>
          </a:p>
          <a:p>
            <a:pPr algn="r" rtl="1">
              <a:lnSpc>
                <a:spcPct val="150000"/>
              </a:lnSpc>
              <a:defRPr/>
            </a:pPr>
            <a:r>
              <a:rPr lang="ar-SA" sz="3000" b="1" dirty="0" smtClean="0">
                <a:latin typeface="Times New Roman" pitchFamily="18" charset="0"/>
                <a:cs typeface="Times New Roman" pitchFamily="18" charset="0"/>
              </a:rPr>
              <a:t>تطوير </a:t>
            </a:r>
            <a:r>
              <a:rPr lang="ar-SA" sz="3000" b="1" dirty="0">
                <a:latin typeface="Times New Roman" pitchFamily="18" charset="0"/>
                <a:cs typeface="Times New Roman" pitchFamily="18" charset="0"/>
              </a:rPr>
              <a:t>مهني تسلسلي</a:t>
            </a:r>
          </a:p>
          <a:p>
            <a:pPr lvl="2" algn="r" rtl="1"/>
            <a:endParaRPr lang="he-IL" sz="2400" cap="all" dirty="0" smtClean="0">
              <a:solidFill>
                <a:schemeClr val="accent6">
                  <a:lumMod val="50000"/>
                </a:schemeClr>
              </a:solidFill>
              <a:latin typeface="Gisha" panose="020B0502040204020203" pitchFamily="34" charset="-79"/>
              <a:cs typeface="Gisha" panose="020B0502040204020203" pitchFamily="34" charset="-79"/>
            </a:endParaRPr>
          </a:p>
          <a:p>
            <a:pPr lvl="2" algn="r" rtl="1"/>
            <a:endParaRPr lang="he-IL" sz="2400" cap="all" dirty="0">
              <a:solidFill>
                <a:schemeClr val="accent6">
                  <a:lumMod val="50000"/>
                </a:schemeClr>
              </a:solidFill>
              <a:latin typeface="Gisha" panose="020B0502040204020203" pitchFamily="34" charset="-79"/>
              <a:cs typeface="Gisha" panose="020B0502040204020203" pitchFamily="34" charset="-79"/>
            </a:endParaRPr>
          </a:p>
          <a:p>
            <a:pPr lvl="2" algn="r" rtl="1"/>
            <a:endParaRPr lang="en-US" sz="2400" cap="all" dirty="0" smtClean="0">
              <a:solidFill>
                <a:schemeClr val="accent6">
                  <a:lumMod val="50000"/>
                </a:schemeClr>
              </a:solidFill>
              <a:latin typeface="Gisha" panose="020B0502040204020203" pitchFamily="34" charset="-79"/>
              <a:ea typeface="+mj-ea"/>
              <a:cs typeface="Gisha" panose="020B0502040204020203" pitchFamily="34" charset="-79"/>
            </a:endParaRPr>
          </a:p>
        </p:txBody>
      </p:sp>
      <p:sp>
        <p:nvSpPr>
          <p:cNvPr id="3" name="מציין מיקום של מספר שקופית 2"/>
          <p:cNvSpPr>
            <a:spLocks noGrp="1"/>
          </p:cNvSpPr>
          <p:nvPr>
            <p:ph type="sldNum" sz="quarter" idx="12"/>
          </p:nvPr>
        </p:nvSpPr>
        <p:spPr>
          <a:xfrm>
            <a:off x="9440808" y="6289928"/>
            <a:ext cx="1828800" cy="365125"/>
          </a:xfrm>
        </p:spPr>
        <p:txBody>
          <a:bodyPr/>
          <a:lstStyle/>
          <a:p>
            <a:fld id="{0FF54DE5-C571-48E8-A5BC-B369434E2F44}" type="slidenum">
              <a:rPr lang="he-IL" smtClean="0"/>
              <a:t>14</a:t>
            </a:fld>
            <a:endParaRPr lang="he-IL"/>
          </a:p>
        </p:txBody>
      </p:sp>
      <p:pic>
        <p:nvPicPr>
          <p:cNvPr id="17" name="Picture 2" descr="http://images.clipartpanda.com/pencil-drawing-clipart-free-vector-valessiobrito-coloured-pencils-clip-art_107764_Valessiobrito_Coloured_Pencils_clip_art_hight.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023619" y="1394987"/>
            <a:ext cx="930006" cy="48529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ttp://images.clipartpanda.com/pencil-drawing-clipart-free-vector-valessiobrito-coloured-pencils-clip-art_107764_Valessiobrito_Coloured_Pencils_clip_art_hight.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025341" y="2275329"/>
            <a:ext cx="930006" cy="48529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http://images.clipartpanda.com/pencil-drawing-clipart-free-vector-valessiobrito-coloured-pencils-clip-art_107764_Valessiobrito_Coloured_Pencils_clip_art_hight.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023619" y="2924396"/>
            <a:ext cx="930006" cy="48529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http://images.clipartpanda.com/pencil-drawing-clipart-free-vector-valessiobrito-coloured-pencils-clip-art_107764_Valessiobrito_Coloured_Pencils_clip_art_hight.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023619" y="3702968"/>
            <a:ext cx="930006" cy="48529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http://images.clipartpanda.com/pencil-drawing-clipart-free-vector-valessiobrito-coloured-pencils-clip-art_107764_Valessiobrito_Coloured_Pencils_clip_art_hight.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89933" y="4319533"/>
            <a:ext cx="930006" cy="48529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http://images.clipartpanda.com/pencil-drawing-clipart-free-vector-valessiobrito-coloured-pencils-clip-art_107764_Valessiobrito_Coloured_Pencils_clip_art_hight.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42670" y="4976867"/>
            <a:ext cx="930006" cy="48529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http://images.clipartpanda.com/pencil-drawing-clipart-free-vector-valessiobrito-coloured-pencils-clip-art_107764_Valessiobrito_Coloured_Pencils_clip_art_hight.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023619" y="5719817"/>
            <a:ext cx="930006" cy="485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533016"/>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5"/>
          <p:cNvSpPr txBox="1">
            <a:spLocks/>
          </p:cNvSpPr>
          <p:nvPr/>
        </p:nvSpPr>
        <p:spPr>
          <a:xfrm>
            <a:off x="427512" y="201880"/>
            <a:ext cx="10117776" cy="1472716"/>
          </a:xfrm>
          <a:prstGeom prst="rect">
            <a:avLst/>
          </a:prstGeom>
        </p:spPr>
        <p:txBody>
          <a:bodyPr vert="horz" lIns="0" tIns="45720" rIns="0" bIns="45720" rtlCol="0" anchor="ctr">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ar-SA" sz="3600" b="1" dirty="0">
                <a:latin typeface="Times New Roman" pitchFamily="18" charset="0"/>
                <a:cs typeface="Times New Roman" pitchFamily="18" charset="0"/>
              </a:rPr>
              <a:t>العملية التربوية للتطور الذاتي والتداخل الاجتماعي</a:t>
            </a:r>
            <a:r>
              <a:rPr lang="he-IL" sz="2400" b="1" dirty="0">
                <a:effectLst>
                  <a:outerShdw blurRad="38100" dist="38100" dir="2700000" algn="tl">
                    <a:srgbClr val="000000">
                      <a:alpha val="43137"/>
                    </a:srgbClr>
                  </a:outerShdw>
                </a:effectLst>
                <a:latin typeface="David" panose="020E0502060401010101" pitchFamily="34" charset="-79"/>
              </a:rPr>
              <a:t/>
            </a:r>
            <a:br>
              <a:rPr lang="he-IL" sz="2400" b="1" dirty="0">
                <a:effectLst>
                  <a:outerShdw blurRad="38100" dist="38100" dir="2700000" algn="tl">
                    <a:srgbClr val="000000">
                      <a:alpha val="43137"/>
                    </a:srgbClr>
                  </a:outerShdw>
                </a:effectLst>
                <a:latin typeface="David" panose="020E0502060401010101" pitchFamily="34" charset="-79"/>
              </a:rPr>
            </a:br>
            <a:r>
              <a:rPr lang="ar-SA" sz="3600" b="1" dirty="0">
                <a:solidFill>
                  <a:schemeClr val="accent2">
                    <a:lumMod val="50000"/>
                  </a:schemeClr>
                </a:solidFill>
                <a:latin typeface="Times New Roman" pitchFamily="18" charset="0"/>
                <a:cs typeface="Times New Roman" pitchFamily="18" charset="0"/>
              </a:rPr>
              <a:t>دمج فعاليات نظرية بفعاليات عملية</a:t>
            </a:r>
            <a:r>
              <a:rPr lang="he-IL" sz="2400" b="1" dirty="0">
                <a:solidFill>
                  <a:schemeClr val="tx2">
                    <a:lumMod val="50000"/>
                  </a:schemeClr>
                </a:solidFill>
                <a:effectLst>
                  <a:outerShdw blurRad="38100" dist="38100" dir="2700000" algn="tl">
                    <a:srgbClr val="000000">
                      <a:alpha val="43137"/>
                    </a:srgbClr>
                  </a:outerShdw>
                </a:effectLst>
              </a:rPr>
              <a:t/>
            </a:r>
            <a:br>
              <a:rPr lang="he-IL" sz="2400" b="1" dirty="0">
                <a:solidFill>
                  <a:schemeClr val="tx2">
                    <a:lumMod val="50000"/>
                  </a:schemeClr>
                </a:solidFill>
                <a:effectLst>
                  <a:outerShdw blurRad="38100" dist="38100" dir="2700000" algn="tl">
                    <a:srgbClr val="000000">
                      <a:alpha val="43137"/>
                    </a:srgbClr>
                  </a:outerShdw>
                </a:effectLst>
              </a:rPr>
            </a:br>
            <a:endParaRPr lang="en-US" sz="3600" b="1" dirty="0">
              <a:solidFill>
                <a:schemeClr val="accent6">
                  <a:lumMod val="50000"/>
                </a:schemeClr>
              </a:solidFill>
              <a:latin typeface="Gisha" panose="020B0502040204020203" pitchFamily="34" charset="-79"/>
              <a:cs typeface="Gisha" panose="020B0502040204020203" pitchFamily="34" charset="-79"/>
            </a:endParaRPr>
          </a:p>
        </p:txBody>
      </p:sp>
      <p:sp>
        <p:nvSpPr>
          <p:cNvPr id="10" name="מציין מיקום של מספר שקופית 9"/>
          <p:cNvSpPr>
            <a:spLocks noGrp="1"/>
          </p:cNvSpPr>
          <p:nvPr>
            <p:ph type="sldNum" sz="quarter" idx="12"/>
          </p:nvPr>
        </p:nvSpPr>
        <p:spPr/>
        <p:txBody>
          <a:bodyPr/>
          <a:lstStyle/>
          <a:p>
            <a:fld id="{0FF54DE5-C571-48E8-A5BC-B369434E2F44}" type="slidenum">
              <a:rPr lang="he-IL" smtClean="0"/>
              <a:t>15</a:t>
            </a:fld>
            <a:endParaRPr lang="he-IL"/>
          </a:p>
        </p:txBody>
      </p:sp>
      <p:graphicFrame>
        <p:nvGraphicFramePr>
          <p:cNvPr id="17" name="מציין מיקום תוכן 3"/>
          <p:cNvGraphicFramePr>
            <a:graphicFrameLocks noGrp="1"/>
          </p:cNvGraphicFramePr>
          <p:nvPr>
            <p:ph idx="1"/>
            <p:extLst>
              <p:ext uri="{D42A27DB-BD31-4B8C-83A1-F6EECF244321}">
                <p14:modId xmlns:p14="http://schemas.microsoft.com/office/powerpoint/2010/main" val="2322794922"/>
              </p:ext>
            </p:extLst>
          </p:nvPr>
        </p:nvGraphicFramePr>
        <p:xfrm>
          <a:off x="1448790" y="1489320"/>
          <a:ext cx="8994027" cy="5184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702344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5"/>
          <p:cNvSpPr txBox="1">
            <a:spLocks/>
          </p:cNvSpPr>
          <p:nvPr/>
        </p:nvSpPr>
        <p:spPr>
          <a:xfrm>
            <a:off x="3003802" y="-86381"/>
            <a:ext cx="5763681" cy="1472716"/>
          </a:xfrm>
          <a:prstGeom prst="rect">
            <a:avLst/>
          </a:prstGeom>
        </p:spPr>
        <p:txBody>
          <a:bodyPr vert="horz" lIns="0" tIns="45720" rIns="0" bIns="45720" rtlCol="0" anchor="ctr">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ar-JO" sz="3600" b="1" dirty="0" smtClean="0">
                <a:solidFill>
                  <a:schemeClr val="accent6">
                    <a:lumMod val="50000"/>
                  </a:schemeClr>
                </a:solidFill>
                <a:latin typeface="Gisha" panose="020B0502040204020203" pitchFamily="34" charset="-79"/>
                <a:cs typeface="Gisha" panose="020B0502040204020203" pitchFamily="34" charset="-79"/>
              </a:rPr>
              <a:t>مبنى البرنامج</a:t>
            </a:r>
            <a:endParaRPr lang="en-US" sz="3600" b="1" dirty="0">
              <a:solidFill>
                <a:schemeClr val="accent6">
                  <a:lumMod val="50000"/>
                </a:schemeClr>
              </a:solidFill>
              <a:latin typeface="Gisha" panose="020B0502040204020203" pitchFamily="34" charset="-79"/>
              <a:cs typeface="Gisha" panose="020B0502040204020203" pitchFamily="34" charset="-79"/>
            </a:endParaRPr>
          </a:p>
        </p:txBody>
      </p:sp>
      <p:pic>
        <p:nvPicPr>
          <p:cNvPr id="11" name="Picture 5"/>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780362" y="38424"/>
            <a:ext cx="1236374" cy="1223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מציין מיקום תוכן 3"/>
          <p:cNvGraphicFramePr>
            <a:graphicFrameLocks/>
          </p:cNvGraphicFramePr>
          <p:nvPr>
            <p:extLst>
              <p:ext uri="{D42A27DB-BD31-4B8C-83A1-F6EECF244321}">
                <p14:modId xmlns:p14="http://schemas.microsoft.com/office/powerpoint/2010/main" val="832657614"/>
              </p:ext>
            </p:extLst>
          </p:nvPr>
        </p:nvGraphicFramePr>
        <p:xfrm>
          <a:off x="596319" y="1401070"/>
          <a:ext cx="10715221" cy="5000973"/>
        </p:xfrm>
        <a:graphic>
          <a:graphicData uri="http://schemas.openxmlformats.org/drawingml/2006/table">
            <a:tbl>
              <a:tblPr rtl="1">
                <a:effectLst>
                  <a:outerShdw blurRad="50800" dist="38100" dir="2700000" algn="tl" rotWithShape="0">
                    <a:prstClr val="black">
                      <a:alpha val="40000"/>
                    </a:prstClr>
                  </a:outerShdw>
                </a:effectLst>
                <a:tableStyleId>{5940675A-B579-460E-94D1-54222C63F5DA}</a:tableStyleId>
              </a:tblPr>
              <a:tblGrid>
                <a:gridCol w="3449568"/>
                <a:gridCol w="2278878"/>
                <a:gridCol w="2270998"/>
                <a:gridCol w="2715777"/>
              </a:tblGrid>
              <a:tr h="525698">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JO" sz="1800" b="1" u="none" strike="noStrike" kern="1200" cap="none" normalizeH="0" baseline="0" dirty="0" smtClean="0">
                          <a:ln>
                            <a:noFill/>
                          </a:ln>
                          <a:solidFill>
                            <a:srgbClr val="7030A0"/>
                          </a:solidFill>
                          <a:effectLst/>
                          <a:latin typeface="Gisha" panose="020B0502040204020203" pitchFamily="34" charset="-79"/>
                          <a:ea typeface="+mn-ea"/>
                          <a:cs typeface="Gisha" panose="020B0502040204020203" pitchFamily="34" charset="-79"/>
                        </a:rPr>
                        <a:t>أطر البرنامج</a:t>
                      </a:r>
                      <a:endParaRPr kumimoji="0" lang="en-US" altLang="he-IL" sz="1800" b="1" u="none" strike="noStrike" kern="1200" cap="none" normalizeH="0" baseline="0" dirty="0" smtClean="0">
                        <a:ln>
                          <a:noFill/>
                        </a:ln>
                        <a:solidFill>
                          <a:srgbClr val="7030A0"/>
                        </a:solidFill>
                        <a:effectLst/>
                        <a:latin typeface="Gisha" panose="020B0502040204020203" pitchFamily="34" charset="-79"/>
                        <a:ea typeface="+mn-ea"/>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JO" altLang="he-IL" sz="1800" b="1" u="none" strike="noStrike" cap="none" normalizeH="0" baseline="0" dirty="0" smtClean="0">
                          <a:ln>
                            <a:noFill/>
                          </a:ln>
                          <a:solidFill>
                            <a:srgbClr val="7030A0"/>
                          </a:solidFill>
                          <a:effectLst/>
                          <a:latin typeface="Gisha" panose="020B0502040204020203" pitchFamily="34" charset="-79"/>
                          <a:cs typeface="Gisha" panose="020B0502040204020203" pitchFamily="34" charset="-79"/>
                        </a:rPr>
                        <a:t>صف العاشر-</a:t>
                      </a:r>
                      <a:endParaRPr kumimoji="0" lang="en-US" altLang="he-IL" sz="1800" b="1" u="none" strike="noStrike" cap="none" normalizeH="0" baseline="0" dirty="0" smtClean="0">
                        <a:ln>
                          <a:noFill/>
                        </a:ln>
                        <a:solidFill>
                          <a:srgbClr val="7030A0"/>
                        </a:solidFill>
                        <a:effectLst/>
                        <a:latin typeface="Gisha" panose="020B0502040204020203" pitchFamily="34" charset="-79"/>
                        <a:cs typeface="Gisha" panose="020B0502040204020203" pitchFamily="34" charset="-79"/>
                      </a:endParaRPr>
                    </a:p>
                    <a:p>
                      <a:pPr marL="0" marR="0" lvl="0" indent="0" algn="r" defTabSz="914400" rtl="1" eaLnBrk="1" fontAlgn="base" latinLnBrk="0" hangingPunct="1">
                        <a:lnSpc>
                          <a:spcPct val="115000"/>
                        </a:lnSpc>
                        <a:spcBef>
                          <a:spcPct val="0"/>
                        </a:spcBef>
                        <a:spcAft>
                          <a:spcPct val="0"/>
                        </a:spcAft>
                        <a:buClrTx/>
                        <a:buSzTx/>
                        <a:buFontTx/>
                        <a:buNone/>
                        <a:tabLst/>
                      </a:pPr>
                      <a:r>
                        <a:rPr kumimoji="0" lang="ar-JO" altLang="he-IL" sz="1800" b="1" i="0" u="none" strike="noStrike" cap="none" normalizeH="0" baseline="0" dirty="0" smtClean="0">
                          <a:ln>
                            <a:noFill/>
                          </a:ln>
                          <a:solidFill>
                            <a:srgbClr val="7030A0"/>
                          </a:solidFill>
                          <a:effectLst/>
                          <a:latin typeface="Gisha" panose="020B0502040204020203" pitchFamily="34" charset="-79"/>
                          <a:cs typeface="Gisha" panose="020B0502040204020203" pitchFamily="34" charset="-79"/>
                        </a:rPr>
                        <a:t>انا والمجتمع المحلي</a:t>
                      </a:r>
                      <a:endParaRPr kumimoji="0" lang="en-US" altLang="he-IL" sz="1800" b="1" i="0" u="none" strike="noStrike" cap="none" normalizeH="0" baseline="0" dirty="0" smtClean="0">
                        <a:ln>
                          <a:noFill/>
                        </a:ln>
                        <a:solidFill>
                          <a:srgbClr val="7030A0"/>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JO" altLang="he-IL" sz="1800" b="1" u="none" strike="noStrike" cap="none" normalizeH="0" baseline="0" dirty="0" smtClean="0">
                          <a:ln>
                            <a:noFill/>
                          </a:ln>
                          <a:solidFill>
                            <a:srgbClr val="7030A0"/>
                          </a:solidFill>
                          <a:effectLst/>
                          <a:latin typeface="Gisha" panose="020B0502040204020203" pitchFamily="34" charset="-79"/>
                          <a:cs typeface="Gisha" panose="020B0502040204020203" pitchFamily="34" charset="-79"/>
                        </a:rPr>
                        <a:t>صف الحادي عشر- </a:t>
                      </a:r>
                    </a:p>
                    <a:p>
                      <a:pPr marL="0" marR="0" lvl="0" indent="0" algn="r" defTabSz="914400" rtl="1" eaLnBrk="1" fontAlgn="base" latinLnBrk="0" hangingPunct="1">
                        <a:lnSpc>
                          <a:spcPct val="115000"/>
                        </a:lnSpc>
                        <a:spcBef>
                          <a:spcPct val="0"/>
                        </a:spcBef>
                        <a:spcAft>
                          <a:spcPct val="0"/>
                        </a:spcAft>
                        <a:buClrTx/>
                        <a:buSzTx/>
                        <a:buFontTx/>
                        <a:buNone/>
                        <a:tabLst/>
                      </a:pPr>
                      <a:r>
                        <a:rPr kumimoji="0" lang="ar-JO" altLang="he-IL" sz="1800" b="1" u="none" strike="noStrike" cap="none" normalizeH="0" baseline="0" dirty="0" smtClean="0">
                          <a:ln>
                            <a:noFill/>
                          </a:ln>
                          <a:solidFill>
                            <a:srgbClr val="7030A0"/>
                          </a:solidFill>
                          <a:effectLst/>
                          <a:latin typeface="Gisha" panose="020B0502040204020203" pitchFamily="34" charset="-79"/>
                          <a:cs typeface="Gisha" panose="020B0502040204020203" pitchFamily="34" charset="-79"/>
                        </a:rPr>
                        <a:t>انا والمجتمع</a:t>
                      </a:r>
                      <a:endParaRPr kumimoji="0" lang="en-US" altLang="he-IL" sz="1800" b="1" i="0" u="none" strike="noStrike" cap="none" normalizeH="0" baseline="0" dirty="0" smtClean="0">
                        <a:ln>
                          <a:noFill/>
                        </a:ln>
                        <a:solidFill>
                          <a:srgbClr val="7030A0"/>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15000"/>
                        </a:lnSpc>
                        <a:spcBef>
                          <a:spcPct val="0"/>
                        </a:spcBef>
                        <a:spcAft>
                          <a:spcPct val="0"/>
                        </a:spcAft>
                        <a:buClrTx/>
                        <a:buSzTx/>
                        <a:buFontTx/>
                        <a:buNone/>
                        <a:tabLst/>
                      </a:pPr>
                      <a:r>
                        <a:rPr kumimoji="0" lang="ar-JO" altLang="he-IL" sz="1800" b="1" u="none" strike="noStrike" cap="none" normalizeH="0" baseline="0" dirty="0" smtClean="0">
                          <a:ln>
                            <a:noFill/>
                          </a:ln>
                          <a:solidFill>
                            <a:srgbClr val="7030A0"/>
                          </a:solidFill>
                          <a:effectLst/>
                          <a:latin typeface="Gisha" panose="020B0502040204020203" pitchFamily="34" charset="-79"/>
                          <a:cs typeface="Gisha" panose="020B0502040204020203" pitchFamily="34" charset="-79"/>
                        </a:rPr>
                        <a:t>صف الثاني عشر-</a:t>
                      </a:r>
                    </a:p>
                    <a:p>
                      <a:pPr marL="0" marR="0" lvl="0" indent="0" algn="r" defTabSz="914400" rtl="1" eaLnBrk="1" fontAlgn="base" latinLnBrk="0" hangingPunct="1">
                        <a:lnSpc>
                          <a:spcPct val="115000"/>
                        </a:lnSpc>
                        <a:spcBef>
                          <a:spcPct val="0"/>
                        </a:spcBef>
                        <a:spcAft>
                          <a:spcPct val="0"/>
                        </a:spcAft>
                        <a:buClrTx/>
                        <a:buSzTx/>
                        <a:buFontTx/>
                        <a:buNone/>
                        <a:tabLst/>
                      </a:pPr>
                      <a:r>
                        <a:rPr kumimoji="0" lang="ar-JO" altLang="he-IL" sz="1800" b="1" i="0" u="none" strike="noStrike" cap="none" normalizeH="0" baseline="0" dirty="0" smtClean="0">
                          <a:ln>
                            <a:noFill/>
                          </a:ln>
                          <a:solidFill>
                            <a:srgbClr val="7030A0"/>
                          </a:solidFill>
                          <a:effectLst/>
                          <a:latin typeface="Gisha" panose="020B0502040204020203" pitchFamily="34" charset="-79"/>
                          <a:cs typeface="Gisha" panose="020B0502040204020203" pitchFamily="34" charset="-79"/>
                        </a:rPr>
                        <a:t>انا والدولة</a:t>
                      </a:r>
                      <a:endParaRPr kumimoji="0" lang="en-US" altLang="he-IL" sz="1800" b="1" i="0" u="none" strike="noStrike" cap="none" normalizeH="0" baseline="0" dirty="0" smtClean="0">
                        <a:ln>
                          <a:noFill/>
                        </a:ln>
                        <a:solidFill>
                          <a:srgbClr val="7030A0"/>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95705">
                <a:tc>
                  <a:txBody>
                    <a:bodyPr/>
                    <a:lstStyle/>
                    <a:p>
                      <a:pPr algn="r" rtl="1">
                        <a:defRPr/>
                      </a:pPr>
                      <a:r>
                        <a:rPr lang="ar-SA" sz="1600" b="1" dirty="0" smtClean="0">
                          <a:effectLst>
                            <a:outerShdw blurRad="38100" dist="38100" dir="2700000" algn="tl">
                              <a:srgbClr val="000000">
                                <a:alpha val="43137"/>
                              </a:srgbClr>
                            </a:outerShdw>
                          </a:effectLst>
                          <a:latin typeface="Times New Roman" pitchFamily="18" charset="0"/>
                          <a:cs typeface="Times New Roman" pitchFamily="18" charset="0"/>
                        </a:rPr>
                        <a:t> للتجربة العملية </a:t>
                      </a:r>
                      <a:r>
                        <a:rPr lang="he-IL" sz="1600" b="1" dirty="0" smtClean="0">
                          <a:effectLst>
                            <a:outerShdw blurRad="38100" dist="38100" dir="2700000" algn="tl">
                              <a:srgbClr val="000000">
                                <a:alpha val="43137"/>
                              </a:srgbClr>
                            </a:outerShdw>
                          </a:effectLst>
                          <a:latin typeface="Times New Roman" pitchFamily="18" charset="0"/>
                          <a:cs typeface="Times New Roman" pitchFamily="18" charset="0"/>
                        </a:rPr>
                        <a:t>–</a:t>
                      </a:r>
                      <a:r>
                        <a:rPr lang="he-IL" sz="1600" b="1" baseline="0" dirty="0" smtClean="0">
                          <a:effectLst>
                            <a:outerShdw blurRad="38100" dist="38100" dir="2700000" algn="tl">
                              <a:srgbClr val="000000">
                                <a:alpha val="43137"/>
                              </a:srgbClr>
                            </a:outerShdw>
                          </a:effectLst>
                          <a:latin typeface="Times New Roman" pitchFamily="18" charset="0"/>
                          <a:cs typeface="Times New Roman" pitchFamily="18" charset="0"/>
                        </a:rPr>
                        <a:t> </a:t>
                      </a:r>
                      <a:r>
                        <a:rPr lang="ar-JO" sz="1600" b="1" baseline="0" dirty="0" smtClean="0">
                          <a:effectLst>
                            <a:outerShdw blurRad="38100" dist="38100" dir="2700000" algn="tl">
                              <a:srgbClr val="000000">
                                <a:alpha val="43137"/>
                              </a:srgbClr>
                            </a:outerShdw>
                          </a:effectLst>
                          <a:latin typeface="Times New Roman" pitchFamily="18" charset="0"/>
                          <a:cs typeface="Times New Roman" pitchFamily="18" charset="0"/>
                        </a:rPr>
                        <a:t>وقت الطالب</a:t>
                      </a:r>
                      <a:endParaRPr lang="he-IL" sz="1600" b="1" dirty="0" smtClean="0">
                        <a:solidFill>
                          <a:schemeClr val="accent6">
                            <a:lumMod val="50000"/>
                          </a:schemeClr>
                        </a:solidFill>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DEACB"/>
                    </a:solidFill>
                  </a:tcPr>
                </a:tc>
                <a:tc>
                  <a:txBody>
                    <a:bodyPr/>
                    <a:lstStyle/>
                    <a:p>
                      <a:pPr marL="0" marR="0" lvl="0" indent="0" algn="r" defTabSz="914400" rtl="1" eaLnBrk="1" fontAlgn="base" latinLnBrk="0" hangingPunct="1">
                        <a:lnSpc>
                          <a:spcPct val="115000"/>
                        </a:lnSpc>
                        <a:spcBef>
                          <a:spcPct val="0"/>
                        </a:spcBef>
                        <a:spcAft>
                          <a:spcPts val="1000"/>
                        </a:spcAft>
                        <a:buClrTx/>
                        <a:buSzTx/>
                        <a:buFontTx/>
                        <a:buNone/>
                        <a:tabLst/>
                      </a:pPr>
                      <a:endParaRPr kumimoji="0" lang="en-US" altLang="he-IL" sz="1400" b="0" i="0" u="none" strike="noStrike" cap="none" normalizeH="0" baseline="0" dirty="0" smtClean="0">
                        <a:ln>
                          <a:noFill/>
                        </a:ln>
                        <a:solidFill>
                          <a:srgbClr val="000000"/>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DEACB"/>
                    </a:solidFill>
                  </a:tcPr>
                </a:tc>
                <a:tc>
                  <a:txBody>
                    <a:bodyPr/>
                    <a:lstStyle/>
                    <a:p>
                      <a:pPr marL="0" marR="0" lvl="0" indent="0" algn="r" defTabSz="914400" rtl="1" eaLnBrk="1" fontAlgn="base" latinLnBrk="0" hangingPunct="1">
                        <a:lnSpc>
                          <a:spcPct val="115000"/>
                        </a:lnSpc>
                        <a:spcBef>
                          <a:spcPct val="0"/>
                        </a:spcBef>
                        <a:spcAft>
                          <a:spcPts val="1000"/>
                        </a:spcAft>
                        <a:buClrTx/>
                        <a:buSzTx/>
                        <a:buFontTx/>
                        <a:buNone/>
                        <a:tabLst/>
                      </a:pPr>
                      <a:endParaRPr kumimoji="0" lang="en-US" altLang="he-IL" sz="1400" b="0" i="0" u="none" strike="noStrike" cap="none" normalizeH="0" baseline="0" smtClean="0">
                        <a:ln>
                          <a:noFill/>
                        </a:ln>
                        <a:solidFill>
                          <a:srgbClr val="000000"/>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DEACB"/>
                    </a:solidFill>
                  </a:tcPr>
                </a:tc>
                <a:tc>
                  <a:txBody>
                    <a:bodyPr/>
                    <a:lstStyle/>
                    <a:p>
                      <a:pPr marL="0" marR="0" lvl="0" indent="0" algn="r" defTabSz="914400" rtl="1" eaLnBrk="1" fontAlgn="base" latinLnBrk="0" hangingPunct="1">
                        <a:lnSpc>
                          <a:spcPct val="115000"/>
                        </a:lnSpc>
                        <a:spcBef>
                          <a:spcPct val="0"/>
                        </a:spcBef>
                        <a:spcAft>
                          <a:spcPts val="1000"/>
                        </a:spcAft>
                        <a:buClrTx/>
                        <a:buSzTx/>
                        <a:buFontTx/>
                        <a:buNone/>
                        <a:tabLst/>
                      </a:pPr>
                      <a:endParaRPr kumimoji="0" lang="en-US" altLang="he-IL" sz="1400" b="0" i="0" u="none" strike="noStrike" cap="none" normalizeH="0" baseline="0" dirty="0" smtClean="0">
                        <a:ln>
                          <a:noFill/>
                        </a:ln>
                        <a:solidFill>
                          <a:srgbClr val="000000"/>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DEACB"/>
                    </a:solidFill>
                  </a:tcPr>
                </a:tc>
              </a:tr>
              <a:tr h="348722">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15000"/>
                        </a:lnSpc>
                        <a:spcBef>
                          <a:spcPct val="0"/>
                        </a:spcBef>
                        <a:spcAft>
                          <a:spcPts val="1000"/>
                        </a:spcAft>
                        <a:buClrTx/>
                        <a:buSzTx/>
                        <a:buFont typeface="+mj-lt"/>
                        <a:buNone/>
                        <a:tabLst/>
                      </a:pPr>
                      <a:r>
                        <a:rPr lang="ar-JO" altLang="he-IL" sz="1600" b="1" kern="1200" baseline="0" dirty="0" smtClean="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rPr>
                        <a:t>تجربة عملية فردية</a:t>
                      </a:r>
                      <a:endParaRPr lang="en-US" altLang="he-IL" sz="1600" b="1" kern="1200" baseline="0" dirty="0" smtClean="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DEACB"/>
                    </a:solidFill>
                  </a:tcPr>
                </a:tc>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pPr>
                      <a:r>
                        <a:rPr kumimoji="0" lang="he-IL" altLang="he-IL" sz="1600" b="1" u="none" strike="noStrike" kern="1200" cap="none" normalizeH="0" baseline="0" dirty="0" smtClean="0">
                          <a:ln>
                            <a:noFill/>
                          </a:ln>
                          <a:solidFill>
                            <a:srgbClr val="C00000"/>
                          </a:solidFill>
                          <a:effectLst/>
                          <a:latin typeface="Gisha" panose="020B0502040204020203" pitchFamily="34" charset="-79"/>
                          <a:ea typeface="+mn-ea"/>
                          <a:cs typeface="Gisha" panose="020B0502040204020203" pitchFamily="34" charset="-79"/>
                        </a:rPr>
                        <a:t>6</a:t>
                      </a:r>
                      <a:r>
                        <a:rPr kumimoji="0" lang="he-IL" altLang="he-IL" sz="1600" b="1" u="none" strike="noStrike" cap="none" normalizeH="0" baseline="0" dirty="0" smtClean="0">
                          <a:ln>
                            <a:noFill/>
                          </a:ln>
                          <a:solidFill>
                            <a:srgbClr val="C00000"/>
                          </a:solidFill>
                          <a:effectLst/>
                          <a:latin typeface="Gisha" panose="020B0502040204020203" pitchFamily="34" charset="-79"/>
                          <a:cs typeface="Gisha" panose="020B0502040204020203" pitchFamily="34" charset="-79"/>
                        </a:rPr>
                        <a:t>0 </a:t>
                      </a:r>
                      <a:r>
                        <a:rPr kumimoji="0" lang="ar-JO" altLang="he-IL" sz="1600" b="1" u="none" strike="noStrike" cap="none" normalizeH="0" baseline="0" dirty="0" smtClean="0">
                          <a:ln>
                            <a:noFill/>
                          </a:ln>
                          <a:solidFill>
                            <a:srgbClr val="C00000"/>
                          </a:solidFill>
                          <a:effectLst/>
                          <a:latin typeface="Gisha" panose="020B0502040204020203" pitchFamily="34" charset="-79"/>
                          <a:cs typeface="Gisha" panose="020B0502040204020203" pitchFamily="34" charset="-79"/>
                        </a:rPr>
                        <a:t>ساعة</a:t>
                      </a:r>
                      <a:endParaRPr kumimoji="0" lang="en-US" altLang="he-IL" sz="1400" b="0" i="0" u="none" strike="noStrike" cap="none" normalizeH="0" baseline="0" dirty="0" smtClean="0">
                        <a:ln>
                          <a:noFill/>
                        </a:ln>
                        <a:solidFill>
                          <a:schemeClr val="tx2"/>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DEACB"/>
                    </a:solidFill>
                  </a:tcPr>
                </a:tc>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defRPr/>
                      </a:pPr>
                      <a:r>
                        <a:rPr kumimoji="0" lang="he-IL" altLang="he-IL" sz="1600" b="1" u="none" strike="noStrike" kern="1200" cap="none" normalizeH="0" baseline="0" dirty="0" smtClean="0">
                          <a:ln>
                            <a:noFill/>
                          </a:ln>
                          <a:solidFill>
                            <a:srgbClr val="C00000"/>
                          </a:solidFill>
                          <a:effectLst/>
                          <a:latin typeface="Gisha" panose="020B0502040204020203" pitchFamily="34" charset="-79"/>
                          <a:ea typeface="+mn-ea"/>
                          <a:cs typeface="Gisha" panose="020B0502040204020203" pitchFamily="34" charset="-79"/>
                        </a:rPr>
                        <a:t>30 </a:t>
                      </a:r>
                      <a:r>
                        <a:rPr kumimoji="0" lang="ar-JO" altLang="he-IL" sz="1600" b="1" u="none" strike="noStrike" cap="none" normalizeH="0" baseline="0" dirty="0" smtClean="0">
                          <a:ln>
                            <a:noFill/>
                          </a:ln>
                          <a:solidFill>
                            <a:srgbClr val="C00000"/>
                          </a:solidFill>
                          <a:effectLst/>
                          <a:latin typeface="Gisha" panose="020B0502040204020203" pitchFamily="34" charset="-79"/>
                          <a:cs typeface="Gisha" panose="020B0502040204020203" pitchFamily="34" charset="-79"/>
                        </a:rPr>
                        <a:t>ساعة</a:t>
                      </a:r>
                      <a:endParaRPr kumimoji="0" lang="en-US" altLang="he-IL" sz="1600" b="1" u="none" strike="noStrike" kern="1200" cap="none" normalizeH="0" baseline="0" dirty="0" smtClean="0">
                        <a:ln>
                          <a:noFill/>
                        </a:ln>
                        <a:solidFill>
                          <a:srgbClr val="C00000"/>
                        </a:solidFill>
                        <a:effectLst/>
                        <a:latin typeface="Gisha" panose="020B0502040204020203" pitchFamily="34" charset="-79"/>
                        <a:ea typeface="+mn-ea"/>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DEACB"/>
                    </a:solidFill>
                  </a:tcPr>
                </a:tc>
                <a:tc rowSpan="2">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defRPr/>
                      </a:pPr>
                      <a:r>
                        <a:rPr lang="ar-JO" sz="1400" kern="1200" dirty="0" smtClean="0">
                          <a:solidFill>
                            <a:schemeClr val="tx1"/>
                          </a:solidFill>
                          <a:effectLst/>
                          <a:latin typeface="+mn-lt"/>
                          <a:ea typeface="+mn-ea"/>
                          <a:cs typeface="+mn-cs"/>
                        </a:rPr>
                        <a:t>تطوير وتنفيذ مشروع اجتماعي فردي أو جماعي</a:t>
                      </a:r>
                      <a:endParaRPr kumimoji="0" lang="en-US" altLang="he-IL" sz="1100" b="0" i="0" u="none" strike="noStrike" cap="none" normalizeH="0" baseline="0" dirty="0" smtClean="0">
                        <a:ln>
                          <a:noFill/>
                        </a:ln>
                        <a:solidFill>
                          <a:schemeClr val="tx2"/>
                        </a:solidFill>
                        <a:effectLst/>
                        <a:latin typeface="Gisha" panose="020B0502040204020203" pitchFamily="34" charset="-79"/>
                        <a:cs typeface="Gisha" panose="020B0502040204020203" pitchFamily="34" charset="-79"/>
                      </a:endParaRPr>
                    </a:p>
                    <a:p>
                      <a:pPr marL="0" marR="0" lvl="0" indent="0" algn="r" defTabSz="914400" rtl="1" eaLnBrk="1" fontAlgn="base" latinLnBrk="0" hangingPunct="1">
                        <a:lnSpc>
                          <a:spcPct val="115000"/>
                        </a:lnSpc>
                        <a:spcBef>
                          <a:spcPct val="0"/>
                        </a:spcBef>
                        <a:spcAft>
                          <a:spcPts val="1000"/>
                        </a:spcAft>
                        <a:buClrTx/>
                        <a:buSzTx/>
                        <a:buFontTx/>
                        <a:buNone/>
                        <a:tabLst/>
                        <a:defRPr/>
                      </a:pPr>
                      <a:r>
                        <a:rPr kumimoji="0" lang="he-IL" altLang="he-IL" sz="1600" b="1" u="none" strike="noStrike" kern="1200" cap="none" normalizeH="0" baseline="0" dirty="0" smtClean="0">
                          <a:ln>
                            <a:noFill/>
                          </a:ln>
                          <a:solidFill>
                            <a:srgbClr val="C00000"/>
                          </a:solidFill>
                          <a:effectLst/>
                          <a:latin typeface="Gisha" panose="020B0502040204020203" pitchFamily="34" charset="-79"/>
                          <a:ea typeface="+mn-ea"/>
                          <a:cs typeface="Gisha" panose="020B0502040204020203" pitchFamily="34" charset="-79"/>
                        </a:rPr>
                        <a:t>26 </a:t>
                      </a:r>
                      <a:r>
                        <a:rPr kumimoji="0" lang="ar-JO" altLang="he-IL" sz="1600" b="1" u="none" strike="noStrike" cap="none" normalizeH="0" baseline="0" dirty="0" smtClean="0">
                          <a:ln>
                            <a:noFill/>
                          </a:ln>
                          <a:solidFill>
                            <a:srgbClr val="C00000"/>
                          </a:solidFill>
                          <a:effectLst/>
                          <a:latin typeface="Gisha" panose="020B0502040204020203" pitchFamily="34" charset="-79"/>
                          <a:cs typeface="Gisha" panose="020B0502040204020203" pitchFamily="34" charset="-79"/>
                        </a:rPr>
                        <a:t>ساعة</a:t>
                      </a:r>
                      <a:endParaRPr kumimoji="0" lang="he-IL" altLang="he-IL" sz="1600" b="1" u="none" strike="noStrike" kern="1200" cap="none" normalizeH="0" baseline="0" dirty="0" smtClean="0">
                        <a:ln>
                          <a:noFill/>
                        </a:ln>
                        <a:solidFill>
                          <a:srgbClr val="C00000"/>
                        </a:solidFill>
                        <a:effectLst/>
                        <a:latin typeface="Gisha" panose="020B0502040204020203" pitchFamily="34" charset="-79"/>
                        <a:ea typeface="+mn-ea"/>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DEACB"/>
                    </a:solidFill>
                  </a:tcPr>
                </a:tc>
              </a:tr>
              <a:tr h="874734">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algn="r" rtl="1">
                        <a:defRPr/>
                      </a:pPr>
                      <a:r>
                        <a:rPr lang="ar-SA" sz="1400" b="1" dirty="0" smtClean="0">
                          <a:effectLst>
                            <a:outerShdw blurRad="38100" dist="38100" dir="2700000" algn="tl">
                              <a:srgbClr val="000000">
                                <a:alpha val="43137"/>
                              </a:srgbClr>
                            </a:outerShdw>
                          </a:effectLst>
                          <a:latin typeface="Times New Roman" pitchFamily="18" charset="0"/>
                          <a:cs typeface="Times New Roman" pitchFamily="18" charset="0"/>
                        </a:rPr>
                        <a:t> للتجربة العملية الجماعية</a:t>
                      </a:r>
                      <a:r>
                        <a:rPr lang="he-IL" sz="1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ar-JO" sz="1400" b="1" dirty="0" smtClean="0">
                          <a:effectLst>
                            <a:outerShdw blurRad="38100" dist="38100" dir="2700000" algn="tl">
                              <a:srgbClr val="000000">
                                <a:alpha val="43137"/>
                              </a:srgbClr>
                            </a:outerShdw>
                          </a:effectLst>
                          <a:latin typeface="Times New Roman" pitchFamily="18" charset="0"/>
                          <a:cs typeface="Times New Roman" pitchFamily="18" charset="0"/>
                        </a:rPr>
                        <a:t>(مشروع)</a:t>
                      </a:r>
                      <a:endParaRPr lang="he-IL" sz="1400" b="1" dirty="0" smtClean="0">
                        <a:solidFill>
                          <a:schemeClr val="accent6">
                            <a:lumMod val="50000"/>
                          </a:schemeClr>
                        </a:solidFill>
                        <a:latin typeface="Gisha" panose="020B0502040204020203" pitchFamily="34" charset="-79"/>
                        <a:cs typeface="Gisha" panose="020B0502040204020203" pitchFamily="34" charset="-79"/>
                      </a:endParaRPr>
                    </a:p>
                    <a:p>
                      <a:pPr marL="0" marR="0" lvl="0" indent="0" algn="r" defTabSz="914400" rtl="1" eaLnBrk="1" fontAlgn="base" latinLnBrk="0" hangingPunct="1">
                        <a:lnSpc>
                          <a:spcPct val="115000"/>
                        </a:lnSpc>
                        <a:spcBef>
                          <a:spcPct val="0"/>
                        </a:spcBef>
                        <a:spcAft>
                          <a:spcPts val="1000"/>
                        </a:spcAft>
                        <a:buClrTx/>
                        <a:buSzTx/>
                        <a:buFont typeface="+mj-lt"/>
                        <a:buNone/>
                        <a:tabLst/>
                      </a:pPr>
                      <a:r>
                        <a:rPr kumimoji="0" lang="ar-JO" altLang="he-IL" sz="1200" b="0" i="0" u="sng" strike="noStrike" cap="none" normalizeH="0" baseline="0" dirty="0" smtClean="0">
                          <a:ln>
                            <a:noFill/>
                          </a:ln>
                          <a:solidFill>
                            <a:schemeClr val="tx2"/>
                          </a:solidFill>
                          <a:effectLst/>
                          <a:latin typeface="Gisha" panose="020B0502040204020203" pitchFamily="34" charset="-79"/>
                          <a:cs typeface="Gisha" panose="020B0502040204020203" pitchFamily="34" charset="-79"/>
                        </a:rPr>
                        <a:t>ملاحظة</a:t>
                      </a:r>
                      <a:r>
                        <a:rPr kumimoji="0" lang="he-IL" altLang="he-IL" sz="1200" b="0" i="0" u="sng" strike="noStrike" cap="none" normalizeH="0" baseline="0" dirty="0" smtClean="0">
                          <a:ln>
                            <a:noFill/>
                          </a:ln>
                          <a:solidFill>
                            <a:schemeClr val="tx2"/>
                          </a:solidFill>
                          <a:effectLst/>
                          <a:latin typeface="Gisha" panose="020B0502040204020203" pitchFamily="34" charset="-79"/>
                          <a:cs typeface="Gisha" panose="020B0502040204020203" pitchFamily="34" charset="-79"/>
                        </a:rPr>
                        <a:t>: </a:t>
                      </a:r>
                      <a:r>
                        <a:rPr lang="ar-JO" sz="1600" kern="1200" dirty="0" smtClean="0">
                          <a:solidFill>
                            <a:schemeClr val="tx1"/>
                          </a:solidFill>
                          <a:effectLst/>
                          <a:latin typeface="+mn-lt"/>
                          <a:ea typeface="+mn-ea"/>
                          <a:cs typeface="+mn-cs"/>
                        </a:rPr>
                        <a:t>إجمالي المشاريع في كل عام، 30 ساعة بما في ذلك الجزء العملي والنظري</a:t>
                      </a:r>
                      <a:endParaRPr kumimoji="0" lang="en-US" altLang="he-IL" sz="1100" b="0" i="0" u="none" strike="noStrike" cap="none" normalizeH="0" baseline="0" dirty="0" smtClean="0">
                        <a:ln>
                          <a:noFill/>
                        </a:ln>
                        <a:solidFill>
                          <a:schemeClr val="tx2"/>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DEACB"/>
                    </a:solidFill>
                  </a:tcPr>
                </a:tc>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defRPr/>
                      </a:pPr>
                      <a:r>
                        <a:rPr kumimoji="0" lang="he-IL" altLang="he-IL" sz="1600" b="1" u="none" strike="noStrike" kern="1200" cap="none" normalizeH="0" baseline="0" dirty="0" smtClean="0">
                          <a:ln>
                            <a:noFill/>
                          </a:ln>
                          <a:solidFill>
                            <a:srgbClr val="C00000"/>
                          </a:solidFill>
                          <a:effectLst/>
                          <a:latin typeface="Gisha" panose="020B0502040204020203" pitchFamily="34" charset="-79"/>
                          <a:ea typeface="+mn-ea"/>
                          <a:cs typeface="Gisha" panose="020B0502040204020203" pitchFamily="34" charset="-79"/>
                        </a:rPr>
                        <a:t>9 </a:t>
                      </a:r>
                      <a:r>
                        <a:rPr kumimoji="0" lang="ar-JO" altLang="he-IL" sz="1600" b="1" u="none" strike="noStrike" cap="none" normalizeH="0" baseline="0" dirty="0" smtClean="0">
                          <a:ln>
                            <a:noFill/>
                          </a:ln>
                          <a:solidFill>
                            <a:srgbClr val="C00000"/>
                          </a:solidFill>
                          <a:effectLst/>
                          <a:latin typeface="Gisha" panose="020B0502040204020203" pitchFamily="34" charset="-79"/>
                          <a:cs typeface="Gisha" panose="020B0502040204020203" pitchFamily="34" charset="-79"/>
                        </a:rPr>
                        <a:t>ساعة</a:t>
                      </a:r>
                      <a:endParaRPr kumimoji="0" lang="he-IL" altLang="he-IL" sz="1600" b="1" u="none" strike="noStrike" kern="1200" cap="none" normalizeH="0" baseline="0" dirty="0" smtClean="0">
                        <a:ln>
                          <a:noFill/>
                        </a:ln>
                        <a:solidFill>
                          <a:srgbClr val="C00000"/>
                        </a:solidFill>
                        <a:effectLst/>
                        <a:latin typeface="Gisha" panose="020B0502040204020203" pitchFamily="34" charset="-79"/>
                        <a:ea typeface="+mn-ea"/>
                        <a:cs typeface="Gisha" panose="020B0502040204020203" pitchFamily="34" charset="-79"/>
                      </a:endParaRPr>
                    </a:p>
                    <a:p>
                      <a:pPr marL="0" marR="0" lvl="0" indent="0" algn="r" defTabSz="914400" rtl="1" eaLnBrk="1" fontAlgn="base" latinLnBrk="0" hangingPunct="1">
                        <a:lnSpc>
                          <a:spcPct val="115000"/>
                        </a:lnSpc>
                        <a:spcBef>
                          <a:spcPct val="0"/>
                        </a:spcBef>
                        <a:spcAft>
                          <a:spcPts val="1000"/>
                        </a:spcAft>
                        <a:buClrTx/>
                        <a:buSzTx/>
                        <a:buFontTx/>
                        <a:buNone/>
                        <a:tabLst/>
                        <a:defRPr/>
                      </a:pPr>
                      <a:endParaRPr kumimoji="0" lang="he-IL" altLang="he-IL" sz="1600" b="1" u="none" strike="noStrike" kern="1200" cap="none" normalizeH="0" baseline="0" dirty="0" smtClean="0">
                        <a:ln>
                          <a:noFill/>
                        </a:ln>
                        <a:solidFill>
                          <a:srgbClr val="C00000"/>
                        </a:solidFill>
                        <a:effectLst/>
                        <a:latin typeface="Gisha" panose="020B0502040204020203" pitchFamily="34" charset="-79"/>
                        <a:ea typeface="+mn-ea"/>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DEACB"/>
                    </a:solidFill>
                  </a:tcPr>
                </a:tc>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defRPr/>
                      </a:pPr>
                      <a:r>
                        <a:rPr kumimoji="0" lang="he-IL" altLang="he-IL" sz="1600" b="1" u="none" strike="noStrike" kern="1200" cap="none" normalizeH="0" baseline="0" dirty="0" smtClean="0">
                          <a:ln>
                            <a:noFill/>
                          </a:ln>
                          <a:solidFill>
                            <a:srgbClr val="C00000"/>
                          </a:solidFill>
                          <a:effectLst/>
                          <a:latin typeface="Gisha" panose="020B0502040204020203" pitchFamily="34" charset="-79"/>
                          <a:ea typeface="+mn-ea"/>
                          <a:cs typeface="Gisha" panose="020B0502040204020203" pitchFamily="34" charset="-79"/>
                        </a:rPr>
                        <a:t>21 </a:t>
                      </a:r>
                      <a:r>
                        <a:rPr kumimoji="0" lang="ar-JO" altLang="he-IL" sz="1600" b="1" u="none" strike="noStrike" cap="none" normalizeH="0" baseline="0" dirty="0" smtClean="0">
                          <a:ln>
                            <a:noFill/>
                          </a:ln>
                          <a:solidFill>
                            <a:srgbClr val="C00000"/>
                          </a:solidFill>
                          <a:effectLst/>
                          <a:latin typeface="Gisha" panose="020B0502040204020203" pitchFamily="34" charset="-79"/>
                          <a:cs typeface="Gisha" panose="020B0502040204020203" pitchFamily="34" charset="-79"/>
                        </a:rPr>
                        <a:t>ساعة</a:t>
                      </a:r>
                      <a:endParaRPr kumimoji="0" lang="he-IL" altLang="he-IL" sz="1600" b="1" u="none" strike="noStrike" kern="1200" cap="none" normalizeH="0" baseline="0" dirty="0" smtClean="0">
                        <a:ln>
                          <a:noFill/>
                        </a:ln>
                        <a:solidFill>
                          <a:srgbClr val="C00000"/>
                        </a:solidFill>
                        <a:effectLst/>
                        <a:latin typeface="Gisha" panose="020B0502040204020203" pitchFamily="34" charset="-79"/>
                        <a:ea typeface="+mn-ea"/>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DEACB"/>
                    </a:solidFill>
                  </a:tcPr>
                </a:tc>
                <a:tc vMerge="1">
                  <a:txBody>
                    <a:bodyPr/>
                    <a:lstStyle/>
                    <a:p>
                      <a:pPr rtl="1"/>
                      <a:endParaRPr lang="he-IL"/>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776956">
                <a:tc>
                  <a:txBody>
                    <a:bodyPr/>
                    <a:lstStyle/>
                    <a:p>
                      <a:pPr marL="0" marR="0" lvl="0" indent="0" algn="r" defTabSz="914400" rtl="1" eaLnBrk="1" fontAlgn="base" latinLnBrk="0" hangingPunct="1">
                        <a:lnSpc>
                          <a:spcPct val="100000"/>
                        </a:lnSpc>
                        <a:spcBef>
                          <a:spcPct val="0"/>
                        </a:spcBef>
                        <a:spcAft>
                          <a:spcPts val="0"/>
                        </a:spcAft>
                        <a:buClrTx/>
                        <a:buSzTx/>
                        <a:buFontTx/>
                        <a:buNone/>
                        <a:tabLst/>
                        <a:defRPr/>
                      </a:pPr>
                      <a:r>
                        <a:rPr kumimoji="0" lang="ar-JO" sz="1800" b="0" i="0" u="none" strike="noStrike" kern="1200" cap="none" spc="0" normalizeH="0" baseline="0" noProof="0" dirty="0" smtClean="0">
                          <a:ln>
                            <a:noFill/>
                          </a:ln>
                          <a:solidFill>
                            <a:srgbClr val="514843"/>
                          </a:solidFill>
                          <a:effectLst/>
                          <a:uLnTx/>
                          <a:uFillTx/>
                          <a:latin typeface="+mn-lt"/>
                          <a:ea typeface="+mn-ea"/>
                          <a:cs typeface="+mn-cs"/>
                        </a:rPr>
                        <a:t>عدد الساعات يعتمد على مكان التجربة الاجتماعية</a:t>
                      </a:r>
                      <a:endParaRPr kumimoji="0" lang="he-IL" altLang="he-IL" sz="1400" b="0" i="0" u="none" strike="noStrike" kern="1200" cap="none" spc="0" normalizeH="0" baseline="0" noProof="0" dirty="0" smtClean="0">
                        <a:ln>
                          <a:noFill/>
                        </a:ln>
                        <a:solidFill>
                          <a:srgbClr val="000000"/>
                        </a:solidFill>
                        <a:effectLst/>
                        <a:uLnTx/>
                        <a:uFillTx/>
                        <a:latin typeface="Gisha" panose="020B0502040204020203" pitchFamily="34" charset="-79"/>
                        <a:ea typeface="+mn-ea"/>
                        <a:cs typeface="Gisha" panose="020B0502040204020203" pitchFamily="34" charset="-79"/>
                      </a:endParaRPr>
                    </a:p>
                    <a:p>
                      <a:pPr marL="0" marR="0" lvl="0" indent="0" algn="r" defTabSz="914400" rtl="1" eaLnBrk="1" fontAlgn="base" latinLnBrk="0" hangingPunct="1">
                        <a:lnSpc>
                          <a:spcPct val="115000"/>
                        </a:lnSpc>
                        <a:spcBef>
                          <a:spcPct val="0"/>
                        </a:spcBef>
                        <a:spcAft>
                          <a:spcPts val="1000"/>
                        </a:spcAft>
                        <a:buClrTx/>
                        <a:buSzTx/>
                        <a:buFont typeface="+mj-lt"/>
                        <a:buNone/>
                        <a:tabLst/>
                      </a:pPr>
                      <a:endParaRPr kumimoji="0" lang="en-US" altLang="he-IL" sz="1400" b="0" i="0" u="none" strike="noStrike" cap="none" normalizeH="0" baseline="0" dirty="0" smtClean="0">
                        <a:ln>
                          <a:noFill/>
                        </a:ln>
                        <a:solidFill>
                          <a:schemeClr val="tx2"/>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DEACB"/>
                    </a:solidFill>
                  </a:tcPr>
                </a:tc>
                <a:tc>
                  <a:txBody>
                    <a:bodyPr/>
                    <a:lstStyle/>
                    <a:p>
                      <a:pPr marL="0" marR="0" lvl="0" indent="0" algn="r" defTabSz="914400" rtl="1" eaLnBrk="1" fontAlgn="base" latinLnBrk="0" hangingPunct="1">
                        <a:lnSpc>
                          <a:spcPct val="100000"/>
                        </a:lnSpc>
                        <a:spcBef>
                          <a:spcPct val="0"/>
                        </a:spcBef>
                        <a:spcAft>
                          <a:spcPts val="0"/>
                        </a:spcAft>
                        <a:buClrTx/>
                        <a:buSzTx/>
                        <a:buFontTx/>
                        <a:buNone/>
                        <a:tabLst/>
                        <a:defRPr/>
                      </a:pPr>
                      <a:r>
                        <a:rPr lang="ar-JO" sz="1800" kern="1200" dirty="0" smtClean="0">
                          <a:solidFill>
                            <a:schemeClr val="tx1"/>
                          </a:solidFill>
                          <a:effectLst/>
                          <a:latin typeface="+mn-lt"/>
                          <a:ea typeface="+mn-ea"/>
                          <a:cs typeface="+mn-cs"/>
                        </a:rPr>
                        <a:t>عدد</a:t>
                      </a:r>
                      <a:r>
                        <a:rPr lang="ar-JO" sz="1800" kern="1200" baseline="0" dirty="0" smtClean="0">
                          <a:solidFill>
                            <a:schemeClr val="tx1"/>
                          </a:solidFill>
                          <a:effectLst/>
                          <a:latin typeface="+mn-lt"/>
                          <a:ea typeface="+mn-ea"/>
                          <a:cs typeface="+mn-cs"/>
                        </a:rPr>
                        <a:t> ال</a:t>
                      </a:r>
                      <a:r>
                        <a:rPr lang="ar-JO" sz="1800" kern="1200" dirty="0" smtClean="0">
                          <a:solidFill>
                            <a:schemeClr val="tx1"/>
                          </a:solidFill>
                          <a:effectLst/>
                          <a:latin typeface="+mn-lt"/>
                          <a:ea typeface="+mn-ea"/>
                          <a:cs typeface="+mn-cs"/>
                        </a:rPr>
                        <a:t>ساعات يعتمد على مكان</a:t>
                      </a:r>
                      <a:r>
                        <a:rPr lang="ar-JO" sz="1800" kern="1200" baseline="0" dirty="0" smtClean="0">
                          <a:solidFill>
                            <a:schemeClr val="tx1"/>
                          </a:solidFill>
                          <a:effectLst/>
                          <a:latin typeface="+mn-lt"/>
                          <a:ea typeface="+mn-ea"/>
                          <a:cs typeface="+mn-cs"/>
                        </a:rPr>
                        <a:t> التجربة الاجتماعية</a:t>
                      </a:r>
                      <a:endParaRPr kumimoji="0" lang="he-IL" altLang="he-IL" sz="1400" b="0" u="none" strike="noStrike" cap="none" normalizeH="0" baseline="0" dirty="0" smtClean="0">
                        <a:ln>
                          <a:noFill/>
                        </a:ln>
                        <a:solidFill>
                          <a:schemeClr val="tx2"/>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DEACB"/>
                    </a:solidFill>
                  </a:tcPr>
                </a:tc>
                <a:tc>
                  <a:txBody>
                    <a:bodyPr/>
                    <a:lstStyle/>
                    <a:p>
                      <a:pPr marL="0" marR="0" lvl="0" indent="0" algn="r" defTabSz="914400" rtl="1" eaLnBrk="1" fontAlgn="base" latinLnBrk="0" hangingPunct="1">
                        <a:lnSpc>
                          <a:spcPct val="100000"/>
                        </a:lnSpc>
                        <a:spcBef>
                          <a:spcPct val="0"/>
                        </a:spcBef>
                        <a:spcAft>
                          <a:spcPts val="0"/>
                        </a:spcAft>
                        <a:buClrTx/>
                        <a:buSzTx/>
                        <a:buFontTx/>
                        <a:buNone/>
                        <a:tabLst/>
                        <a:defRPr/>
                      </a:pPr>
                      <a:r>
                        <a:rPr lang="ar-JO" sz="1800" kern="1200" dirty="0" smtClean="0">
                          <a:solidFill>
                            <a:schemeClr val="tx1"/>
                          </a:solidFill>
                          <a:effectLst/>
                          <a:latin typeface="+mn-lt"/>
                          <a:ea typeface="+mn-ea"/>
                          <a:cs typeface="+mn-cs"/>
                        </a:rPr>
                        <a:t>عدد</a:t>
                      </a:r>
                      <a:r>
                        <a:rPr lang="ar-JO" sz="1800" kern="1200" baseline="0" dirty="0" smtClean="0">
                          <a:solidFill>
                            <a:schemeClr val="tx1"/>
                          </a:solidFill>
                          <a:effectLst/>
                          <a:latin typeface="+mn-lt"/>
                          <a:ea typeface="+mn-ea"/>
                          <a:cs typeface="+mn-cs"/>
                        </a:rPr>
                        <a:t> ال</a:t>
                      </a:r>
                      <a:r>
                        <a:rPr lang="ar-JO" sz="1800" kern="1200" dirty="0" smtClean="0">
                          <a:solidFill>
                            <a:schemeClr val="tx1"/>
                          </a:solidFill>
                          <a:effectLst/>
                          <a:latin typeface="+mn-lt"/>
                          <a:ea typeface="+mn-ea"/>
                          <a:cs typeface="+mn-cs"/>
                        </a:rPr>
                        <a:t>ساعات يعتمد على مكان</a:t>
                      </a:r>
                      <a:r>
                        <a:rPr lang="ar-JO" sz="1800" kern="1200" baseline="0" dirty="0" smtClean="0">
                          <a:solidFill>
                            <a:schemeClr val="tx1"/>
                          </a:solidFill>
                          <a:effectLst/>
                          <a:latin typeface="+mn-lt"/>
                          <a:ea typeface="+mn-ea"/>
                          <a:cs typeface="+mn-cs"/>
                        </a:rPr>
                        <a:t> التجربة الاجتماعية</a:t>
                      </a:r>
                      <a:endParaRPr kumimoji="0" lang="he-IL" altLang="he-IL" sz="1400" b="0" u="none" strike="noStrike" cap="none" normalizeH="0" baseline="0" dirty="0" smtClean="0">
                        <a:ln>
                          <a:noFill/>
                        </a:ln>
                        <a:solidFill>
                          <a:schemeClr val="tx2"/>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DEACB"/>
                    </a:solidFill>
                  </a:tcPr>
                </a:tc>
                <a:tc>
                  <a:txBody>
                    <a:bodyPr/>
                    <a:lstStyle/>
                    <a:p>
                      <a:pPr marL="0" marR="0" lvl="0" indent="0" algn="r" defTabSz="914400" rtl="1" eaLnBrk="1" fontAlgn="base" latinLnBrk="0" hangingPunct="1">
                        <a:lnSpc>
                          <a:spcPct val="100000"/>
                        </a:lnSpc>
                        <a:spcBef>
                          <a:spcPct val="0"/>
                        </a:spcBef>
                        <a:spcAft>
                          <a:spcPts val="0"/>
                        </a:spcAft>
                        <a:buClrTx/>
                        <a:buSzTx/>
                        <a:buFontTx/>
                        <a:buNone/>
                        <a:tabLst/>
                        <a:defRPr/>
                      </a:pPr>
                      <a:r>
                        <a:rPr lang="ar-JO" sz="1800" kern="1200" dirty="0" smtClean="0">
                          <a:solidFill>
                            <a:schemeClr val="tx1"/>
                          </a:solidFill>
                          <a:effectLst/>
                          <a:latin typeface="+mn-lt"/>
                          <a:ea typeface="+mn-ea"/>
                          <a:cs typeface="+mn-cs"/>
                        </a:rPr>
                        <a:t>عدد</a:t>
                      </a:r>
                      <a:r>
                        <a:rPr lang="ar-JO" sz="1800" kern="1200" baseline="0" dirty="0" smtClean="0">
                          <a:solidFill>
                            <a:schemeClr val="tx1"/>
                          </a:solidFill>
                          <a:effectLst/>
                          <a:latin typeface="+mn-lt"/>
                          <a:ea typeface="+mn-ea"/>
                          <a:cs typeface="+mn-cs"/>
                        </a:rPr>
                        <a:t> ال</a:t>
                      </a:r>
                      <a:r>
                        <a:rPr lang="ar-JO" sz="1800" kern="1200" dirty="0" smtClean="0">
                          <a:solidFill>
                            <a:schemeClr val="tx1"/>
                          </a:solidFill>
                          <a:effectLst/>
                          <a:latin typeface="+mn-lt"/>
                          <a:ea typeface="+mn-ea"/>
                          <a:cs typeface="+mn-cs"/>
                        </a:rPr>
                        <a:t>ساعات يعتمد على مكان</a:t>
                      </a:r>
                      <a:r>
                        <a:rPr lang="ar-JO" sz="1800" kern="1200" baseline="0" dirty="0" smtClean="0">
                          <a:solidFill>
                            <a:schemeClr val="tx1"/>
                          </a:solidFill>
                          <a:effectLst/>
                          <a:latin typeface="+mn-lt"/>
                          <a:ea typeface="+mn-ea"/>
                          <a:cs typeface="+mn-cs"/>
                        </a:rPr>
                        <a:t> التجربة الاجتماعية</a:t>
                      </a:r>
                      <a:endParaRPr kumimoji="0" lang="he-IL" altLang="he-IL" sz="1400" b="0" u="none" strike="noStrike" cap="none" normalizeH="0" baseline="0" dirty="0" smtClean="0">
                        <a:ln>
                          <a:noFill/>
                        </a:ln>
                        <a:solidFill>
                          <a:schemeClr val="tx2"/>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DEACB"/>
                    </a:solidFill>
                  </a:tcPr>
                </a:tc>
              </a:tr>
              <a:tr h="271230">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ts val="0"/>
                        </a:spcAft>
                        <a:buClrTx/>
                        <a:buSzTx/>
                        <a:buFont typeface="+mj-lt"/>
                        <a:buNone/>
                        <a:tabLst/>
                      </a:pPr>
                      <a:r>
                        <a:rPr kumimoji="0" lang="ar-JO" altLang="he-IL" sz="1600" b="1" u="none" strike="noStrike" kern="1200" cap="none" normalizeH="0" baseline="0" dirty="0" smtClean="0">
                          <a:ln>
                            <a:noFill/>
                          </a:ln>
                          <a:solidFill>
                            <a:srgbClr val="002060"/>
                          </a:solidFill>
                          <a:effectLst/>
                          <a:latin typeface="Gisha" panose="020B0502040204020203" pitchFamily="34" charset="-79"/>
                          <a:ea typeface="+mn-ea"/>
                          <a:cs typeface="Gisha" panose="020B0502040204020203" pitchFamily="34" charset="-79"/>
                        </a:rPr>
                        <a:t>البعد النظري- وقت المعلم-الطالب</a:t>
                      </a:r>
                      <a:endParaRPr kumimoji="0" lang="en-US" altLang="he-IL" sz="1600" b="1" u="none" strike="noStrike" kern="1200" cap="none" normalizeH="0" baseline="0" dirty="0" smtClean="0">
                        <a:ln>
                          <a:noFill/>
                        </a:ln>
                        <a:solidFill>
                          <a:srgbClr val="002060"/>
                        </a:solidFill>
                        <a:effectLst/>
                        <a:latin typeface="Gisha" panose="020B0502040204020203" pitchFamily="34" charset="-79"/>
                        <a:ea typeface="+mn-ea"/>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FEDED"/>
                    </a:solidFill>
                  </a:tcPr>
                </a:tc>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ts val="0"/>
                        </a:spcAft>
                        <a:buClrTx/>
                        <a:buSzTx/>
                        <a:buFontTx/>
                        <a:buNone/>
                        <a:tabLst/>
                        <a:defRPr/>
                      </a:pPr>
                      <a:endParaRPr kumimoji="0" lang="he-IL" altLang="he-IL" sz="1400" b="0" i="0" u="none" strike="noStrike" cap="none" normalizeH="0" baseline="0" dirty="0" smtClean="0">
                        <a:ln>
                          <a:noFill/>
                        </a:ln>
                        <a:solidFill>
                          <a:srgbClr val="000000"/>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FEDED"/>
                    </a:solidFill>
                  </a:tcPr>
                </a:tc>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ts val="0"/>
                        </a:spcAft>
                        <a:buClrTx/>
                        <a:buSzTx/>
                        <a:buFontTx/>
                        <a:buNone/>
                        <a:tabLst/>
                        <a:defRPr/>
                      </a:pPr>
                      <a:endParaRPr kumimoji="0" lang="he-IL" altLang="he-IL" sz="1400" b="1" u="none" strike="noStrike" kern="1200" cap="none" normalizeH="0" baseline="0" dirty="0" smtClean="0">
                        <a:ln>
                          <a:noFill/>
                        </a:ln>
                        <a:solidFill>
                          <a:schemeClr val="accent2">
                            <a:lumMod val="50000"/>
                          </a:schemeClr>
                        </a:solidFill>
                        <a:effectLst/>
                        <a:latin typeface="Arial" pitchFamily="34" charset="0"/>
                        <a:ea typeface="+mn-ea"/>
                        <a:cs typeface="Arial" pitchFamily="34"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FEDED"/>
                    </a:solidFill>
                  </a:tcPr>
                </a:tc>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ts val="0"/>
                        </a:spcAft>
                        <a:buClrTx/>
                        <a:buSzTx/>
                        <a:buFontTx/>
                        <a:buNone/>
                        <a:tabLst/>
                      </a:pPr>
                      <a:endParaRPr kumimoji="0" lang="en-US" altLang="he-IL" sz="1400" b="0" i="0" u="none" strike="noStrike" cap="none" normalizeH="0" baseline="0" dirty="0" smtClean="0">
                        <a:ln>
                          <a:noFill/>
                        </a:ln>
                        <a:solidFill>
                          <a:srgbClr val="FFFFFF"/>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FEDED"/>
                    </a:solidFill>
                  </a:tcPr>
                </a:tc>
              </a:tr>
              <a:tr h="871401">
                <a:tc>
                  <a:txBody>
                    <a:bodyPr/>
                    <a:lstStyle>
                      <a:lvl1pPr marL="171450" indent="-171450">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ts val="0"/>
                        </a:spcAft>
                        <a:buClrTx/>
                        <a:buSzTx/>
                        <a:buFont typeface="Arial" pitchFamily="34" charset="0"/>
                        <a:buNone/>
                        <a:tabLst/>
                      </a:pPr>
                      <a:r>
                        <a:rPr lang="ar-JO" sz="1800" kern="1200" dirty="0" smtClean="0">
                          <a:solidFill>
                            <a:schemeClr val="tx1"/>
                          </a:solidFill>
                          <a:effectLst/>
                          <a:latin typeface="+mn-lt"/>
                          <a:ea typeface="+mn-ea"/>
                          <a:cs typeface="+mn-cs"/>
                        </a:rPr>
                        <a:t>ندوات وأيام التركيز، والدروس الصفية</a:t>
                      </a:r>
                      <a:endParaRPr kumimoji="0" lang="he-IL" altLang="he-IL" sz="1400" b="0" u="none" strike="noStrike" cap="none" normalizeH="0" baseline="0" dirty="0" smtClean="0">
                        <a:ln>
                          <a:noFill/>
                        </a:ln>
                        <a:solidFill>
                          <a:schemeClr val="tx2">
                            <a:lumMod val="50000"/>
                          </a:schemeClr>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FEDED"/>
                    </a:solidFill>
                  </a:tcPr>
                </a:tc>
                <a:tc>
                  <a:txBody>
                    <a:bodyPr/>
                    <a:lstStyle>
                      <a:lvl1pPr marL="171450" indent="-171450">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ts val="0"/>
                        </a:spcAft>
                        <a:buClrTx/>
                        <a:buSzTx/>
                        <a:buFontTx/>
                        <a:buNone/>
                        <a:tabLst/>
                        <a:defRPr/>
                      </a:pPr>
                      <a:r>
                        <a:rPr kumimoji="0" lang="he-IL" altLang="he-IL" sz="1600" b="1" i="0" u="none" strike="noStrike" cap="none" normalizeH="0" baseline="0" dirty="0" smtClean="0">
                          <a:ln>
                            <a:noFill/>
                          </a:ln>
                          <a:solidFill>
                            <a:srgbClr val="7030A0"/>
                          </a:solidFill>
                          <a:effectLst/>
                          <a:latin typeface="Gisha" panose="020B0502040204020203" pitchFamily="34" charset="-79"/>
                          <a:cs typeface="Gisha" panose="020B0502040204020203" pitchFamily="34" charset="-79"/>
                        </a:rPr>
                        <a:t>  </a:t>
                      </a:r>
                      <a:r>
                        <a:rPr kumimoji="0" lang="ar-JO" altLang="he-IL" sz="1600" b="1" i="0" u="none" strike="noStrike" cap="none" normalizeH="0" baseline="0" dirty="0" smtClean="0">
                          <a:ln>
                            <a:noFill/>
                          </a:ln>
                          <a:solidFill>
                            <a:srgbClr val="7030A0"/>
                          </a:solidFill>
                          <a:effectLst/>
                          <a:latin typeface="Gisha" panose="020B0502040204020203" pitchFamily="34" charset="-79"/>
                          <a:cs typeface="Gisha" panose="020B0502040204020203" pitchFamily="34" charset="-79"/>
                        </a:rPr>
                        <a:t>باطار الصف</a:t>
                      </a:r>
                      <a:endParaRPr kumimoji="0" lang="he-IL" altLang="he-IL" sz="1600" b="1" i="0" u="none" strike="noStrike" cap="none" normalizeH="0" baseline="0" dirty="0" smtClean="0">
                        <a:ln>
                          <a:noFill/>
                        </a:ln>
                        <a:solidFill>
                          <a:srgbClr val="7030A0"/>
                        </a:solidFill>
                        <a:effectLst/>
                        <a:latin typeface="Gisha" panose="020B0502040204020203" pitchFamily="34" charset="-79"/>
                        <a:cs typeface="Gisha" panose="020B0502040204020203" pitchFamily="34" charset="-79"/>
                      </a:endParaRPr>
                    </a:p>
                    <a:p>
                      <a:pPr marL="0" marR="0" lvl="0" indent="0" algn="r" defTabSz="914400" rtl="1" eaLnBrk="1" fontAlgn="base" latinLnBrk="0" hangingPunct="1">
                        <a:lnSpc>
                          <a:spcPct val="100000"/>
                        </a:lnSpc>
                        <a:spcBef>
                          <a:spcPct val="0"/>
                        </a:spcBef>
                        <a:spcAft>
                          <a:spcPts val="0"/>
                        </a:spcAft>
                        <a:buClrTx/>
                        <a:buSzTx/>
                        <a:buFontTx/>
                        <a:buNone/>
                        <a:tabLst/>
                        <a:defRPr/>
                      </a:pPr>
                      <a:r>
                        <a:rPr kumimoji="0" lang="ar-JO" altLang="he-IL" sz="1400" b="0" u="none" strike="noStrike" kern="1200" cap="none" normalizeH="0" baseline="0" dirty="0" smtClean="0">
                          <a:ln>
                            <a:noFill/>
                          </a:ln>
                          <a:solidFill>
                            <a:schemeClr val="tx2"/>
                          </a:solidFill>
                          <a:effectLst/>
                          <a:latin typeface="Gisha" panose="020B0502040204020203" pitchFamily="34" charset="-79"/>
                          <a:ea typeface="+mn-ea"/>
                          <a:cs typeface="Gisha" panose="020B0502040204020203" pitchFamily="34" charset="-79"/>
                        </a:rPr>
                        <a:t>حتى </a:t>
                      </a:r>
                      <a:r>
                        <a:rPr kumimoji="0" lang="he-IL" altLang="he-IL" sz="1600" b="1" u="none" strike="noStrike" kern="1200" cap="none" normalizeH="0" baseline="0" dirty="0" smtClean="0">
                          <a:ln>
                            <a:noFill/>
                          </a:ln>
                          <a:solidFill>
                            <a:srgbClr val="C00000"/>
                          </a:solidFill>
                          <a:effectLst/>
                          <a:latin typeface="Gisha" panose="020B0502040204020203" pitchFamily="34" charset="-79"/>
                          <a:ea typeface="+mn-ea"/>
                          <a:cs typeface="Gisha" panose="020B0502040204020203" pitchFamily="34" charset="-79"/>
                        </a:rPr>
                        <a:t>6 </a:t>
                      </a:r>
                      <a:r>
                        <a:rPr kumimoji="0" lang="ar-JO" altLang="he-IL" sz="1600" b="1" u="none" strike="noStrike" cap="none" normalizeH="0" baseline="0" dirty="0" smtClean="0">
                          <a:ln>
                            <a:noFill/>
                          </a:ln>
                          <a:solidFill>
                            <a:srgbClr val="C00000"/>
                          </a:solidFill>
                          <a:effectLst/>
                          <a:latin typeface="Gisha" panose="020B0502040204020203" pitchFamily="34" charset="-79"/>
                          <a:cs typeface="Gisha" panose="020B0502040204020203" pitchFamily="34" charset="-79"/>
                        </a:rPr>
                        <a:t>ساعات</a:t>
                      </a:r>
                      <a:r>
                        <a:rPr kumimoji="0" lang="he-IL" altLang="he-IL" sz="1400" b="0" u="none" strike="noStrike" cap="none" normalizeH="0" baseline="0" dirty="0" smtClean="0">
                          <a:ln>
                            <a:noFill/>
                          </a:ln>
                          <a:solidFill>
                            <a:schemeClr val="tx2"/>
                          </a:solidFill>
                          <a:effectLst/>
                          <a:latin typeface="Gisha" panose="020B0502040204020203" pitchFamily="34" charset="-79"/>
                          <a:cs typeface="Gisha" panose="020B0502040204020203" pitchFamily="34" charset="-79"/>
                        </a:rPr>
                        <a:t> </a:t>
                      </a:r>
                      <a:r>
                        <a:rPr kumimoji="0" lang="ar-JO" altLang="he-IL" sz="1400" b="0" u="none" strike="noStrike" cap="none" normalizeH="0" baseline="0" dirty="0" smtClean="0">
                          <a:ln>
                            <a:noFill/>
                          </a:ln>
                          <a:solidFill>
                            <a:schemeClr val="tx2"/>
                          </a:solidFill>
                          <a:effectLst/>
                          <a:latin typeface="Gisha" panose="020B0502040204020203" pitchFamily="34" charset="-79"/>
                          <a:cs typeface="Gisha" panose="020B0502040204020203" pitchFamily="34" charset="-79"/>
                        </a:rPr>
                        <a:t>تربية بالاضافة ل </a:t>
                      </a:r>
                      <a:r>
                        <a:rPr kumimoji="0" lang="he-IL" altLang="he-IL" sz="1600" b="1" u="none" strike="noStrike" kern="1200" cap="none" normalizeH="0" baseline="0" dirty="0" smtClean="0">
                          <a:ln>
                            <a:noFill/>
                          </a:ln>
                          <a:solidFill>
                            <a:srgbClr val="C00000"/>
                          </a:solidFill>
                          <a:effectLst/>
                          <a:latin typeface="Gisha" panose="020B0502040204020203" pitchFamily="34" charset="-79"/>
                          <a:ea typeface="+mn-ea"/>
                          <a:cs typeface="Gisha" panose="020B0502040204020203" pitchFamily="34" charset="-79"/>
                        </a:rPr>
                        <a:t>15 </a:t>
                      </a:r>
                      <a:r>
                        <a:rPr kumimoji="0" lang="ar-JO" altLang="he-IL" sz="1600" b="1" u="none" strike="noStrike" cap="none" normalizeH="0" baseline="0" dirty="0" smtClean="0">
                          <a:ln>
                            <a:noFill/>
                          </a:ln>
                          <a:solidFill>
                            <a:srgbClr val="C00000"/>
                          </a:solidFill>
                          <a:effectLst/>
                          <a:latin typeface="Gisha" panose="020B0502040204020203" pitchFamily="34" charset="-79"/>
                          <a:cs typeface="Gisha" panose="020B0502040204020203" pitchFamily="34" charset="-79"/>
                        </a:rPr>
                        <a:t>ساعة</a:t>
                      </a:r>
                      <a:r>
                        <a:rPr kumimoji="0" lang="he-IL" altLang="he-IL" sz="1600" b="1" u="none" strike="noStrike" kern="1200" cap="none" normalizeH="0" baseline="0" dirty="0" smtClean="0">
                          <a:ln>
                            <a:noFill/>
                          </a:ln>
                          <a:solidFill>
                            <a:srgbClr val="C00000"/>
                          </a:solidFill>
                          <a:effectLst/>
                          <a:latin typeface="Gisha" panose="020B0502040204020203" pitchFamily="34" charset="-79"/>
                          <a:ea typeface="+mn-ea"/>
                          <a:cs typeface="Gisha" panose="020B0502040204020203" pitchFamily="34" charset="-79"/>
                        </a:rPr>
                        <a:t> </a:t>
                      </a:r>
                      <a:r>
                        <a:rPr kumimoji="0" lang="ar-JO" altLang="he-IL" sz="1400" b="0" u="none" strike="noStrike" kern="1200" cap="none" normalizeH="0" baseline="0" dirty="0" smtClean="0">
                          <a:ln>
                            <a:noFill/>
                          </a:ln>
                          <a:solidFill>
                            <a:schemeClr val="tx2"/>
                          </a:solidFill>
                          <a:effectLst/>
                          <a:latin typeface="Gisha" panose="020B0502040204020203" pitchFamily="34" charset="-79"/>
                          <a:ea typeface="+mn-ea"/>
                          <a:cs typeface="Gisha" panose="020B0502040204020203" pitchFamily="34" charset="-79"/>
                        </a:rPr>
                        <a:t>نظرية بالسنة</a:t>
                      </a:r>
                      <a:endParaRPr kumimoji="0" lang="he-IL" altLang="he-IL" sz="1400" b="0" u="none" strike="noStrike" kern="1200" cap="none" normalizeH="0" baseline="0" dirty="0" smtClean="0">
                        <a:ln>
                          <a:noFill/>
                        </a:ln>
                        <a:solidFill>
                          <a:schemeClr val="tx2"/>
                        </a:solidFill>
                        <a:effectLst/>
                        <a:latin typeface="Gisha" panose="020B0502040204020203" pitchFamily="34" charset="-79"/>
                        <a:ea typeface="+mn-ea"/>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FEDED"/>
                    </a:solidFill>
                  </a:tcPr>
                </a:tc>
                <a:tc>
                  <a:txBody>
                    <a:bodyPr/>
                    <a:lstStyle>
                      <a:lvl1pPr marL="171450" indent="-171450">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ts val="0"/>
                        </a:spcAft>
                        <a:buClrTx/>
                        <a:buSzTx/>
                        <a:buFontTx/>
                        <a:buNone/>
                        <a:tabLst/>
                        <a:defRPr/>
                      </a:pPr>
                      <a:r>
                        <a:rPr kumimoji="0" lang="he-IL" altLang="he-IL" sz="1600" b="1" i="0" u="none" strike="noStrike" cap="none" normalizeH="0" baseline="0" dirty="0" smtClean="0">
                          <a:ln>
                            <a:noFill/>
                          </a:ln>
                          <a:solidFill>
                            <a:srgbClr val="7030A0"/>
                          </a:solidFill>
                          <a:effectLst/>
                          <a:latin typeface="Gisha" panose="020B0502040204020203" pitchFamily="34" charset="-79"/>
                          <a:cs typeface="Gisha" panose="020B0502040204020203" pitchFamily="34" charset="-79"/>
                        </a:rPr>
                        <a:t> </a:t>
                      </a:r>
                      <a:r>
                        <a:rPr kumimoji="0" lang="ar-JO" altLang="he-IL" sz="1600" b="1" i="0" u="none" strike="noStrike" cap="none" normalizeH="0" baseline="0" dirty="0" smtClean="0">
                          <a:ln>
                            <a:noFill/>
                          </a:ln>
                          <a:solidFill>
                            <a:srgbClr val="7030A0"/>
                          </a:solidFill>
                          <a:effectLst/>
                          <a:latin typeface="Gisha" panose="020B0502040204020203" pitchFamily="34" charset="-79"/>
                          <a:cs typeface="Gisha" panose="020B0502040204020203" pitchFamily="34" charset="-79"/>
                        </a:rPr>
                        <a:t>باطار الصف</a:t>
                      </a:r>
                      <a:endParaRPr kumimoji="0" lang="he-IL" altLang="he-IL" sz="1600" b="1" i="0" u="none" strike="noStrike" cap="none" normalizeH="0" baseline="0" dirty="0" smtClean="0">
                        <a:ln>
                          <a:noFill/>
                        </a:ln>
                        <a:solidFill>
                          <a:srgbClr val="7030A0"/>
                        </a:solidFill>
                        <a:effectLst/>
                        <a:latin typeface="Gisha" panose="020B0502040204020203" pitchFamily="34" charset="-79"/>
                        <a:cs typeface="Gisha" panose="020B0502040204020203" pitchFamily="34" charset="-79"/>
                      </a:endParaRPr>
                    </a:p>
                    <a:p>
                      <a:pPr marL="0" marR="0" lvl="0" indent="0" algn="r" defTabSz="914400" rtl="1" eaLnBrk="1" fontAlgn="base" latinLnBrk="0" hangingPunct="1">
                        <a:lnSpc>
                          <a:spcPct val="100000"/>
                        </a:lnSpc>
                        <a:spcBef>
                          <a:spcPct val="0"/>
                        </a:spcBef>
                        <a:spcAft>
                          <a:spcPts val="0"/>
                        </a:spcAft>
                        <a:buClrTx/>
                        <a:buSzTx/>
                        <a:buFontTx/>
                        <a:buNone/>
                        <a:tabLst/>
                        <a:defRPr/>
                      </a:pPr>
                      <a:r>
                        <a:rPr kumimoji="0" lang="ar-SA" altLang="he-IL" sz="1400" b="0" u="none" strike="noStrike" cap="none" normalizeH="0" baseline="0" dirty="0" smtClean="0">
                          <a:ln>
                            <a:noFill/>
                          </a:ln>
                          <a:solidFill>
                            <a:schemeClr val="tx2"/>
                          </a:solidFill>
                          <a:effectLst/>
                          <a:latin typeface="Gisha" panose="020B0502040204020203" pitchFamily="34" charset="-79"/>
                          <a:cs typeface="Gisha" panose="020B0502040204020203" pitchFamily="34" charset="-79"/>
                        </a:rPr>
                        <a:t>حتى </a:t>
                      </a:r>
                      <a:r>
                        <a:rPr kumimoji="0" lang="ar-SA" altLang="he-IL" sz="1400" b="1" u="none" strike="noStrike" cap="none" normalizeH="0" baseline="0" dirty="0" smtClean="0">
                          <a:ln>
                            <a:noFill/>
                          </a:ln>
                          <a:solidFill>
                            <a:srgbClr val="FF0000"/>
                          </a:solidFill>
                          <a:effectLst/>
                          <a:latin typeface="Gisha" panose="020B0502040204020203" pitchFamily="34" charset="-79"/>
                          <a:cs typeface="Gisha" panose="020B0502040204020203" pitchFamily="34" charset="-79"/>
                        </a:rPr>
                        <a:t>6 ساعات </a:t>
                      </a:r>
                      <a:r>
                        <a:rPr kumimoji="0" lang="ar-SA" altLang="he-IL" sz="1400" b="0" u="none" strike="noStrike" cap="none" normalizeH="0" baseline="0" dirty="0" smtClean="0">
                          <a:ln>
                            <a:noFill/>
                          </a:ln>
                          <a:solidFill>
                            <a:schemeClr val="tx2"/>
                          </a:solidFill>
                          <a:effectLst/>
                          <a:latin typeface="Gisha" panose="020B0502040204020203" pitchFamily="34" charset="-79"/>
                          <a:cs typeface="Gisha" panose="020B0502040204020203" pitchFamily="34" charset="-79"/>
                        </a:rPr>
                        <a:t>باطار حصة التربية و ع</a:t>
                      </a:r>
                      <a:r>
                        <a:rPr kumimoji="0" lang="ar-JO" altLang="he-IL" sz="1400" b="0" u="none" strike="noStrike" cap="none" normalizeH="0" baseline="0" dirty="0" err="1" smtClean="0">
                          <a:ln>
                            <a:noFill/>
                          </a:ln>
                          <a:solidFill>
                            <a:schemeClr val="tx2"/>
                          </a:solidFill>
                          <a:effectLst/>
                          <a:latin typeface="Gisha" panose="020B0502040204020203" pitchFamily="34" charset="-79"/>
                          <a:cs typeface="Gisha" panose="020B0502040204020203" pitchFamily="34" charset="-79"/>
                        </a:rPr>
                        <a:t>لى</a:t>
                      </a:r>
                      <a:r>
                        <a:rPr kumimoji="0" lang="ar-JO" altLang="he-IL" sz="1400" b="0" u="none" strike="noStrike" cap="none" normalizeH="0" baseline="0" dirty="0" smtClean="0">
                          <a:ln>
                            <a:noFill/>
                          </a:ln>
                          <a:solidFill>
                            <a:schemeClr val="tx2"/>
                          </a:solidFill>
                          <a:effectLst/>
                          <a:latin typeface="Gisha" panose="020B0502040204020203" pitchFamily="34" charset="-79"/>
                          <a:cs typeface="Gisha" panose="020B0502040204020203" pitchFamily="34" charset="-79"/>
                        </a:rPr>
                        <a:t> </a:t>
                      </a:r>
                      <a:r>
                        <a:rPr kumimoji="0" lang="ar-JO" altLang="he-IL" sz="1400" b="0" u="none" strike="noStrike" cap="none" normalizeH="0" baseline="0" dirty="0" smtClean="0">
                          <a:ln>
                            <a:noFill/>
                          </a:ln>
                          <a:solidFill>
                            <a:schemeClr val="tx2"/>
                          </a:solidFill>
                          <a:effectLst/>
                          <a:latin typeface="Gisha" panose="020B0502040204020203" pitchFamily="34" charset="-79"/>
                          <a:cs typeface="Gisha" panose="020B0502040204020203" pitchFamily="34" charset="-79"/>
                        </a:rPr>
                        <a:t>الاقل </a:t>
                      </a:r>
                      <a:r>
                        <a:rPr kumimoji="0" lang="he-IL" altLang="he-IL" sz="1400" b="0" u="none" strike="noStrike" cap="none" normalizeH="0" baseline="0" dirty="0" smtClean="0">
                          <a:ln>
                            <a:noFill/>
                          </a:ln>
                          <a:solidFill>
                            <a:schemeClr val="tx2"/>
                          </a:solidFill>
                          <a:effectLst/>
                          <a:latin typeface="Gisha" panose="020B0502040204020203" pitchFamily="34" charset="-79"/>
                          <a:cs typeface="Gisha" panose="020B0502040204020203" pitchFamily="34" charset="-79"/>
                        </a:rPr>
                        <a:t> </a:t>
                      </a:r>
                      <a:r>
                        <a:rPr kumimoji="0" lang="he-IL" altLang="he-IL" sz="1600" b="1" u="none" strike="noStrike" kern="1200" cap="none" normalizeH="0" baseline="0" dirty="0" smtClean="0">
                          <a:ln>
                            <a:noFill/>
                          </a:ln>
                          <a:solidFill>
                            <a:srgbClr val="C00000"/>
                          </a:solidFill>
                          <a:effectLst/>
                          <a:latin typeface="Gisha" panose="020B0502040204020203" pitchFamily="34" charset="-79"/>
                          <a:ea typeface="+mn-ea"/>
                          <a:cs typeface="Gisha" panose="020B0502040204020203" pitchFamily="34" charset="-79"/>
                        </a:rPr>
                        <a:t>9 </a:t>
                      </a:r>
                      <a:r>
                        <a:rPr kumimoji="0" lang="ar-JO" altLang="he-IL" sz="1600" b="1" u="none" strike="noStrike" cap="none" normalizeH="0" baseline="0" dirty="0" smtClean="0">
                          <a:ln>
                            <a:noFill/>
                          </a:ln>
                          <a:solidFill>
                            <a:srgbClr val="C00000"/>
                          </a:solidFill>
                          <a:effectLst/>
                          <a:latin typeface="Gisha" panose="020B0502040204020203" pitchFamily="34" charset="-79"/>
                          <a:cs typeface="Gisha" panose="020B0502040204020203" pitchFamily="34" charset="-79"/>
                        </a:rPr>
                        <a:t>ساعات</a:t>
                      </a:r>
                      <a:r>
                        <a:rPr kumimoji="0" lang="he-IL" altLang="he-IL" sz="1400" b="0" u="none" strike="noStrike" cap="none" normalizeH="0" baseline="0" dirty="0" smtClean="0">
                          <a:ln>
                            <a:noFill/>
                          </a:ln>
                          <a:solidFill>
                            <a:schemeClr val="tx2"/>
                          </a:solidFill>
                          <a:effectLst/>
                          <a:latin typeface="Gisha" panose="020B0502040204020203" pitchFamily="34" charset="-79"/>
                          <a:cs typeface="Gisha" panose="020B0502040204020203" pitchFamily="34" charset="-79"/>
                        </a:rPr>
                        <a:t> </a:t>
                      </a:r>
                      <a:r>
                        <a:rPr kumimoji="0" lang="ar-JO" altLang="he-IL" sz="1400" b="0" u="none" strike="noStrike" cap="none" normalizeH="0" baseline="0" dirty="0" smtClean="0">
                          <a:ln>
                            <a:noFill/>
                          </a:ln>
                          <a:solidFill>
                            <a:schemeClr val="tx2"/>
                          </a:solidFill>
                          <a:effectLst/>
                          <a:latin typeface="Gisha" panose="020B0502040204020203" pitchFamily="34" charset="-79"/>
                          <a:cs typeface="Gisha" panose="020B0502040204020203" pitchFamily="34" charset="-79"/>
                        </a:rPr>
                        <a:t>نظرية </a:t>
                      </a:r>
                      <a:r>
                        <a:rPr kumimoji="0" lang="ar-JO" altLang="he-IL" sz="1400" b="0" u="none" strike="noStrike" cap="none" normalizeH="0" baseline="0" dirty="0" smtClean="0">
                          <a:ln>
                            <a:noFill/>
                          </a:ln>
                          <a:solidFill>
                            <a:schemeClr val="tx2"/>
                          </a:solidFill>
                          <a:effectLst/>
                          <a:latin typeface="Gisha" panose="020B0502040204020203" pitchFamily="34" charset="-79"/>
                          <a:cs typeface="Gisha" panose="020B0502040204020203" pitchFamily="34" charset="-79"/>
                        </a:rPr>
                        <a:t>بالسنة</a:t>
                      </a:r>
                      <a:endParaRPr kumimoji="0" lang="he-IL" altLang="he-IL" sz="1400" b="0" u="none" strike="noStrike" cap="none" normalizeH="0" baseline="0" dirty="0" smtClean="0">
                        <a:ln>
                          <a:noFill/>
                        </a:ln>
                        <a:solidFill>
                          <a:schemeClr val="tx2"/>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FEDED"/>
                    </a:solidFill>
                  </a:tcPr>
                </a:tc>
                <a:tc>
                  <a:txBody>
                    <a:bodyPr/>
                    <a:lstStyle>
                      <a:lvl1pPr marL="171450" indent="-171450">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ts val="0"/>
                        </a:spcAft>
                        <a:buClrTx/>
                        <a:buSzTx/>
                        <a:buFontTx/>
                        <a:buNone/>
                        <a:tabLst/>
                        <a:defRPr/>
                      </a:pPr>
                      <a:r>
                        <a:rPr kumimoji="0" lang="ar-JO" altLang="he-IL" sz="1600" b="1" i="0" u="none" strike="noStrike" cap="none" normalizeH="0" baseline="0" dirty="0" smtClean="0">
                          <a:ln>
                            <a:noFill/>
                          </a:ln>
                          <a:solidFill>
                            <a:srgbClr val="7030A0"/>
                          </a:solidFill>
                          <a:effectLst/>
                          <a:latin typeface="Gisha" panose="020B0502040204020203" pitchFamily="34" charset="-79"/>
                          <a:cs typeface="Gisha" panose="020B0502040204020203" pitchFamily="34" charset="-79"/>
                        </a:rPr>
                        <a:t>باطار الصف</a:t>
                      </a:r>
                    </a:p>
                    <a:p>
                      <a:pPr marL="0" marR="0" lvl="0" indent="0" algn="r" defTabSz="914400" rtl="1" eaLnBrk="1" fontAlgn="base" latinLnBrk="0" hangingPunct="1">
                        <a:lnSpc>
                          <a:spcPct val="100000"/>
                        </a:lnSpc>
                        <a:spcBef>
                          <a:spcPct val="0"/>
                        </a:spcBef>
                        <a:spcAft>
                          <a:spcPts val="0"/>
                        </a:spcAft>
                        <a:buClrTx/>
                        <a:buSzTx/>
                        <a:buFontTx/>
                        <a:buNone/>
                        <a:tabLst/>
                        <a:defRPr/>
                      </a:pPr>
                      <a:r>
                        <a:rPr kumimoji="0" lang="ar-JO" altLang="he-IL" sz="1600" b="0" u="none" strike="noStrike" cap="none" normalizeH="0" baseline="0" dirty="0" smtClean="0">
                          <a:ln>
                            <a:noFill/>
                          </a:ln>
                          <a:solidFill>
                            <a:schemeClr val="tx2"/>
                          </a:solidFill>
                          <a:effectLst/>
                          <a:latin typeface="Gisha" panose="020B0502040204020203" pitchFamily="34" charset="-79"/>
                          <a:cs typeface="Gisha" panose="020B0502040204020203" pitchFamily="34" charset="-79"/>
                        </a:rPr>
                        <a:t>على الاقل </a:t>
                      </a:r>
                      <a:r>
                        <a:rPr kumimoji="0" lang="he-IL" altLang="he-IL" sz="1600" b="1" u="none" strike="noStrike" kern="1200" cap="none" normalizeH="0" baseline="0" dirty="0" smtClean="0">
                          <a:ln>
                            <a:noFill/>
                          </a:ln>
                          <a:solidFill>
                            <a:srgbClr val="C00000"/>
                          </a:solidFill>
                          <a:effectLst/>
                          <a:latin typeface="Gisha" panose="020B0502040204020203" pitchFamily="34" charset="-79"/>
                          <a:ea typeface="+mn-ea"/>
                          <a:cs typeface="Gisha" panose="020B0502040204020203" pitchFamily="34" charset="-79"/>
                        </a:rPr>
                        <a:t>4 </a:t>
                      </a:r>
                      <a:r>
                        <a:rPr kumimoji="0" lang="ar-JO" altLang="he-IL" sz="1400" b="1" u="none" strike="noStrike" cap="none" normalizeH="0" baseline="0" dirty="0" smtClean="0">
                          <a:ln>
                            <a:noFill/>
                          </a:ln>
                          <a:solidFill>
                            <a:srgbClr val="C00000"/>
                          </a:solidFill>
                          <a:effectLst/>
                          <a:latin typeface="Gisha" panose="020B0502040204020203" pitchFamily="34" charset="-79"/>
                          <a:cs typeface="Gisha" panose="020B0502040204020203" pitchFamily="34" charset="-79"/>
                        </a:rPr>
                        <a:t>ساعات</a:t>
                      </a:r>
                      <a:r>
                        <a:rPr kumimoji="0" lang="ar-JO" altLang="he-IL" sz="1400" b="0" i="0" u="none" strike="noStrike" cap="none" normalizeH="0" baseline="0" dirty="0" smtClean="0">
                          <a:ln>
                            <a:noFill/>
                          </a:ln>
                          <a:solidFill>
                            <a:schemeClr val="tx2"/>
                          </a:solidFill>
                          <a:effectLst/>
                          <a:latin typeface="Gisha" panose="020B0502040204020203" pitchFamily="34" charset="-79"/>
                          <a:cs typeface="Gisha" panose="020B0502040204020203" pitchFamily="34" charset="-79"/>
                        </a:rPr>
                        <a:t> نظرية ضمن ايام مركزة في المدرسة </a:t>
                      </a:r>
                      <a:endParaRPr kumimoji="0" lang="en-US" altLang="he-IL" sz="1400" b="0" i="0" u="none" strike="noStrike" cap="none" normalizeH="0" baseline="0" dirty="0" smtClean="0">
                        <a:ln>
                          <a:noFill/>
                        </a:ln>
                        <a:solidFill>
                          <a:schemeClr val="tx2"/>
                        </a:solidFill>
                        <a:effectLst/>
                        <a:latin typeface="Gisha" panose="020B0502040204020203" pitchFamily="34" charset="-79"/>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FEDED"/>
                    </a:solidFill>
                  </a:tcPr>
                </a:tc>
              </a:tr>
              <a:tr h="914241">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ts val="0"/>
                        </a:spcAft>
                        <a:buClrTx/>
                        <a:buSzTx/>
                        <a:buFont typeface="+mj-lt"/>
                        <a:buNone/>
                        <a:tabLst/>
                      </a:pPr>
                      <a:r>
                        <a:rPr kumimoji="0" lang="ar-JO" altLang="he-IL" sz="1400" b="0" u="none" strike="noStrike" cap="none" normalizeH="0" baseline="0" dirty="0" smtClean="0">
                          <a:ln>
                            <a:noFill/>
                          </a:ln>
                          <a:solidFill>
                            <a:schemeClr val="tx2">
                              <a:lumMod val="50000"/>
                            </a:schemeClr>
                          </a:solidFill>
                          <a:effectLst/>
                          <a:latin typeface="Gisha" panose="020B0502040204020203" pitchFamily="34" charset="-79"/>
                          <a:cs typeface="Gisha" panose="020B0502040204020203" pitchFamily="34" charset="-79"/>
                        </a:rPr>
                        <a:t>باطار </a:t>
                      </a:r>
                      <a:r>
                        <a:rPr kumimoji="0" lang="ar-JO" altLang="he-IL" sz="1400" b="0" u="none" strike="noStrike" kern="1200" cap="none" normalizeH="0" baseline="0" dirty="0" smtClean="0">
                          <a:ln>
                            <a:noFill/>
                          </a:ln>
                          <a:solidFill>
                            <a:schemeClr val="tx2">
                              <a:lumMod val="50000"/>
                            </a:schemeClr>
                          </a:solidFill>
                          <a:effectLst/>
                          <a:latin typeface="Gisha" panose="020B0502040204020203" pitchFamily="34" charset="-79"/>
                          <a:ea typeface="+mn-ea"/>
                          <a:cs typeface="Gisha" panose="020B0502040204020203" pitchFamily="34" charset="-79"/>
                        </a:rPr>
                        <a:t>مرافقة ودعم مجموعة صغيرة حتى 5 طلاب للا</a:t>
                      </a:r>
                      <a:r>
                        <a:rPr kumimoji="0" lang="ar-SA" sz="1400" b="0" u="none" strike="noStrike" kern="1200" cap="none" normalizeH="0" baseline="0" dirty="0" smtClean="0">
                          <a:ln>
                            <a:noFill/>
                          </a:ln>
                          <a:solidFill>
                            <a:schemeClr val="tx2">
                              <a:lumMod val="50000"/>
                            </a:schemeClr>
                          </a:solidFill>
                          <a:effectLst/>
                          <a:latin typeface="Gisha" panose="020B0502040204020203" pitchFamily="34" charset="-79"/>
                          <a:ea typeface="+mn-ea"/>
                          <a:cs typeface="Gisha" panose="020B0502040204020203" pitchFamily="34" charset="-79"/>
                        </a:rPr>
                        <a:t>عداد وإ</a:t>
                      </a:r>
                      <a:r>
                        <a:rPr kumimoji="0" lang="ar-JO" sz="1400" b="0" u="none" strike="noStrike" kern="1200" cap="none" normalizeH="0" baseline="0" dirty="0" smtClean="0">
                          <a:ln>
                            <a:noFill/>
                          </a:ln>
                          <a:solidFill>
                            <a:schemeClr val="tx2">
                              <a:lumMod val="50000"/>
                            </a:schemeClr>
                          </a:solidFill>
                          <a:effectLst/>
                          <a:latin typeface="Gisha" panose="020B0502040204020203" pitchFamily="34" charset="-79"/>
                          <a:ea typeface="+mn-ea"/>
                          <a:cs typeface="Gisha" panose="020B0502040204020203" pitchFamily="34" charset="-79"/>
                        </a:rPr>
                        <a:t>لا</a:t>
                      </a:r>
                      <a:r>
                        <a:rPr kumimoji="0" lang="ar-SA" sz="1400" b="0" u="none" strike="noStrike" kern="1200" cap="none" normalizeH="0" baseline="0" dirty="0" smtClean="0">
                          <a:ln>
                            <a:noFill/>
                          </a:ln>
                          <a:solidFill>
                            <a:schemeClr val="tx2">
                              <a:lumMod val="50000"/>
                            </a:schemeClr>
                          </a:solidFill>
                          <a:effectLst/>
                          <a:latin typeface="Gisha" panose="020B0502040204020203" pitchFamily="34" charset="-79"/>
                          <a:ea typeface="+mn-ea"/>
                          <a:cs typeface="Gisha" panose="020B0502040204020203" pitchFamily="34" charset="-79"/>
                        </a:rPr>
                        <a:t>سترجاع ذهني</a:t>
                      </a:r>
                      <a:endParaRPr kumimoji="0" lang="he-IL" sz="1400" b="0" u="none" strike="noStrike" kern="1200" cap="none" normalizeH="0" baseline="0" dirty="0">
                        <a:ln>
                          <a:noFill/>
                        </a:ln>
                        <a:solidFill>
                          <a:schemeClr val="tx2">
                            <a:lumMod val="50000"/>
                          </a:schemeClr>
                        </a:solidFill>
                        <a:effectLst/>
                        <a:latin typeface="Gisha" panose="020B0502040204020203" pitchFamily="34" charset="-79"/>
                        <a:ea typeface="+mn-ea"/>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FEDED"/>
                    </a:solidFill>
                  </a:tcPr>
                </a:tc>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ts val="0"/>
                        </a:spcAft>
                        <a:buClrTx/>
                        <a:buSzTx/>
                        <a:buFontTx/>
                        <a:buNone/>
                        <a:tabLst/>
                        <a:defRPr/>
                      </a:pPr>
                      <a:r>
                        <a:rPr kumimoji="0" lang="ar-JO" altLang="he-IL" sz="1600" b="1" i="0" u="none" strike="noStrike" kern="1200" cap="none" normalizeH="0" baseline="0" dirty="0" smtClean="0">
                          <a:ln>
                            <a:noFill/>
                          </a:ln>
                          <a:solidFill>
                            <a:srgbClr val="7030A0"/>
                          </a:solidFill>
                          <a:effectLst/>
                          <a:latin typeface="Gisha" panose="020B0502040204020203" pitchFamily="34" charset="-79"/>
                          <a:ea typeface="+mn-ea"/>
                          <a:cs typeface="Gisha" panose="020B0502040204020203" pitchFamily="34" charset="-79"/>
                        </a:rPr>
                        <a:t>باطار الموارد المدرسية</a:t>
                      </a:r>
                      <a:endParaRPr kumimoji="0" lang="he-IL" altLang="he-IL" sz="1600" b="1" i="0" u="none" strike="noStrike" kern="1200" cap="none" normalizeH="0" baseline="0" dirty="0" smtClean="0">
                        <a:ln>
                          <a:noFill/>
                        </a:ln>
                        <a:solidFill>
                          <a:srgbClr val="7030A0"/>
                        </a:solidFill>
                        <a:effectLst/>
                        <a:latin typeface="Gisha" panose="020B0502040204020203" pitchFamily="34" charset="-79"/>
                        <a:ea typeface="+mn-ea"/>
                        <a:cs typeface="Gisha" panose="020B0502040204020203" pitchFamily="34" charset="-79"/>
                      </a:endParaRPr>
                    </a:p>
                    <a:p>
                      <a:pPr marL="0" marR="0" lvl="0" indent="0" algn="r" defTabSz="914400" rtl="1" eaLnBrk="1" fontAlgn="base" latinLnBrk="0" hangingPunct="1">
                        <a:lnSpc>
                          <a:spcPct val="100000"/>
                        </a:lnSpc>
                        <a:spcBef>
                          <a:spcPct val="0"/>
                        </a:spcBef>
                        <a:spcAft>
                          <a:spcPts val="0"/>
                        </a:spcAft>
                        <a:buClrTx/>
                        <a:buSzTx/>
                        <a:buFontTx/>
                        <a:buNone/>
                        <a:tabLst/>
                        <a:defRPr/>
                      </a:pPr>
                      <a:r>
                        <a:rPr kumimoji="0" lang="ar-JO" altLang="he-IL" sz="1400" b="0" i="0" u="none" strike="noStrike" kern="1200" cap="none" spc="0" normalizeH="0" baseline="0" dirty="0" smtClean="0">
                          <a:ln>
                            <a:noFill/>
                          </a:ln>
                          <a:solidFill>
                            <a:srgbClr val="000000"/>
                          </a:solidFill>
                          <a:effectLst/>
                          <a:uLnTx/>
                          <a:uFillTx/>
                          <a:latin typeface="Gisha" panose="020B0502040204020203" pitchFamily="34" charset="-79"/>
                          <a:ea typeface="+mn-ea"/>
                          <a:cs typeface="Gisha" panose="020B0502040204020203" pitchFamily="34" charset="-79"/>
                        </a:rPr>
                        <a:t>في مدارس </a:t>
                      </a:r>
                      <a:r>
                        <a:rPr kumimoji="0" lang="he-IL" altLang="he-IL" sz="1400" b="0" i="0" u="none" strike="noStrike" kern="1200" cap="none" spc="0" normalizeH="0" baseline="0" dirty="0" smtClean="0">
                          <a:ln>
                            <a:noFill/>
                          </a:ln>
                          <a:solidFill>
                            <a:srgbClr val="000000"/>
                          </a:solidFill>
                          <a:effectLst/>
                          <a:uLnTx/>
                          <a:uFillTx/>
                          <a:latin typeface="Gisha" panose="020B0502040204020203" pitchFamily="34" charset="-79"/>
                          <a:ea typeface="+mn-ea"/>
                          <a:cs typeface="Gisha" panose="020B0502040204020203" pitchFamily="34" charset="-79"/>
                        </a:rPr>
                        <a:t>"עוז לתמורה" </a:t>
                      </a:r>
                      <a:r>
                        <a:rPr kumimoji="0" lang="ar-JO" altLang="he-IL" sz="1400" b="0" i="0" u="none" strike="noStrike" kern="1200" cap="none" spc="0" normalizeH="0" baseline="0" dirty="0" smtClean="0">
                          <a:ln>
                            <a:noFill/>
                          </a:ln>
                          <a:solidFill>
                            <a:srgbClr val="000000"/>
                          </a:solidFill>
                          <a:effectLst/>
                          <a:uLnTx/>
                          <a:uFillTx/>
                          <a:latin typeface="Gisha" panose="020B0502040204020203" pitchFamily="34" charset="-79"/>
                          <a:ea typeface="+mn-ea"/>
                          <a:cs typeface="Gisha" panose="020B0502040204020203" pitchFamily="34" charset="-79"/>
                        </a:rPr>
                        <a:t>يمكن باطار الساعة الفردية</a:t>
                      </a:r>
                      <a:endParaRPr kumimoji="0" lang="en-US" altLang="he-IL" sz="1400" b="0" i="0" u="none" strike="noStrike" kern="1200" cap="none" spc="0" normalizeH="0" baseline="0" dirty="0" smtClean="0">
                        <a:ln>
                          <a:noFill/>
                        </a:ln>
                        <a:solidFill>
                          <a:srgbClr val="000000"/>
                        </a:solidFill>
                        <a:effectLst/>
                        <a:uLnTx/>
                        <a:uFillTx/>
                        <a:latin typeface="Gisha" panose="020B0502040204020203" pitchFamily="34" charset="-79"/>
                        <a:ea typeface="+mn-ea"/>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FEDED"/>
                    </a:solidFill>
                  </a:tcPr>
                </a:tc>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ts val="0"/>
                        </a:spcAft>
                        <a:buClrTx/>
                        <a:buSzTx/>
                        <a:buFontTx/>
                        <a:buNone/>
                        <a:tabLst/>
                        <a:defRPr/>
                      </a:pPr>
                      <a:r>
                        <a:rPr kumimoji="0" lang="ar-JO" altLang="he-IL" sz="1600" b="1" i="0" u="none" strike="noStrike" kern="1200" cap="none" normalizeH="0" baseline="0" dirty="0" smtClean="0">
                          <a:ln>
                            <a:noFill/>
                          </a:ln>
                          <a:solidFill>
                            <a:srgbClr val="7030A0"/>
                          </a:solidFill>
                          <a:effectLst/>
                          <a:latin typeface="Gisha" panose="020B0502040204020203" pitchFamily="34" charset="-79"/>
                          <a:ea typeface="+mn-ea"/>
                          <a:cs typeface="Gisha" panose="020B0502040204020203" pitchFamily="34" charset="-79"/>
                        </a:rPr>
                        <a:t>باطار الموارد المدرسية</a:t>
                      </a:r>
                      <a:endParaRPr kumimoji="0" lang="he-IL" altLang="he-IL" sz="1600" b="1" i="0" u="none" strike="noStrike" kern="1200" cap="none" normalizeH="0" baseline="0" dirty="0" smtClean="0">
                        <a:ln>
                          <a:noFill/>
                        </a:ln>
                        <a:solidFill>
                          <a:srgbClr val="7030A0"/>
                        </a:solidFill>
                        <a:effectLst/>
                        <a:latin typeface="Gisha" panose="020B0502040204020203" pitchFamily="34" charset="-79"/>
                        <a:ea typeface="+mn-ea"/>
                        <a:cs typeface="Gisha" panose="020B0502040204020203" pitchFamily="34" charset="-79"/>
                      </a:endParaRPr>
                    </a:p>
                    <a:p>
                      <a:pPr marL="0" marR="0" lvl="0" indent="0" algn="r" defTabSz="914400" rtl="1" eaLnBrk="1" fontAlgn="base" latinLnBrk="0" hangingPunct="1">
                        <a:lnSpc>
                          <a:spcPct val="100000"/>
                        </a:lnSpc>
                        <a:spcBef>
                          <a:spcPct val="0"/>
                        </a:spcBef>
                        <a:spcAft>
                          <a:spcPts val="0"/>
                        </a:spcAft>
                        <a:buClrTx/>
                        <a:buSzTx/>
                        <a:buFontTx/>
                        <a:buNone/>
                        <a:tabLst/>
                        <a:defRPr/>
                      </a:pPr>
                      <a:r>
                        <a:rPr kumimoji="0" lang="ar-JO" altLang="he-IL" sz="1400" b="0" i="0" u="none" strike="noStrike" kern="1200" cap="none" spc="0" normalizeH="0" baseline="0" dirty="0" smtClean="0">
                          <a:ln>
                            <a:noFill/>
                          </a:ln>
                          <a:solidFill>
                            <a:srgbClr val="000000"/>
                          </a:solidFill>
                          <a:effectLst/>
                          <a:uLnTx/>
                          <a:uFillTx/>
                          <a:latin typeface="Gisha" panose="020B0502040204020203" pitchFamily="34" charset="-79"/>
                          <a:ea typeface="+mn-ea"/>
                          <a:cs typeface="Gisha" panose="020B0502040204020203" pitchFamily="34" charset="-79"/>
                        </a:rPr>
                        <a:t>في مدارس </a:t>
                      </a:r>
                      <a:r>
                        <a:rPr kumimoji="0" lang="he-IL" altLang="he-IL" sz="1400" b="0" i="0" u="none" strike="noStrike" kern="1200" cap="none" spc="0" normalizeH="0" baseline="0" dirty="0" smtClean="0">
                          <a:ln>
                            <a:noFill/>
                          </a:ln>
                          <a:solidFill>
                            <a:srgbClr val="000000"/>
                          </a:solidFill>
                          <a:effectLst/>
                          <a:uLnTx/>
                          <a:uFillTx/>
                          <a:latin typeface="Gisha" panose="020B0502040204020203" pitchFamily="34" charset="-79"/>
                          <a:ea typeface="+mn-ea"/>
                          <a:cs typeface="Gisha" panose="020B0502040204020203" pitchFamily="34" charset="-79"/>
                        </a:rPr>
                        <a:t>"עוז לתמורה" </a:t>
                      </a:r>
                      <a:r>
                        <a:rPr kumimoji="0" lang="ar-JO" altLang="he-IL" sz="1400" b="0" i="0" u="none" strike="noStrike" kern="1200" cap="none" spc="0" normalizeH="0" baseline="0" dirty="0" smtClean="0">
                          <a:ln>
                            <a:noFill/>
                          </a:ln>
                          <a:solidFill>
                            <a:srgbClr val="000000"/>
                          </a:solidFill>
                          <a:effectLst/>
                          <a:uLnTx/>
                          <a:uFillTx/>
                          <a:latin typeface="Gisha" panose="020B0502040204020203" pitchFamily="34" charset="-79"/>
                          <a:ea typeface="+mn-ea"/>
                          <a:cs typeface="Gisha" panose="020B0502040204020203" pitchFamily="34" charset="-79"/>
                        </a:rPr>
                        <a:t>يمكن باطار الساعة الفردية</a:t>
                      </a:r>
                      <a:endParaRPr kumimoji="0" lang="en-US" altLang="he-IL" sz="1400" b="0" i="0" u="none" strike="noStrike" kern="1200" cap="none" spc="0" normalizeH="0" baseline="0" dirty="0" smtClean="0">
                        <a:ln>
                          <a:noFill/>
                        </a:ln>
                        <a:solidFill>
                          <a:srgbClr val="000000"/>
                        </a:solidFill>
                        <a:effectLst/>
                        <a:uLnTx/>
                        <a:uFillTx/>
                        <a:latin typeface="Gisha" panose="020B0502040204020203" pitchFamily="34" charset="-79"/>
                        <a:ea typeface="+mn-ea"/>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FEDED"/>
                    </a:solidFill>
                  </a:tcPr>
                </a:tc>
                <a:tc>
                  <a:txBody>
                    <a:bodyPr/>
                    <a:lstStyle>
                      <a:lvl1pPr>
                        <a:spcBef>
                          <a:spcPct val="20000"/>
                        </a:spcBef>
                        <a:buClr>
                          <a:schemeClr val="accent1"/>
                        </a:buClr>
                        <a:buSzPct val="85000"/>
                        <a:buFont typeface="Arial" pitchFamily="34" charset="0"/>
                        <a:defRPr sz="2000">
                          <a:solidFill>
                            <a:schemeClr val="tx1"/>
                          </a:solidFill>
                          <a:latin typeface="Arial" pitchFamily="34" charset="0"/>
                          <a:cs typeface="Arial" pitchFamily="34" charset="0"/>
                        </a:defRPr>
                      </a:lvl1pPr>
                      <a:lvl2pPr marL="742950" indent="-285750">
                        <a:spcBef>
                          <a:spcPct val="20000"/>
                        </a:spcBef>
                        <a:buClr>
                          <a:schemeClr val="accent1"/>
                        </a:buClr>
                        <a:buSzPct val="85000"/>
                        <a:buFont typeface="Arial" pitchFamily="34" charset="0"/>
                        <a:defRPr>
                          <a:solidFill>
                            <a:schemeClr val="tx1"/>
                          </a:solidFill>
                          <a:latin typeface="Arial" pitchFamily="34" charset="0"/>
                          <a:cs typeface="Arial" pitchFamily="34" charset="0"/>
                        </a:defRPr>
                      </a:lvl2pPr>
                      <a:lvl3pPr marL="1143000" indent="-228600">
                        <a:spcBef>
                          <a:spcPct val="20000"/>
                        </a:spcBef>
                        <a:buClr>
                          <a:schemeClr val="accent1"/>
                        </a:buClr>
                        <a:buSzPct val="90000"/>
                        <a:buFont typeface="Arial" pitchFamily="34" charset="0"/>
                        <a:defRPr sz="1600">
                          <a:solidFill>
                            <a:schemeClr val="tx1"/>
                          </a:solidFill>
                          <a:latin typeface="Arial" pitchFamily="34" charset="0"/>
                          <a:cs typeface="Arial" pitchFamily="34" charset="0"/>
                        </a:defRPr>
                      </a:lvl3pPr>
                      <a:lvl4pPr marL="1600200" indent="-228600">
                        <a:spcBef>
                          <a:spcPct val="20000"/>
                        </a:spcBef>
                        <a:buClr>
                          <a:schemeClr val="accent1"/>
                        </a:buClr>
                        <a:buFont typeface="Arial" pitchFamily="34" charset="0"/>
                        <a:defRPr sz="1400">
                          <a:solidFill>
                            <a:schemeClr val="tx1"/>
                          </a:solidFill>
                          <a:latin typeface="Arial" pitchFamily="34" charset="0"/>
                          <a:cs typeface="Arial" pitchFamily="34" charset="0"/>
                        </a:defRPr>
                      </a:lvl4pPr>
                      <a:lvl5pPr marL="2057400" indent="-228600">
                        <a:spcBef>
                          <a:spcPct val="20000"/>
                        </a:spcBef>
                        <a:buClr>
                          <a:schemeClr val="accent1"/>
                        </a:buClr>
                        <a:buSzPct val="100000"/>
                        <a:buFont typeface="Arial" pitchFamily="34" charset="0"/>
                        <a:defRPr sz="1200">
                          <a:solidFill>
                            <a:schemeClr val="tx1"/>
                          </a:solidFill>
                          <a:latin typeface="Arial" pitchFamily="34" charset="0"/>
                          <a:cs typeface="Arial" pitchFamily="34" charset="0"/>
                        </a:defRPr>
                      </a:lvl5pPr>
                      <a:lvl6pPr marL="25146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6pPr>
                      <a:lvl7pPr marL="29718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7pPr>
                      <a:lvl8pPr marL="34290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8pPr>
                      <a:lvl9pPr marL="3886200" indent="-228600" fontAlgn="base">
                        <a:spcBef>
                          <a:spcPct val="20000"/>
                        </a:spcBef>
                        <a:spcAft>
                          <a:spcPct val="0"/>
                        </a:spcAft>
                        <a:buClr>
                          <a:schemeClr val="accent1"/>
                        </a:buClr>
                        <a:buSzPct val="100000"/>
                        <a:buFont typeface="Arial" pitchFamily="34" charset="0"/>
                        <a:defRPr sz="1200">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ts val="0"/>
                        </a:spcAft>
                        <a:buClrTx/>
                        <a:buSzTx/>
                        <a:buFontTx/>
                        <a:buNone/>
                        <a:tabLst/>
                        <a:defRPr/>
                      </a:pPr>
                      <a:r>
                        <a:rPr kumimoji="0" lang="ar-JO" altLang="he-IL" sz="1600" b="1" i="0" u="none" strike="noStrike" kern="1200" cap="none" normalizeH="0" baseline="0" dirty="0" smtClean="0">
                          <a:ln>
                            <a:noFill/>
                          </a:ln>
                          <a:solidFill>
                            <a:srgbClr val="7030A0"/>
                          </a:solidFill>
                          <a:effectLst/>
                          <a:latin typeface="Gisha" panose="020B0502040204020203" pitchFamily="34" charset="-79"/>
                          <a:ea typeface="+mn-ea"/>
                          <a:cs typeface="Gisha" panose="020B0502040204020203" pitchFamily="34" charset="-79"/>
                        </a:rPr>
                        <a:t>باطار الموارد المدرسية</a:t>
                      </a:r>
                      <a:endParaRPr kumimoji="0" lang="he-IL" altLang="he-IL" sz="1600" b="1" i="0" u="none" strike="noStrike" kern="1200" cap="none" normalizeH="0" baseline="0" dirty="0" smtClean="0">
                        <a:ln>
                          <a:noFill/>
                        </a:ln>
                        <a:solidFill>
                          <a:srgbClr val="7030A0"/>
                        </a:solidFill>
                        <a:effectLst/>
                        <a:latin typeface="Gisha" panose="020B0502040204020203" pitchFamily="34" charset="-79"/>
                        <a:ea typeface="+mn-ea"/>
                        <a:cs typeface="Gisha" panose="020B0502040204020203" pitchFamily="34" charset="-79"/>
                      </a:endParaRPr>
                    </a:p>
                    <a:p>
                      <a:pPr marL="0" marR="0" lvl="0" indent="0" algn="r" defTabSz="914400" rtl="1" eaLnBrk="1" fontAlgn="base" latinLnBrk="0" hangingPunct="1">
                        <a:lnSpc>
                          <a:spcPct val="100000"/>
                        </a:lnSpc>
                        <a:spcBef>
                          <a:spcPct val="0"/>
                        </a:spcBef>
                        <a:spcAft>
                          <a:spcPts val="0"/>
                        </a:spcAft>
                        <a:buClrTx/>
                        <a:buSzTx/>
                        <a:buFontTx/>
                        <a:buNone/>
                        <a:tabLst/>
                        <a:defRPr/>
                      </a:pPr>
                      <a:r>
                        <a:rPr kumimoji="0" lang="ar-JO" altLang="he-IL" sz="1400" b="0" i="0" u="none" strike="noStrike" kern="1200" cap="none" spc="0" normalizeH="0" baseline="0" dirty="0" smtClean="0">
                          <a:ln>
                            <a:noFill/>
                          </a:ln>
                          <a:solidFill>
                            <a:srgbClr val="000000"/>
                          </a:solidFill>
                          <a:effectLst/>
                          <a:uLnTx/>
                          <a:uFillTx/>
                          <a:latin typeface="Gisha" panose="020B0502040204020203" pitchFamily="34" charset="-79"/>
                          <a:ea typeface="+mn-ea"/>
                          <a:cs typeface="Gisha" panose="020B0502040204020203" pitchFamily="34" charset="-79"/>
                        </a:rPr>
                        <a:t>في مدارس </a:t>
                      </a:r>
                      <a:r>
                        <a:rPr kumimoji="0" lang="he-IL" altLang="he-IL" sz="1400" b="0" i="0" u="none" strike="noStrike" kern="1200" cap="none" spc="0" normalizeH="0" baseline="0" dirty="0" smtClean="0">
                          <a:ln>
                            <a:noFill/>
                          </a:ln>
                          <a:solidFill>
                            <a:srgbClr val="000000"/>
                          </a:solidFill>
                          <a:effectLst/>
                          <a:uLnTx/>
                          <a:uFillTx/>
                          <a:latin typeface="Gisha" panose="020B0502040204020203" pitchFamily="34" charset="-79"/>
                          <a:ea typeface="+mn-ea"/>
                          <a:cs typeface="Gisha" panose="020B0502040204020203" pitchFamily="34" charset="-79"/>
                        </a:rPr>
                        <a:t>"עוז לתמורה" </a:t>
                      </a:r>
                      <a:r>
                        <a:rPr kumimoji="0" lang="ar-JO" altLang="he-IL" sz="1400" b="0" i="0" u="none" strike="noStrike" kern="1200" cap="none" spc="0" normalizeH="0" baseline="0" dirty="0" smtClean="0">
                          <a:ln>
                            <a:noFill/>
                          </a:ln>
                          <a:solidFill>
                            <a:srgbClr val="000000"/>
                          </a:solidFill>
                          <a:effectLst/>
                          <a:uLnTx/>
                          <a:uFillTx/>
                          <a:latin typeface="Gisha" panose="020B0502040204020203" pitchFamily="34" charset="-79"/>
                          <a:ea typeface="+mn-ea"/>
                          <a:cs typeface="Gisha" panose="020B0502040204020203" pitchFamily="34" charset="-79"/>
                        </a:rPr>
                        <a:t>يمكن باطار الساعة الفردية</a:t>
                      </a:r>
                      <a:endParaRPr kumimoji="0" lang="en-US" altLang="he-IL" sz="1400" b="0" i="0" u="none" strike="noStrike" kern="1200" cap="none" spc="0" normalizeH="0" baseline="0" dirty="0" smtClean="0">
                        <a:ln>
                          <a:noFill/>
                        </a:ln>
                        <a:solidFill>
                          <a:srgbClr val="000000"/>
                        </a:solidFill>
                        <a:effectLst/>
                        <a:uLnTx/>
                        <a:uFillTx/>
                        <a:latin typeface="Gisha" panose="020B0502040204020203" pitchFamily="34" charset="-79"/>
                        <a:ea typeface="+mn-ea"/>
                        <a:cs typeface="Gisha" panose="020B0502040204020203" pitchFamily="34" charset="-79"/>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FEDED"/>
                    </a:solidFill>
                  </a:tcPr>
                </a:tc>
              </a:tr>
            </a:tbl>
          </a:graphicData>
        </a:graphic>
      </p:graphicFrame>
      <p:sp>
        <p:nvSpPr>
          <p:cNvPr id="2" name="מציין מיקום של מספר שקופית 1"/>
          <p:cNvSpPr>
            <a:spLocks noGrp="1"/>
          </p:cNvSpPr>
          <p:nvPr>
            <p:ph type="sldNum" sz="quarter" idx="12"/>
          </p:nvPr>
        </p:nvSpPr>
        <p:spPr/>
        <p:txBody>
          <a:bodyPr/>
          <a:lstStyle/>
          <a:p>
            <a:fld id="{0FF54DE5-C571-48E8-A5BC-B369434E2F44}" type="slidenum">
              <a:rPr lang="he-IL" smtClean="0"/>
              <a:t>16</a:t>
            </a:fld>
            <a:endParaRPr lang="he-IL"/>
          </a:p>
        </p:txBody>
      </p:sp>
    </p:spTree>
    <p:extLst>
      <p:ext uri="{BB962C8B-B14F-4D97-AF65-F5344CB8AC3E}">
        <p14:creationId xmlns:p14="http://schemas.microsoft.com/office/powerpoint/2010/main" val="3990806340"/>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5344806" y="4843308"/>
            <a:ext cx="5563599" cy="1710558"/>
          </a:xfrm>
          <a:prstGeom prst="rect">
            <a:avLst/>
          </a:prstGeom>
          <a:solidFill>
            <a:srgbClr val="FFEBFB"/>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148405" y="2681541"/>
            <a:ext cx="6450467" cy="2034047"/>
          </a:xfrm>
          <a:prstGeom prst="rect">
            <a:avLst/>
          </a:prstGeom>
          <a:solidFill>
            <a:srgbClr val="FDEACB"/>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6838950" y="1633802"/>
            <a:ext cx="4276253" cy="2237862"/>
          </a:xfrm>
          <a:prstGeom prst="rect">
            <a:avLst/>
          </a:prstGeom>
          <a:solidFill>
            <a:srgbClr val="EFF9FF"/>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כותרת 1"/>
          <p:cNvSpPr>
            <a:spLocks noGrp="1"/>
          </p:cNvSpPr>
          <p:nvPr>
            <p:ph type="title"/>
          </p:nvPr>
        </p:nvSpPr>
        <p:spPr>
          <a:xfrm>
            <a:off x="1241470" y="-117598"/>
            <a:ext cx="9070631" cy="1143000"/>
          </a:xfrm>
        </p:spPr>
        <p:txBody>
          <a:bodyPr rtlCol="1">
            <a:noAutofit/>
          </a:bodyPr>
          <a:lstStyle/>
          <a:p>
            <a:pPr algn="ctr">
              <a:defRPr/>
            </a:pPr>
            <a:r>
              <a:rPr lang="ar-SA" b="1"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مواضيع في البرنامج للصف العاشر- المركـِّب النظري</a:t>
            </a:r>
            <a:endParaRPr lang="he-IL" b="1" dirty="0">
              <a:solidFill>
                <a:schemeClr val="accent6">
                  <a:lumMod val="50000"/>
                </a:schemeClr>
              </a:solidFill>
              <a:latin typeface="Gisha" panose="020B0502040204020203" pitchFamily="34" charset="-79"/>
              <a:cs typeface="Gisha" panose="020B0502040204020203" pitchFamily="34" charset="-79"/>
            </a:endParaRPr>
          </a:p>
        </p:txBody>
      </p:sp>
      <p:sp>
        <p:nvSpPr>
          <p:cNvPr id="25" name="מלבן מעוגל 4"/>
          <p:cNvSpPr/>
          <p:nvPr/>
        </p:nvSpPr>
        <p:spPr>
          <a:xfrm>
            <a:off x="2957830" y="1600073"/>
            <a:ext cx="7920880" cy="43204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ar-SA" sz="2400" b="1" u="sng" dirty="0">
                <a:ln>
                  <a:solidFill>
                    <a:schemeClr val="tx1"/>
                  </a:solidFill>
                </a:ln>
                <a:solidFill>
                  <a:schemeClr val="tx1"/>
                </a:solidFill>
                <a:latin typeface="Times New Roman" pitchFamily="18" charset="0"/>
                <a:cs typeface="Times New Roman" pitchFamily="18" charset="0"/>
              </a:rPr>
              <a:t>تحضير- ما قبل التجربة العملية</a:t>
            </a:r>
            <a:endParaRPr lang="he-IL" sz="2400" b="1" u="sng" dirty="0">
              <a:ln>
                <a:solidFill>
                  <a:schemeClr val="tx1"/>
                </a:solidFill>
              </a:ln>
              <a:solidFill>
                <a:schemeClr val="tx1"/>
              </a:solidFill>
              <a:latin typeface="Times New Roman" pitchFamily="18" charset="0"/>
              <a:cs typeface="Times New Roman" pitchFamily="18" charset="0"/>
            </a:endParaRPr>
          </a:p>
        </p:txBody>
      </p:sp>
      <p:sp>
        <p:nvSpPr>
          <p:cNvPr id="26" name="מלבן מעוגל 5"/>
          <p:cNvSpPr/>
          <p:nvPr/>
        </p:nvSpPr>
        <p:spPr>
          <a:xfrm>
            <a:off x="3234852" y="2045437"/>
            <a:ext cx="7920037"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ar-SA" b="1" dirty="0">
                <a:solidFill>
                  <a:schemeClr val="tx1"/>
                </a:solidFill>
                <a:latin typeface="Times New Roman" pitchFamily="18" charset="0"/>
                <a:cs typeface="Times New Roman" pitchFamily="18" charset="0"/>
              </a:rPr>
              <a:t>وعي ومقدرة، اهتمامات شخصية، نعاطف</a:t>
            </a:r>
            <a:endParaRPr lang="he-IL" b="1" dirty="0">
              <a:solidFill>
                <a:schemeClr val="tx1"/>
              </a:solidFill>
              <a:latin typeface="Times New Roman" pitchFamily="18" charset="0"/>
              <a:cs typeface="Times New Roman" pitchFamily="18" charset="0"/>
            </a:endParaRPr>
          </a:p>
        </p:txBody>
      </p:sp>
      <p:sp>
        <p:nvSpPr>
          <p:cNvPr id="27" name="מלבן מעוגל 6"/>
          <p:cNvSpPr/>
          <p:nvPr/>
        </p:nvSpPr>
        <p:spPr>
          <a:xfrm>
            <a:off x="3234852" y="2375918"/>
            <a:ext cx="7920037" cy="3603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b"/>
          <a:lstStyle/>
          <a:p>
            <a:pPr algn="r" rtl="1">
              <a:defRPr/>
            </a:pPr>
            <a:r>
              <a:rPr lang="ar-SA" sz="1600" b="1" dirty="0">
                <a:solidFill>
                  <a:schemeClr val="tx1"/>
                </a:solidFill>
                <a:latin typeface="Times New Roman" pitchFamily="18" charset="0"/>
                <a:cs typeface="Times New Roman" pitchFamily="18" charset="0"/>
              </a:rPr>
              <a:t>ملاءمة توقعات وإبرام اتفاقية، مسح جماهيري وتقصي حاجات</a:t>
            </a:r>
            <a:endParaRPr lang="he-IL" sz="1600" b="1" dirty="0">
              <a:solidFill>
                <a:schemeClr val="tx1"/>
              </a:solidFill>
              <a:latin typeface="Times New Roman" pitchFamily="18" charset="0"/>
              <a:cs typeface="Times New Roman" pitchFamily="18" charset="0"/>
            </a:endParaRPr>
          </a:p>
        </p:txBody>
      </p:sp>
      <p:sp>
        <p:nvSpPr>
          <p:cNvPr id="28" name="מלבן מעוגל 7"/>
          <p:cNvSpPr/>
          <p:nvPr/>
        </p:nvSpPr>
        <p:spPr>
          <a:xfrm>
            <a:off x="3230738" y="2681541"/>
            <a:ext cx="7920037" cy="3603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ar-SA" sz="1600" b="1" dirty="0">
                <a:solidFill>
                  <a:schemeClr val="tx1"/>
                </a:solidFill>
                <a:latin typeface="Times New Roman" pitchFamily="18" charset="0"/>
                <a:cs typeface="Times New Roman" pitchFamily="18" charset="0"/>
              </a:rPr>
              <a:t>دافعية- التداول حول  القيم الشخصية والإجتماعية</a:t>
            </a:r>
            <a:endParaRPr lang="he-IL" sz="1600" b="1" dirty="0">
              <a:solidFill>
                <a:schemeClr val="tx1"/>
              </a:solidFill>
              <a:latin typeface="Times New Roman" pitchFamily="18" charset="0"/>
              <a:cs typeface="Times New Roman" pitchFamily="18" charset="0"/>
            </a:endParaRPr>
          </a:p>
        </p:txBody>
      </p:sp>
      <p:sp>
        <p:nvSpPr>
          <p:cNvPr id="29" name="מלבן מעוגל 8"/>
          <p:cNvSpPr/>
          <p:nvPr/>
        </p:nvSpPr>
        <p:spPr>
          <a:xfrm>
            <a:off x="3234852" y="3008962"/>
            <a:ext cx="7920037" cy="3603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endParaRPr lang="he-IL" sz="1600" b="1" dirty="0">
              <a:solidFill>
                <a:schemeClr val="tx1"/>
              </a:solidFill>
              <a:latin typeface="Gisha" panose="020B0502040204020203" pitchFamily="34" charset="-79"/>
              <a:cs typeface="Gisha" panose="020B0502040204020203" pitchFamily="34" charset="-79"/>
            </a:endParaRPr>
          </a:p>
          <a:p>
            <a:pPr algn="r" rtl="1">
              <a:defRPr/>
            </a:pPr>
            <a:r>
              <a:rPr lang="ar-SA" b="1" dirty="0">
                <a:solidFill>
                  <a:schemeClr val="tx1"/>
                </a:solidFill>
                <a:latin typeface="Times New Roman" pitchFamily="18" charset="0"/>
                <a:cs typeface="Times New Roman" pitchFamily="18" charset="0"/>
              </a:rPr>
              <a:t>عرض أطر النشاط</a:t>
            </a:r>
            <a:endParaRPr lang="he-IL" b="1" dirty="0">
              <a:solidFill>
                <a:schemeClr val="tx1"/>
              </a:solidFill>
              <a:latin typeface="Times New Roman" pitchFamily="18" charset="0"/>
              <a:cs typeface="Times New Roman" pitchFamily="18" charset="0"/>
            </a:endParaRPr>
          </a:p>
          <a:p>
            <a:pPr algn="l">
              <a:defRPr/>
            </a:pPr>
            <a:r>
              <a:rPr lang="he-IL" sz="1600" dirty="0">
                <a:cs typeface="Choco" pitchFamily="2" charset="-79"/>
              </a:rPr>
              <a:t>	</a:t>
            </a:r>
          </a:p>
        </p:txBody>
      </p:sp>
      <p:sp>
        <p:nvSpPr>
          <p:cNvPr id="30" name="מלבן מעוגל 9"/>
          <p:cNvSpPr/>
          <p:nvPr/>
        </p:nvSpPr>
        <p:spPr>
          <a:xfrm>
            <a:off x="3244377" y="3334247"/>
            <a:ext cx="7920037" cy="3587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ar-SA" b="1" dirty="0">
                <a:solidFill>
                  <a:schemeClr val="tx1"/>
                </a:solidFill>
                <a:latin typeface="Times New Roman" pitchFamily="18" charset="0"/>
                <a:cs typeface="Times New Roman" pitchFamily="18" charset="0"/>
              </a:rPr>
              <a:t>عملية اتخاذ القرارات ومقاييس النجاح</a:t>
            </a:r>
            <a:endParaRPr lang="he-IL" b="1" dirty="0">
              <a:solidFill>
                <a:schemeClr val="tx1"/>
              </a:solidFill>
              <a:latin typeface="Times New Roman" pitchFamily="18" charset="0"/>
              <a:cs typeface="Times New Roman" pitchFamily="18" charset="0"/>
            </a:endParaRPr>
          </a:p>
        </p:txBody>
      </p:sp>
      <p:sp>
        <p:nvSpPr>
          <p:cNvPr id="31" name="מלבן מעוגל 10"/>
          <p:cNvSpPr/>
          <p:nvPr/>
        </p:nvSpPr>
        <p:spPr>
          <a:xfrm>
            <a:off x="148405" y="2752733"/>
            <a:ext cx="6450468" cy="4273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lnSpc>
                <a:spcPct val="90000"/>
              </a:lnSpc>
              <a:defRPr/>
            </a:pPr>
            <a:r>
              <a:rPr lang="ar-SA" sz="2800" dirty="0">
                <a:ln>
                  <a:solidFill>
                    <a:schemeClr val="tx1"/>
                  </a:solidFill>
                </a:ln>
                <a:solidFill>
                  <a:schemeClr val="tx1"/>
                </a:solidFill>
                <a:latin typeface="Times New Roman" pitchFamily="18" charset="0"/>
                <a:cs typeface="Times New Roman" pitchFamily="18" charset="0"/>
              </a:rPr>
              <a:t>أثناء التجربة العملية</a:t>
            </a:r>
            <a:endParaRPr lang="he-IL" sz="2800" dirty="0">
              <a:ln>
                <a:solidFill>
                  <a:schemeClr val="tx1"/>
                </a:solidFill>
              </a:ln>
              <a:solidFill>
                <a:schemeClr val="tx1"/>
              </a:solidFill>
              <a:latin typeface="Times New Roman" pitchFamily="18" charset="0"/>
              <a:cs typeface="Times New Roman" pitchFamily="18" charset="0"/>
            </a:endParaRPr>
          </a:p>
        </p:txBody>
      </p:sp>
      <p:sp>
        <p:nvSpPr>
          <p:cNvPr id="32" name="מלבן מעוגל 11"/>
          <p:cNvSpPr/>
          <p:nvPr/>
        </p:nvSpPr>
        <p:spPr>
          <a:xfrm>
            <a:off x="148405" y="3180088"/>
            <a:ext cx="6449782" cy="59732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r>
              <a:rPr lang="ar-SA" b="1" dirty="0">
                <a:solidFill>
                  <a:schemeClr val="tx1"/>
                </a:solidFill>
                <a:latin typeface="Times New Roman" pitchFamily="18" charset="0"/>
                <a:cs typeface="Times New Roman" pitchFamily="18" charset="0"/>
              </a:rPr>
              <a:t>قيم اجتماعية: العطاء، الإحسان، التكافل، كرامة الإنسان، التسامح، تقبل الآخر، المسؤولية، التداخل الاجتماعي ( مع دمج مجالات المعرفة )</a:t>
            </a:r>
            <a:endParaRPr lang="he-IL" b="1" dirty="0">
              <a:solidFill>
                <a:schemeClr val="tx1"/>
              </a:solidFill>
              <a:latin typeface="Times New Roman" pitchFamily="18" charset="0"/>
              <a:cs typeface="Times New Roman" pitchFamily="18" charset="0"/>
            </a:endParaRPr>
          </a:p>
        </p:txBody>
      </p:sp>
      <p:sp>
        <p:nvSpPr>
          <p:cNvPr id="33" name="מלבן מעוגל 12"/>
          <p:cNvSpPr/>
          <p:nvPr/>
        </p:nvSpPr>
        <p:spPr>
          <a:xfrm>
            <a:off x="72205" y="3841340"/>
            <a:ext cx="6449782" cy="42773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ar-SA" sz="2000" b="1" dirty="0">
                <a:solidFill>
                  <a:schemeClr val="tx1"/>
                </a:solidFill>
                <a:latin typeface="Times New Roman" pitchFamily="18" charset="0"/>
                <a:cs typeface="Times New Roman" pitchFamily="18" charset="0"/>
              </a:rPr>
              <a:t>إثراء نظري ( مع دمج مجالات المعرفة )</a:t>
            </a:r>
            <a:endParaRPr lang="he-IL" sz="2000" b="1" dirty="0">
              <a:solidFill>
                <a:schemeClr val="tx1"/>
              </a:solidFill>
              <a:latin typeface="Times New Roman" pitchFamily="18" charset="0"/>
              <a:cs typeface="Times New Roman" pitchFamily="18" charset="0"/>
            </a:endParaRPr>
          </a:p>
        </p:txBody>
      </p:sp>
      <p:sp>
        <p:nvSpPr>
          <p:cNvPr id="34" name="מלבן מעוגל 13"/>
          <p:cNvSpPr/>
          <p:nvPr/>
        </p:nvSpPr>
        <p:spPr>
          <a:xfrm>
            <a:off x="148405" y="4293347"/>
            <a:ext cx="6449782" cy="42773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ar-SA" sz="2000" b="1" dirty="0">
                <a:solidFill>
                  <a:schemeClr val="tx1"/>
                </a:solidFill>
                <a:latin typeface="Times New Roman" pitchFamily="18" charset="0"/>
                <a:cs typeface="Times New Roman" pitchFamily="18" charset="0"/>
              </a:rPr>
              <a:t>آليات لمواجهة المصاعب والصراعات</a:t>
            </a:r>
            <a:endParaRPr lang="he-IL" sz="2000" b="1" dirty="0">
              <a:solidFill>
                <a:schemeClr val="tx1"/>
              </a:solidFill>
              <a:latin typeface="Times New Roman" pitchFamily="18" charset="0"/>
              <a:cs typeface="Times New Roman" pitchFamily="18" charset="0"/>
            </a:endParaRPr>
          </a:p>
        </p:txBody>
      </p:sp>
      <p:sp>
        <p:nvSpPr>
          <p:cNvPr id="35" name="מלבן מעוגל 14"/>
          <p:cNvSpPr/>
          <p:nvPr/>
        </p:nvSpPr>
        <p:spPr>
          <a:xfrm>
            <a:off x="2988294" y="4959427"/>
            <a:ext cx="7920880" cy="36004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ar-SA" sz="2400" dirty="0">
                <a:ln>
                  <a:solidFill>
                    <a:schemeClr val="tx1"/>
                  </a:solidFill>
                </a:ln>
                <a:solidFill>
                  <a:schemeClr val="tx1"/>
                </a:solidFill>
                <a:latin typeface="Times New Roman" pitchFamily="18" charset="0"/>
                <a:cs typeface="Times New Roman" pitchFamily="18" charset="0"/>
              </a:rPr>
              <a:t>تلخيص- عند الإنتهاء من التجربة العملية</a:t>
            </a:r>
            <a:endParaRPr lang="he-IL" sz="2400" dirty="0">
              <a:ln>
                <a:solidFill>
                  <a:schemeClr val="tx1"/>
                </a:solidFill>
              </a:ln>
              <a:solidFill>
                <a:schemeClr val="tx1"/>
              </a:solidFill>
              <a:latin typeface="Times New Roman" pitchFamily="18" charset="0"/>
              <a:cs typeface="Times New Roman" pitchFamily="18" charset="0"/>
            </a:endParaRPr>
          </a:p>
        </p:txBody>
      </p:sp>
      <p:sp>
        <p:nvSpPr>
          <p:cNvPr id="36" name="מלבן מעוגל 15"/>
          <p:cNvSpPr/>
          <p:nvPr/>
        </p:nvSpPr>
        <p:spPr>
          <a:xfrm>
            <a:off x="4056845" y="5387007"/>
            <a:ext cx="6778491" cy="38181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ar-SA" sz="2000" b="1" dirty="0">
                <a:solidFill>
                  <a:schemeClr val="tx1"/>
                </a:solidFill>
                <a:latin typeface="Times New Roman" pitchFamily="18" charset="0"/>
                <a:cs typeface="Times New Roman" pitchFamily="18" charset="0"/>
              </a:rPr>
              <a:t>مشاركة في التجارب المختلفة، تحديات مستقبلية</a:t>
            </a:r>
            <a:endParaRPr lang="he-IL" sz="2000" b="1" dirty="0">
              <a:solidFill>
                <a:schemeClr val="tx1"/>
              </a:solidFill>
              <a:latin typeface="Times New Roman" pitchFamily="18" charset="0"/>
              <a:cs typeface="Times New Roman" pitchFamily="18" charset="0"/>
            </a:endParaRPr>
          </a:p>
        </p:txBody>
      </p:sp>
      <p:sp>
        <p:nvSpPr>
          <p:cNvPr id="37" name="מלבן מעוגל 16"/>
          <p:cNvSpPr/>
          <p:nvPr/>
        </p:nvSpPr>
        <p:spPr>
          <a:xfrm>
            <a:off x="4056845" y="5773025"/>
            <a:ext cx="6778491" cy="38181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ar-SA" sz="2000" b="1" dirty="0">
                <a:solidFill>
                  <a:schemeClr val="tx1"/>
                </a:solidFill>
                <a:latin typeface="Times New Roman" pitchFamily="18" charset="0"/>
                <a:cs typeface="Times New Roman" pitchFamily="18" charset="0"/>
              </a:rPr>
              <a:t>عِـبـَر ومفاهيم حسية</a:t>
            </a:r>
            <a:endParaRPr lang="he-IL" sz="2000" b="1" dirty="0">
              <a:solidFill>
                <a:schemeClr val="tx1"/>
              </a:solidFill>
              <a:latin typeface="Times New Roman" pitchFamily="18" charset="0"/>
              <a:cs typeface="Times New Roman" pitchFamily="18" charset="0"/>
            </a:endParaRPr>
          </a:p>
        </p:txBody>
      </p:sp>
      <p:sp>
        <p:nvSpPr>
          <p:cNvPr id="38" name="מלבן מעוגל 17"/>
          <p:cNvSpPr/>
          <p:nvPr/>
        </p:nvSpPr>
        <p:spPr>
          <a:xfrm>
            <a:off x="4056845" y="6172050"/>
            <a:ext cx="6778491" cy="38181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defRPr/>
            </a:pPr>
            <a:r>
              <a:rPr lang="ar-SA" sz="2000" b="1" dirty="0">
                <a:solidFill>
                  <a:schemeClr val="tx1"/>
                </a:solidFill>
                <a:latin typeface="Times New Roman" pitchFamily="18" charset="0"/>
                <a:cs typeface="Times New Roman" pitchFamily="18" charset="0"/>
              </a:rPr>
              <a:t>إشراك وعرض للعملية ( السيرورة )</a:t>
            </a:r>
            <a:endParaRPr lang="he-IL" sz="2000" b="1" dirty="0">
              <a:solidFill>
                <a:schemeClr val="tx1"/>
              </a:solidFill>
              <a:latin typeface="Times New Roman" pitchFamily="18" charset="0"/>
              <a:cs typeface="Times New Roman" pitchFamily="18" charset="0"/>
            </a:endParaRPr>
          </a:p>
        </p:txBody>
      </p:sp>
      <p:pic>
        <p:nvPicPr>
          <p:cNvPr id="20"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274520" y="2362977"/>
            <a:ext cx="494933" cy="49493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867736" y="1321164"/>
            <a:ext cx="494933" cy="49493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701006" y="4525559"/>
            <a:ext cx="494933" cy="494933"/>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מספר שקופית 1"/>
          <p:cNvSpPr>
            <a:spLocks noGrp="1"/>
          </p:cNvSpPr>
          <p:nvPr>
            <p:ph type="sldNum" sz="quarter" idx="12"/>
          </p:nvPr>
        </p:nvSpPr>
        <p:spPr/>
        <p:txBody>
          <a:bodyPr/>
          <a:lstStyle/>
          <a:p>
            <a:fld id="{0FF54DE5-C571-48E8-A5BC-B369434E2F44}" type="slidenum">
              <a:rPr lang="he-IL" smtClean="0"/>
              <a:t>17</a:t>
            </a:fld>
            <a:endParaRPr lang="he-IL" dirty="0"/>
          </a:p>
        </p:txBody>
      </p:sp>
    </p:spTree>
    <p:extLst>
      <p:ext uri="{BB962C8B-B14F-4D97-AF65-F5344CB8AC3E}">
        <p14:creationId xmlns:p14="http://schemas.microsoft.com/office/powerpoint/2010/main" val="3096807890"/>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1" name="Rectangle 9"/>
          <p:cNvSpPr>
            <a:spLocks noChangeArrowheads="1"/>
          </p:cNvSpPr>
          <p:nvPr/>
        </p:nvSpPr>
        <p:spPr bwMode="auto">
          <a:xfrm>
            <a:off x="0"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eaLnBrk="1" hangingPunct="1">
              <a:spcBef>
                <a:spcPct val="0"/>
              </a:spcBef>
              <a:buFontTx/>
              <a:buNone/>
            </a:pPr>
            <a:endParaRPr lang="he-IL" altLang="he-IL" sz="1800">
              <a:latin typeface="Arial" pitchFamily="34" charset="0"/>
            </a:endParaRPr>
          </a:p>
        </p:txBody>
      </p:sp>
      <p:sp>
        <p:nvSpPr>
          <p:cNvPr id="10262" name="Rectangle 16"/>
          <p:cNvSpPr>
            <a:spLocks noChangeArrowheads="1"/>
          </p:cNvSpPr>
          <p:nvPr/>
        </p:nvSpPr>
        <p:spPr bwMode="auto">
          <a:xfrm>
            <a:off x="0" y="103257"/>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l" eaLnBrk="1" hangingPunct="1">
              <a:spcBef>
                <a:spcPct val="0"/>
              </a:spcBef>
              <a:buFontTx/>
              <a:buNone/>
            </a:pPr>
            <a:endParaRPr lang="en-US" altLang="he-IL" sz="1100"/>
          </a:p>
          <a:p>
            <a:pPr algn="l" rtl="0">
              <a:spcBef>
                <a:spcPct val="0"/>
              </a:spcBef>
              <a:buFontTx/>
              <a:buNone/>
            </a:pPr>
            <a:r>
              <a:rPr lang="en-US" altLang="he-IL" sz="1100"/>
              <a:t/>
            </a:r>
            <a:br>
              <a:rPr lang="en-US" altLang="he-IL" sz="1100"/>
            </a:br>
            <a:endParaRPr lang="en-US" altLang="he-IL" sz="1800">
              <a:latin typeface="Arial" pitchFamily="34" charset="0"/>
            </a:endParaRPr>
          </a:p>
        </p:txBody>
      </p:sp>
      <p:sp>
        <p:nvSpPr>
          <p:cNvPr id="16" name="כותרת 1"/>
          <p:cNvSpPr txBox="1">
            <a:spLocks/>
          </p:cNvSpPr>
          <p:nvPr/>
        </p:nvSpPr>
        <p:spPr>
          <a:xfrm>
            <a:off x="1241470" y="-117598"/>
            <a:ext cx="9070631" cy="1143000"/>
          </a:xfrm>
          <a:prstGeom prst="rect">
            <a:avLst/>
          </a:prstGeom>
        </p:spPr>
        <p:txBody>
          <a:bodyPr vert="horz" lIns="0" tIns="45720" rIns="0" bIns="45720" rtlCol="1" anchor="b">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defRPr/>
            </a:pPr>
            <a:r>
              <a:rPr lang="ar-SA" sz="3600" b="1" spc="-100" dirty="0" smtClean="0">
                <a:solidFill>
                  <a:schemeClr val="tx2"/>
                </a:solidFill>
                <a:latin typeface="Times New Roman" pitchFamily="18" charset="0"/>
                <a:cs typeface="Times New Roman" pitchFamily="18" charset="0"/>
              </a:rPr>
              <a:t>اقتراح</a:t>
            </a:r>
            <a:r>
              <a:rPr lang="ar-JO" sz="3600" b="1" spc="-100" dirty="0" smtClean="0">
                <a:solidFill>
                  <a:schemeClr val="tx2"/>
                </a:solidFill>
                <a:latin typeface="Times New Roman" pitchFamily="18" charset="0"/>
                <a:cs typeface="Times New Roman" pitchFamily="18" charset="0"/>
              </a:rPr>
              <a:t> </a:t>
            </a:r>
            <a:r>
              <a:rPr lang="ar-SA" sz="3600" b="1" spc="-100" dirty="0" smtClean="0">
                <a:solidFill>
                  <a:schemeClr val="tx2"/>
                </a:solidFill>
                <a:latin typeface="Times New Roman" pitchFamily="18" charset="0"/>
                <a:cs typeface="Times New Roman" pitchFamily="18" charset="0"/>
              </a:rPr>
              <a:t> ل</a:t>
            </a:r>
            <a:r>
              <a:rPr lang="ar-SA" sz="3600" b="1" dirty="0" smtClean="0">
                <a:latin typeface="Times New Roman" pitchFamily="18" charset="0"/>
                <a:cs typeface="Times New Roman" pitchFamily="18" charset="0"/>
              </a:rPr>
              <a:t>عملية</a:t>
            </a:r>
            <a:r>
              <a:rPr lang="ar-JO" sz="3600" b="1" dirty="0" smtClean="0">
                <a:latin typeface="Times New Roman" pitchFamily="18" charset="0"/>
                <a:cs typeface="Times New Roman" pitchFamily="18" charset="0"/>
              </a:rPr>
              <a:t> </a:t>
            </a:r>
            <a:r>
              <a:rPr lang="ar-SA" sz="3600" b="1" dirty="0" smtClean="0">
                <a:latin typeface="Times New Roman" pitchFamily="18" charset="0"/>
                <a:cs typeface="Times New Roman" pitchFamily="18" charset="0"/>
              </a:rPr>
              <a:t> </a:t>
            </a:r>
            <a:r>
              <a:rPr lang="ar-SA" sz="3600" b="1" dirty="0">
                <a:latin typeface="Times New Roman" pitchFamily="18" charset="0"/>
                <a:cs typeface="Times New Roman" pitchFamily="18" charset="0"/>
              </a:rPr>
              <a:t>تربوية </a:t>
            </a:r>
            <a:r>
              <a:rPr lang="ar-JO" sz="3600" b="1" dirty="0" smtClean="0">
                <a:latin typeface="Times New Roman" pitchFamily="18" charset="0"/>
                <a:cs typeface="Times New Roman" pitchFamily="18" charset="0"/>
              </a:rPr>
              <a:t> </a:t>
            </a:r>
            <a:r>
              <a:rPr lang="ar-SA" sz="3600" b="1" dirty="0" smtClean="0">
                <a:latin typeface="Times New Roman" pitchFamily="18" charset="0"/>
                <a:cs typeface="Times New Roman" pitchFamily="18" charset="0"/>
              </a:rPr>
              <a:t>في </a:t>
            </a:r>
            <a:r>
              <a:rPr lang="ar-SA" sz="3600" b="1" dirty="0">
                <a:latin typeface="Times New Roman" pitchFamily="18" charset="0"/>
                <a:cs typeface="Times New Roman" pitchFamily="18" charset="0"/>
              </a:rPr>
              <a:t>الساعة </a:t>
            </a:r>
            <a:r>
              <a:rPr lang="ar-SA" sz="3600" b="1" dirty="0" smtClean="0">
                <a:latin typeface="Times New Roman" pitchFamily="18" charset="0"/>
                <a:cs typeface="Times New Roman" pitchFamily="18" charset="0"/>
              </a:rPr>
              <a:t>الفردية</a:t>
            </a:r>
            <a:endParaRPr lang="he-IL" sz="3600" b="1" dirty="0">
              <a:solidFill>
                <a:schemeClr val="accent6">
                  <a:lumMod val="50000"/>
                </a:schemeClr>
              </a:solidFill>
              <a:latin typeface="Gisha" panose="020B0502040204020203" pitchFamily="34" charset="-79"/>
              <a:cs typeface="Gisha" panose="020B0502040204020203" pitchFamily="34" charset="-79"/>
            </a:endParaRPr>
          </a:p>
        </p:txBody>
      </p:sp>
      <p:pic>
        <p:nvPicPr>
          <p:cNvPr id="17" name="תמונה 16">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9864260">
            <a:off x="128950" y="26423"/>
            <a:ext cx="998024" cy="998024"/>
          </a:xfrm>
          <a:prstGeom prst="rect">
            <a:avLst/>
          </a:prstGeom>
        </p:spPr>
      </p:pic>
      <p:sp>
        <p:nvSpPr>
          <p:cNvPr id="18" name="הסבר חץ למטה 6"/>
          <p:cNvSpPr/>
          <p:nvPr/>
        </p:nvSpPr>
        <p:spPr>
          <a:xfrm>
            <a:off x="4616450" y="1425651"/>
            <a:ext cx="2238375" cy="1609725"/>
          </a:xfrm>
          <a:prstGeom prst="downArrowCallout">
            <a:avLst/>
          </a:prstGeom>
          <a:solidFill>
            <a:schemeClr val="accent5"/>
          </a:solidFill>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lnSpc>
                <a:spcPct val="115000"/>
              </a:lnSpc>
              <a:spcAft>
                <a:spcPts val="1000"/>
              </a:spcAft>
              <a:defRPr/>
            </a:pPr>
            <a:r>
              <a:rPr lang="ar-SA" altLang="he-IL" sz="2200" b="1" dirty="0" smtClean="0">
                <a:latin typeface="Times New Roman" pitchFamily="18" charset="0"/>
                <a:cs typeface="Times New Roman" pitchFamily="18" charset="0"/>
              </a:rPr>
              <a:t>افتتاحية:</a:t>
            </a:r>
            <a:endParaRPr lang="en-US" altLang="he-IL" sz="1100" dirty="0" smtClean="0">
              <a:latin typeface="Times New Roman" pitchFamily="18" charset="0"/>
              <a:cs typeface="Times New Roman" pitchFamily="18" charset="0"/>
            </a:endParaRPr>
          </a:p>
          <a:p>
            <a:pPr algn="ctr" eaLnBrk="1" hangingPunct="1">
              <a:lnSpc>
                <a:spcPct val="115000"/>
              </a:lnSpc>
              <a:spcAft>
                <a:spcPts val="1000"/>
              </a:spcAft>
              <a:defRPr/>
            </a:pPr>
            <a:r>
              <a:rPr lang="ar-SA" altLang="he-IL" sz="2200" b="1" dirty="0" smtClean="0">
                <a:latin typeface="Times New Roman" pitchFamily="18" charset="0"/>
                <a:cs typeface="Times New Roman" pitchFamily="18" charset="0"/>
              </a:rPr>
              <a:t>تكوين مجموعة</a:t>
            </a:r>
            <a:endParaRPr lang="en-US" altLang="he-IL" sz="1100" dirty="0" smtClean="0">
              <a:latin typeface="Times New Roman" pitchFamily="18" charset="0"/>
              <a:cs typeface="Times New Roman" pitchFamily="18" charset="0"/>
            </a:endParaRPr>
          </a:p>
        </p:txBody>
      </p:sp>
      <p:sp>
        <p:nvSpPr>
          <p:cNvPr id="19" name="מלבן 7"/>
          <p:cNvSpPr/>
          <p:nvPr/>
        </p:nvSpPr>
        <p:spPr>
          <a:xfrm>
            <a:off x="473737" y="3051825"/>
            <a:ext cx="10606095" cy="2151509"/>
          </a:xfrm>
          <a:prstGeom prst="rect">
            <a:avLst/>
          </a:prstGeom>
          <a:solidFill>
            <a:srgbClr val="9982B4"/>
          </a:solidFill>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lnSpc>
                <a:spcPct val="150000"/>
              </a:lnSpc>
              <a:spcAft>
                <a:spcPts val="1000"/>
              </a:spcAft>
              <a:defRPr/>
            </a:pPr>
            <a:r>
              <a:rPr lang="ar-SA" altLang="he-IL" sz="2200" b="1" dirty="0" smtClean="0">
                <a:latin typeface="Times New Roman" pitchFamily="18" charset="0"/>
                <a:cs typeface="Times New Roman" pitchFamily="18" charset="0"/>
              </a:rPr>
              <a:t>مرافقة</a:t>
            </a:r>
            <a:endParaRPr lang="en-US" altLang="he-IL" sz="1100" dirty="0" smtClean="0">
              <a:latin typeface="Times New Roman" pitchFamily="18" charset="0"/>
              <a:cs typeface="Times New Roman" pitchFamily="18" charset="0"/>
            </a:endParaRPr>
          </a:p>
        </p:txBody>
      </p:sp>
      <p:sp>
        <p:nvSpPr>
          <p:cNvPr id="20" name="הסבר חץ שמאלה 8"/>
          <p:cNvSpPr/>
          <p:nvPr/>
        </p:nvSpPr>
        <p:spPr>
          <a:xfrm>
            <a:off x="8188314" y="3522743"/>
            <a:ext cx="2769245" cy="1209675"/>
          </a:xfrm>
          <a:prstGeom prst="leftArrowCallout">
            <a:avLst>
              <a:gd name="adj1" fmla="val 28927"/>
              <a:gd name="adj2" fmla="val 30890"/>
              <a:gd name="adj3" fmla="val 37598"/>
              <a:gd name="adj4" fmla="val 64977"/>
            </a:avLst>
          </a:prstGeom>
          <a:solidFill>
            <a:srgbClr val="D5D0B5"/>
          </a:solidFill>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lnSpc>
                <a:spcPct val="115000"/>
              </a:lnSpc>
              <a:spcAft>
                <a:spcPts val="1000"/>
              </a:spcAft>
              <a:defRPr/>
            </a:pPr>
            <a:r>
              <a:rPr lang="ar-SA" altLang="he-IL" b="1" dirty="0" smtClean="0">
                <a:solidFill>
                  <a:srgbClr val="002060"/>
                </a:solidFill>
                <a:latin typeface="Times New Roman" pitchFamily="18" charset="0"/>
                <a:cs typeface="Times New Roman" pitchFamily="18" charset="0"/>
              </a:rPr>
              <a:t>جولة </a:t>
            </a:r>
            <a:r>
              <a:rPr lang="ar-SA" altLang="he-IL" b="1" dirty="0">
                <a:solidFill>
                  <a:srgbClr val="002060"/>
                </a:solidFill>
                <a:latin typeface="Times New Roman" pitchFamily="18" charset="0"/>
                <a:cs typeface="Times New Roman" pitchFamily="18" charset="0"/>
              </a:rPr>
              <a:t>"</a:t>
            </a:r>
            <a:r>
              <a:rPr lang="ar-SA" altLang="he-IL" b="1" dirty="0" smtClean="0">
                <a:solidFill>
                  <a:srgbClr val="002060"/>
                </a:solidFill>
                <a:latin typeface="Times New Roman" pitchFamily="18" charset="0"/>
                <a:cs typeface="Times New Roman" pitchFamily="18" charset="0"/>
              </a:rPr>
              <a:t> كيف الحال "</a:t>
            </a:r>
            <a:endParaRPr lang="en-US" altLang="he-IL" sz="1100" dirty="0" smtClean="0">
              <a:solidFill>
                <a:srgbClr val="002060"/>
              </a:solidFill>
              <a:latin typeface="Times New Roman" pitchFamily="18" charset="0"/>
              <a:cs typeface="Times New Roman" pitchFamily="18" charset="0"/>
            </a:endParaRPr>
          </a:p>
        </p:txBody>
      </p:sp>
      <p:sp>
        <p:nvSpPr>
          <p:cNvPr id="22" name="הסבר חץ שמאלה 9"/>
          <p:cNvSpPr/>
          <p:nvPr/>
        </p:nvSpPr>
        <p:spPr>
          <a:xfrm>
            <a:off x="3519135" y="3656202"/>
            <a:ext cx="3600400" cy="1209675"/>
          </a:xfrm>
          <a:prstGeom prst="leftArrowCallout">
            <a:avLst>
              <a:gd name="adj1" fmla="val 32854"/>
              <a:gd name="adj2" fmla="val 33835"/>
              <a:gd name="adj3" fmla="val 37598"/>
              <a:gd name="adj4" fmla="val 64977"/>
            </a:avLst>
          </a:prstGeom>
          <a:solidFill>
            <a:srgbClr val="D5D0B5"/>
          </a:solidFill>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lnSpc>
                <a:spcPct val="115000"/>
              </a:lnSpc>
              <a:spcAft>
                <a:spcPts val="1000"/>
              </a:spcAft>
              <a:defRPr/>
            </a:pPr>
            <a:r>
              <a:rPr lang="ar-SA" altLang="he-IL" b="1" dirty="0" smtClean="0">
                <a:solidFill>
                  <a:srgbClr val="002060"/>
                </a:solidFill>
                <a:latin typeface="Times New Roman" pitchFamily="18" charset="0"/>
                <a:cs typeface="Times New Roman" pitchFamily="18" charset="0"/>
              </a:rPr>
              <a:t>محادثة/ صياغة أفكار/ نشاط</a:t>
            </a:r>
            <a:endParaRPr lang="en-US" altLang="he-IL" sz="1100" dirty="0" smtClean="0">
              <a:solidFill>
                <a:srgbClr val="002060"/>
              </a:solidFill>
              <a:latin typeface="Times New Roman" pitchFamily="18" charset="0"/>
              <a:cs typeface="Times New Roman" pitchFamily="18" charset="0"/>
            </a:endParaRPr>
          </a:p>
        </p:txBody>
      </p:sp>
      <p:sp>
        <p:nvSpPr>
          <p:cNvPr id="23" name="הסבר חץ למעלה 11"/>
          <p:cNvSpPr/>
          <p:nvPr/>
        </p:nvSpPr>
        <p:spPr>
          <a:xfrm>
            <a:off x="4652834" y="5229200"/>
            <a:ext cx="2247900" cy="1368152"/>
          </a:xfrm>
          <a:prstGeom prst="upArrowCallout">
            <a:avLst/>
          </a:prstGeom>
          <a:solidFill>
            <a:schemeClr val="tx2">
              <a:lumMod val="60000"/>
              <a:lumOff val="40000"/>
            </a:schemeClr>
          </a:solidFill>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lnSpc>
                <a:spcPct val="115000"/>
              </a:lnSpc>
              <a:spcAft>
                <a:spcPts val="1000"/>
              </a:spcAft>
              <a:defRPr/>
            </a:pPr>
            <a:r>
              <a:rPr lang="ar-SA" altLang="he-IL" sz="2200" b="1" dirty="0" smtClean="0">
                <a:latin typeface="Times New Roman" pitchFamily="18" charset="0"/>
                <a:cs typeface="Times New Roman" pitchFamily="18" charset="0"/>
              </a:rPr>
              <a:t>إنهاء ووداع</a:t>
            </a:r>
            <a:endParaRPr lang="en-US" altLang="he-IL" sz="1100" dirty="0" smtClean="0">
              <a:latin typeface="Times New Roman" pitchFamily="18" charset="0"/>
              <a:cs typeface="Times New Roman" pitchFamily="18" charset="0"/>
            </a:endParaRPr>
          </a:p>
        </p:txBody>
      </p:sp>
      <p:sp>
        <p:nvSpPr>
          <p:cNvPr id="24" name="מלבן 10"/>
          <p:cNvSpPr/>
          <p:nvPr/>
        </p:nvSpPr>
        <p:spPr>
          <a:xfrm>
            <a:off x="1013146" y="3645028"/>
            <a:ext cx="1627215" cy="1209675"/>
          </a:xfrm>
          <a:prstGeom prst="rect">
            <a:avLst/>
          </a:prstGeom>
          <a:solidFill>
            <a:srgbClr val="D5D0B5"/>
          </a:solidFill>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lnSpc>
                <a:spcPct val="115000"/>
              </a:lnSpc>
              <a:spcAft>
                <a:spcPts val="1000"/>
              </a:spcAft>
              <a:defRPr/>
            </a:pPr>
            <a:r>
              <a:rPr lang="ar-SA" altLang="he-IL" b="1" dirty="0" smtClean="0">
                <a:solidFill>
                  <a:srgbClr val="002060"/>
                </a:solidFill>
                <a:latin typeface="Times New Roman" pitchFamily="18" charset="0"/>
                <a:cs typeface="Times New Roman" pitchFamily="18" charset="0"/>
              </a:rPr>
              <a:t>جولة </a:t>
            </a:r>
            <a:r>
              <a:rPr lang="ar-SA" altLang="he-IL" b="1" dirty="0" err="1" smtClean="0">
                <a:solidFill>
                  <a:srgbClr val="002060"/>
                </a:solidFill>
                <a:latin typeface="Times New Roman" pitchFamily="18" charset="0"/>
                <a:cs typeface="Times New Roman" pitchFamily="18" charset="0"/>
              </a:rPr>
              <a:t>تلخيصية</a:t>
            </a:r>
            <a:endParaRPr lang="en-US" altLang="he-IL" sz="1100" dirty="0" smtClean="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05546235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par>
                                <p:cTn id="12" presetID="10" presetClass="entr" presetSubtype="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10"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2000"/>
                                        <p:tgtEl>
                                          <p:spTgt spid="23"/>
                                        </p:tgtEl>
                                      </p:cBhvr>
                                    </p:animEffect>
                                  </p:childTnLst>
                                </p:cTn>
                              </p:par>
                              <p:par>
                                <p:cTn id="23" presetID="10"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כותרת 1"/>
          <p:cNvSpPr>
            <a:spLocks noGrp="1"/>
          </p:cNvSpPr>
          <p:nvPr>
            <p:ph type="title"/>
          </p:nvPr>
        </p:nvSpPr>
        <p:spPr>
          <a:xfrm>
            <a:off x="1037061" y="0"/>
            <a:ext cx="10084068" cy="1143000"/>
          </a:xfrm>
        </p:spPr>
        <p:txBody>
          <a:bodyPr rtlCol="1">
            <a:noAutofit/>
          </a:bodyPr>
          <a:lstStyle/>
          <a:p>
            <a:pPr algn="ctr" rtl="1">
              <a:defRPr/>
            </a:pPr>
            <a:r>
              <a:rPr lang="he-IL" sz="44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r>
              <a:rPr lang="ar-SA" sz="44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معايـيـر </a:t>
            </a:r>
            <a:r>
              <a:rPr lang="ar-SA" sz="4400" b="1"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التجربة العملية </a:t>
            </a:r>
            <a:r>
              <a:rPr lang="ar-SA" sz="44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الشخصي</a:t>
            </a:r>
            <a:endParaRPr lang="he-IL" sz="4400" b="1" dirty="0">
              <a:solidFill>
                <a:schemeClr val="accent6">
                  <a:lumMod val="50000"/>
                </a:schemeClr>
              </a:solidFill>
              <a:latin typeface="Gisha" panose="020B0502040204020203" pitchFamily="34" charset="-79"/>
              <a:cs typeface="Gisha" panose="020B0502040204020203" pitchFamily="34" charset="-79"/>
            </a:endParaRPr>
          </a:p>
        </p:txBody>
      </p:sp>
      <p:sp>
        <p:nvSpPr>
          <p:cNvPr id="3" name="Rectangle 2"/>
          <p:cNvSpPr/>
          <p:nvPr/>
        </p:nvSpPr>
        <p:spPr>
          <a:xfrm>
            <a:off x="8384146" y="1970469"/>
            <a:ext cx="2163651" cy="1390918"/>
          </a:xfrm>
          <a:prstGeom prst="rect">
            <a:avLst/>
          </a:prstGeom>
          <a:solidFill>
            <a:schemeClr val="bg1">
              <a:lumMod val="95000"/>
            </a:scheme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defRPr/>
            </a:pPr>
            <a:r>
              <a:rPr lang="ar-SA" sz="1600" b="1" dirty="0">
                <a:solidFill>
                  <a:schemeClr val="tx1">
                    <a:lumMod val="85000"/>
                    <a:lumOff val="15000"/>
                  </a:schemeClr>
                </a:solidFill>
                <a:latin typeface="Times New Roman" pitchFamily="18" charset="0"/>
                <a:cs typeface="Times New Roman" pitchFamily="18" charset="0"/>
              </a:rPr>
              <a:t>إسهام للآخر ( على أن لا يكون أحد أفـراد الأسرة )</a:t>
            </a:r>
            <a:endParaRPr lang="he-IL" sz="1600" b="1" dirty="0">
              <a:solidFill>
                <a:schemeClr val="tx1">
                  <a:lumMod val="85000"/>
                  <a:lumOff val="15000"/>
                </a:schemeClr>
              </a:solidFill>
              <a:latin typeface="Times New Roman" pitchFamily="18" charset="0"/>
              <a:cs typeface="Times New Roman" pitchFamily="18" charset="0"/>
            </a:endParaRPr>
          </a:p>
        </p:txBody>
      </p:sp>
      <p:sp>
        <p:nvSpPr>
          <p:cNvPr id="55" name="Rectangle 54"/>
          <p:cNvSpPr/>
          <p:nvPr/>
        </p:nvSpPr>
        <p:spPr>
          <a:xfrm>
            <a:off x="6079095" y="1970469"/>
            <a:ext cx="2163651" cy="1390918"/>
          </a:xfrm>
          <a:prstGeom prst="rect">
            <a:avLst/>
          </a:prstGeom>
          <a:solidFill>
            <a:srgbClr val="FEEFFF"/>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1600" b="1" dirty="0">
                <a:solidFill>
                  <a:schemeClr val="tx1">
                    <a:lumMod val="85000"/>
                    <a:lumOff val="15000"/>
                  </a:schemeClr>
                </a:solidFill>
                <a:latin typeface="Times New Roman" pitchFamily="18" charset="0"/>
                <a:cs typeface="Times New Roman" pitchFamily="18" charset="0"/>
              </a:rPr>
              <a:t>بلا مردود مادي</a:t>
            </a:r>
            <a:endParaRPr lang="he-IL" sz="1600" b="1" dirty="0">
              <a:solidFill>
                <a:schemeClr val="tx1">
                  <a:lumMod val="85000"/>
                  <a:lumOff val="15000"/>
                </a:schemeClr>
              </a:solidFill>
              <a:latin typeface="Times New Roman" pitchFamily="18" charset="0"/>
              <a:cs typeface="Times New Roman" pitchFamily="18" charset="0"/>
            </a:endParaRPr>
          </a:p>
          <a:p>
            <a:pPr algn="ctr" rtl="1"/>
            <a:endParaRPr lang="en-US" sz="1600" b="1" dirty="0">
              <a:solidFill>
                <a:schemeClr val="tx1"/>
              </a:solidFill>
              <a:latin typeface="Gisha" panose="020B0502040204020203" pitchFamily="34" charset="-79"/>
              <a:cs typeface="Gisha" panose="020B0502040204020203" pitchFamily="34" charset="-79"/>
            </a:endParaRPr>
          </a:p>
        </p:txBody>
      </p:sp>
      <p:sp>
        <p:nvSpPr>
          <p:cNvPr id="56" name="Rectangle 55"/>
          <p:cNvSpPr/>
          <p:nvPr/>
        </p:nvSpPr>
        <p:spPr>
          <a:xfrm>
            <a:off x="3774044" y="1970469"/>
            <a:ext cx="2163651" cy="1390918"/>
          </a:xfrm>
          <a:prstGeom prst="rect">
            <a:avLst/>
          </a:prstGeom>
          <a:solidFill>
            <a:srgbClr val="FFEBEB"/>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1600" b="1" dirty="0">
                <a:solidFill>
                  <a:schemeClr val="tx1">
                    <a:lumMod val="85000"/>
                    <a:lumOff val="15000"/>
                  </a:schemeClr>
                </a:solidFill>
                <a:latin typeface="Times New Roman" pitchFamily="18" charset="0"/>
                <a:cs typeface="Times New Roman" pitchFamily="18" charset="0"/>
              </a:rPr>
              <a:t>حسب أنظمة المصادقة والتنظيم (</a:t>
            </a:r>
            <a:r>
              <a:rPr lang="he-IL" sz="1600" b="1" dirty="0">
                <a:solidFill>
                  <a:schemeClr val="tx1">
                    <a:lumMod val="85000"/>
                    <a:lumOff val="15000"/>
                  </a:schemeClr>
                </a:solidFill>
                <a:latin typeface="Times New Roman" pitchFamily="18" charset="0"/>
                <a:cs typeface="Times New Roman" pitchFamily="18" charset="0"/>
              </a:rPr>
              <a:t>נוהל הסדרה</a:t>
            </a:r>
            <a:r>
              <a:rPr lang="ar-SA" sz="1600" b="1" dirty="0">
                <a:solidFill>
                  <a:schemeClr val="tx1">
                    <a:lumMod val="85000"/>
                    <a:lumOff val="15000"/>
                  </a:schemeClr>
                </a:solidFill>
                <a:latin typeface="Times New Roman" pitchFamily="18" charset="0"/>
                <a:cs typeface="Times New Roman" pitchFamily="18" charset="0"/>
              </a:rPr>
              <a:t>)</a:t>
            </a:r>
            <a:endParaRPr lang="en-US" sz="1600" b="1" dirty="0">
              <a:solidFill>
                <a:schemeClr val="tx1">
                  <a:lumMod val="85000"/>
                  <a:lumOff val="15000"/>
                </a:schemeClr>
              </a:solidFill>
              <a:latin typeface="Times New Roman" pitchFamily="18" charset="0"/>
              <a:cs typeface="Times New Roman" pitchFamily="18" charset="0"/>
            </a:endParaRPr>
          </a:p>
          <a:p>
            <a:pPr algn="ctr" rtl="1"/>
            <a:endParaRPr lang="en-US" sz="1600" b="1" dirty="0">
              <a:solidFill>
                <a:schemeClr val="tx1"/>
              </a:solidFill>
              <a:latin typeface="Gisha" panose="020B0502040204020203" pitchFamily="34" charset="-79"/>
              <a:cs typeface="Gisha" panose="020B0502040204020203" pitchFamily="34" charset="-79"/>
            </a:endParaRPr>
          </a:p>
        </p:txBody>
      </p:sp>
      <p:sp>
        <p:nvSpPr>
          <p:cNvPr id="57" name="Rectangle 56"/>
          <p:cNvSpPr/>
          <p:nvPr/>
        </p:nvSpPr>
        <p:spPr>
          <a:xfrm>
            <a:off x="1468993" y="1970469"/>
            <a:ext cx="2163651" cy="1390918"/>
          </a:xfrm>
          <a:prstGeom prst="rect">
            <a:avLst/>
          </a:prstGeom>
          <a:solidFill>
            <a:srgbClr val="DFEDED"/>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1600" b="1" dirty="0">
                <a:solidFill>
                  <a:schemeClr val="tx1">
                    <a:lumMod val="85000"/>
                    <a:lumOff val="15000"/>
                  </a:schemeClr>
                </a:solidFill>
                <a:latin typeface="Times New Roman" pitchFamily="18" charset="0"/>
                <a:cs typeface="Times New Roman" pitchFamily="18" charset="0"/>
              </a:rPr>
              <a:t>تسلسل من الفعاليات، علاقة متواصلة</a:t>
            </a:r>
            <a:endParaRPr lang="he-IL" sz="1600" b="1" dirty="0">
              <a:solidFill>
                <a:schemeClr val="tx1">
                  <a:lumMod val="85000"/>
                  <a:lumOff val="15000"/>
                </a:schemeClr>
              </a:solidFill>
              <a:latin typeface="Times New Roman" pitchFamily="18" charset="0"/>
              <a:cs typeface="Times New Roman" pitchFamily="18" charset="0"/>
            </a:endParaRPr>
          </a:p>
          <a:p>
            <a:pPr algn="ctr" rtl="1"/>
            <a:endParaRPr lang="en-US" sz="1600" b="1" dirty="0">
              <a:solidFill>
                <a:schemeClr val="tx1"/>
              </a:solidFill>
              <a:latin typeface="Gisha" panose="020B0502040204020203" pitchFamily="34" charset="-79"/>
              <a:cs typeface="Gisha" panose="020B0502040204020203" pitchFamily="34" charset="-79"/>
            </a:endParaRPr>
          </a:p>
        </p:txBody>
      </p:sp>
      <p:sp>
        <p:nvSpPr>
          <p:cNvPr id="58" name="Rectangle 57"/>
          <p:cNvSpPr/>
          <p:nvPr/>
        </p:nvSpPr>
        <p:spPr>
          <a:xfrm>
            <a:off x="7804864" y="3577064"/>
            <a:ext cx="2163651" cy="1390918"/>
          </a:xfrm>
          <a:prstGeom prst="rect">
            <a:avLst/>
          </a:prstGeom>
          <a:solidFill>
            <a:srgbClr val="FEEEDE"/>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1600" b="1" dirty="0">
                <a:solidFill>
                  <a:schemeClr val="tx1">
                    <a:lumMod val="85000"/>
                    <a:lumOff val="15000"/>
                  </a:schemeClr>
                </a:solidFill>
                <a:latin typeface="Times New Roman" pitchFamily="18" charset="0"/>
                <a:cs typeface="Times New Roman" pitchFamily="18" charset="0"/>
              </a:rPr>
              <a:t>بالإضافة إلى ما هو مطلوب في المجال المعرفي</a:t>
            </a:r>
            <a:endParaRPr lang="he-IL" sz="1600" b="1" dirty="0">
              <a:solidFill>
                <a:schemeClr val="tx1">
                  <a:lumMod val="85000"/>
                  <a:lumOff val="15000"/>
                </a:schemeClr>
              </a:solidFill>
              <a:latin typeface="Times New Roman" pitchFamily="18" charset="0"/>
              <a:cs typeface="Times New Roman" pitchFamily="18" charset="0"/>
            </a:endParaRPr>
          </a:p>
          <a:p>
            <a:pPr algn="ctr" rtl="1"/>
            <a:endParaRPr lang="en-US" sz="1600" b="1" dirty="0">
              <a:solidFill>
                <a:schemeClr val="tx1"/>
              </a:solidFill>
              <a:latin typeface="Gisha" panose="020B0502040204020203" pitchFamily="34" charset="-79"/>
              <a:cs typeface="Gisha" panose="020B0502040204020203" pitchFamily="34" charset="-79"/>
            </a:endParaRPr>
          </a:p>
        </p:txBody>
      </p:sp>
      <p:sp>
        <p:nvSpPr>
          <p:cNvPr id="59" name="Rectangle 58"/>
          <p:cNvSpPr/>
          <p:nvPr/>
        </p:nvSpPr>
        <p:spPr>
          <a:xfrm>
            <a:off x="4882316" y="3577064"/>
            <a:ext cx="2163651" cy="1390918"/>
          </a:xfrm>
          <a:prstGeom prst="rect">
            <a:avLst/>
          </a:prstGeom>
          <a:solidFill>
            <a:srgbClr val="FDFBD3"/>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1600" b="1" dirty="0">
                <a:solidFill>
                  <a:schemeClr val="tx1">
                    <a:lumMod val="85000"/>
                    <a:lumOff val="15000"/>
                  </a:schemeClr>
                </a:solidFill>
                <a:latin typeface="Times New Roman" pitchFamily="18" charset="0"/>
                <a:cs typeface="Times New Roman" pitchFamily="18" charset="0"/>
              </a:rPr>
              <a:t>تأهيل الطالب للوظيفة في مكان المرور بالتجربة</a:t>
            </a:r>
            <a:endParaRPr lang="he-IL" sz="1600" dirty="0">
              <a:solidFill>
                <a:schemeClr val="tx1">
                  <a:lumMod val="85000"/>
                  <a:lumOff val="15000"/>
                </a:schemeClr>
              </a:solidFill>
              <a:latin typeface="Times New Roman" pitchFamily="18" charset="0"/>
              <a:cs typeface="Times New Roman" pitchFamily="18" charset="0"/>
            </a:endParaRPr>
          </a:p>
          <a:p>
            <a:pPr algn="ctr" rtl="1"/>
            <a:endParaRPr lang="en-US" sz="1600" b="1" dirty="0">
              <a:solidFill>
                <a:schemeClr val="tx1"/>
              </a:solidFill>
              <a:latin typeface="Gisha" panose="020B0502040204020203" pitchFamily="34" charset="-79"/>
              <a:cs typeface="Gisha" panose="020B0502040204020203" pitchFamily="34" charset="-79"/>
            </a:endParaRPr>
          </a:p>
        </p:txBody>
      </p:sp>
      <p:sp>
        <p:nvSpPr>
          <p:cNvPr id="60" name="Rectangle 59"/>
          <p:cNvSpPr/>
          <p:nvPr/>
        </p:nvSpPr>
        <p:spPr>
          <a:xfrm>
            <a:off x="1959768" y="3577064"/>
            <a:ext cx="2163651" cy="1390918"/>
          </a:xfrm>
          <a:prstGeom prst="rect">
            <a:avLst/>
          </a:prstGeom>
          <a:solidFill>
            <a:srgbClr val="D5FFF7"/>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1600" b="1" dirty="0">
                <a:solidFill>
                  <a:schemeClr val="tx1">
                    <a:lumMod val="85000"/>
                    <a:lumOff val="15000"/>
                  </a:schemeClr>
                </a:solidFill>
                <a:latin typeface="Times New Roman" pitchFamily="18" charset="0"/>
                <a:cs typeface="Times New Roman" pitchFamily="18" charset="0"/>
              </a:rPr>
              <a:t>تأهيل الطالب للوظيفة في مكان المرور بالتجربة</a:t>
            </a:r>
            <a:endParaRPr lang="he-IL" sz="1600" dirty="0">
              <a:solidFill>
                <a:schemeClr val="tx1">
                  <a:lumMod val="85000"/>
                  <a:lumOff val="15000"/>
                </a:schemeClr>
              </a:solidFill>
              <a:latin typeface="Times New Roman" pitchFamily="18" charset="0"/>
              <a:cs typeface="Times New Roman" pitchFamily="18" charset="0"/>
            </a:endParaRPr>
          </a:p>
          <a:p>
            <a:pPr algn="ctr" rtl="1"/>
            <a:endParaRPr lang="en-US" sz="1600" b="1" dirty="0">
              <a:solidFill>
                <a:schemeClr val="tx1"/>
              </a:solidFill>
              <a:latin typeface="Gisha" panose="020B0502040204020203" pitchFamily="34" charset="-79"/>
              <a:cs typeface="Gisha" panose="020B0502040204020203" pitchFamily="34" charset="-79"/>
            </a:endParaRPr>
          </a:p>
        </p:txBody>
      </p:sp>
      <p:pic>
        <p:nvPicPr>
          <p:cNvPr id="1026"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350101" y="1696434"/>
            <a:ext cx="494933" cy="494933"/>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035525" y="1696434"/>
            <a:ext cx="494933" cy="494933"/>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49572" y="1669866"/>
            <a:ext cx="494933" cy="4949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831625" y="1669865"/>
            <a:ext cx="494933" cy="4949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44505" y="3434372"/>
            <a:ext cx="494933" cy="49493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913453" y="3361387"/>
            <a:ext cx="494933" cy="49493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885622" y="3426757"/>
            <a:ext cx="494933" cy="494933"/>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מספר שקופית 1"/>
          <p:cNvSpPr>
            <a:spLocks noGrp="1"/>
          </p:cNvSpPr>
          <p:nvPr>
            <p:ph type="sldNum" sz="quarter" idx="12"/>
          </p:nvPr>
        </p:nvSpPr>
        <p:spPr/>
        <p:txBody>
          <a:bodyPr/>
          <a:lstStyle/>
          <a:p>
            <a:fld id="{0FF54DE5-C571-48E8-A5BC-B369434E2F44}" type="slidenum">
              <a:rPr lang="he-IL" smtClean="0"/>
              <a:t>19</a:t>
            </a:fld>
            <a:endParaRPr lang="he-IL"/>
          </a:p>
        </p:txBody>
      </p:sp>
    </p:spTree>
    <p:extLst>
      <p:ext uri="{BB962C8B-B14F-4D97-AF65-F5344CB8AC3E}">
        <p14:creationId xmlns:p14="http://schemas.microsoft.com/office/powerpoint/2010/main" val="1355607818"/>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1"/>
          <p:cNvSpPr txBox="1">
            <a:spLocks/>
          </p:cNvSpPr>
          <p:nvPr/>
        </p:nvSpPr>
        <p:spPr>
          <a:xfrm>
            <a:off x="2461609" y="0"/>
            <a:ext cx="6949091" cy="1143000"/>
          </a:xfrm>
          <a:prstGeom prst="rect">
            <a:avLst/>
          </a:prstGeom>
        </p:spPr>
        <p:txBody>
          <a:bodyPr vert="horz" lIns="0" tIns="45720" rIns="0" bIns="45720" rtlCol="1"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rtl="1">
              <a:defRPr/>
            </a:pPr>
            <a:r>
              <a:rPr lang="ar-SA" sz="4000" b="1" dirty="0">
                <a:effectLst>
                  <a:outerShdw blurRad="38100" dist="38100" dir="2700000" algn="tl">
                    <a:srgbClr val="000000">
                      <a:alpha val="43137"/>
                    </a:srgbClr>
                  </a:outerShdw>
                </a:effectLst>
                <a:latin typeface="Times New Roman" pitchFamily="18" charset="0"/>
                <a:cs typeface="Times New Roman" pitchFamily="18" charset="0"/>
              </a:rPr>
              <a:t>أمثلة حول التجربة العملية الشخصية</a:t>
            </a:r>
            <a:endParaRPr lang="he-IL" sz="4000" b="1" dirty="0">
              <a:solidFill>
                <a:schemeClr val="accent6">
                  <a:lumMod val="50000"/>
                </a:schemeClr>
              </a:solidFill>
              <a:latin typeface="Gisha" panose="020B0502040204020203" pitchFamily="34" charset="-79"/>
              <a:cs typeface="Gisha" panose="020B0502040204020203" pitchFamily="34" charset="-79"/>
            </a:endParaRPr>
          </a:p>
        </p:txBody>
      </p:sp>
      <p:sp>
        <p:nvSpPr>
          <p:cNvPr id="2" name="מציין מיקום של מספר שקופית 1"/>
          <p:cNvSpPr>
            <a:spLocks noGrp="1"/>
          </p:cNvSpPr>
          <p:nvPr>
            <p:ph type="sldNum" sz="quarter" idx="12"/>
          </p:nvPr>
        </p:nvSpPr>
        <p:spPr/>
        <p:txBody>
          <a:bodyPr/>
          <a:lstStyle/>
          <a:p>
            <a:fld id="{0FF54DE5-C571-48E8-A5BC-B369434E2F44}" type="slidenum">
              <a:rPr lang="he-IL" smtClean="0"/>
              <a:t>20</a:t>
            </a:fld>
            <a:endParaRPr lang="he-IL"/>
          </a:p>
        </p:txBody>
      </p:sp>
      <p:graphicFrame>
        <p:nvGraphicFramePr>
          <p:cNvPr id="9" name="מציין מיקום תוכן 3"/>
          <p:cNvGraphicFramePr>
            <a:graphicFrameLocks noGrp="1"/>
          </p:cNvGraphicFramePr>
          <p:nvPr>
            <p:ph idx="1"/>
            <p:extLst>
              <p:ext uri="{D42A27DB-BD31-4B8C-83A1-F6EECF244321}">
                <p14:modId xmlns:p14="http://schemas.microsoft.com/office/powerpoint/2010/main" val="4031419151"/>
              </p:ext>
            </p:extLst>
          </p:nvPr>
        </p:nvGraphicFramePr>
        <p:xfrm>
          <a:off x="6317673" y="1425040"/>
          <a:ext cx="5127246" cy="5112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מציין מיקום תוכן 3"/>
          <p:cNvGraphicFramePr>
            <a:graphicFrameLocks/>
          </p:cNvGraphicFramePr>
          <p:nvPr>
            <p:extLst>
              <p:ext uri="{D42A27DB-BD31-4B8C-83A1-F6EECF244321}">
                <p14:modId xmlns:p14="http://schemas.microsoft.com/office/powerpoint/2010/main" val="143548971"/>
              </p:ext>
            </p:extLst>
          </p:nvPr>
        </p:nvGraphicFramePr>
        <p:xfrm>
          <a:off x="190005" y="1496291"/>
          <a:ext cx="5058888" cy="51247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9857324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out)">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out)">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10"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כותרת 1"/>
          <p:cNvSpPr>
            <a:spLocks noGrp="1"/>
          </p:cNvSpPr>
          <p:nvPr>
            <p:ph type="title"/>
          </p:nvPr>
        </p:nvSpPr>
        <p:spPr>
          <a:xfrm>
            <a:off x="-269785" y="-104775"/>
            <a:ext cx="10751757" cy="1143000"/>
          </a:xfrm>
        </p:spPr>
        <p:txBody>
          <a:bodyPr rtlCol="1">
            <a:noAutofit/>
          </a:bodyPr>
          <a:lstStyle/>
          <a:p>
            <a:pPr algn="ctr" rtl="1">
              <a:defRPr/>
            </a:pPr>
            <a:r>
              <a:rPr lang="ar-SA" sz="3600" b="1" dirty="0">
                <a:effectLst>
                  <a:outerShdw blurRad="38100" dist="38100" dir="2700000" algn="tl">
                    <a:srgbClr val="000000">
                      <a:alpha val="43137"/>
                    </a:srgbClr>
                  </a:outerShdw>
                </a:effectLst>
                <a:latin typeface="Times New Roman" pitchFamily="18" charset="0"/>
                <a:cs typeface="Times New Roman" pitchFamily="18" charset="0"/>
              </a:rPr>
              <a:t>معايـيـر لـ </a:t>
            </a:r>
            <a:r>
              <a:rPr lang="he-IL" sz="3600" b="1" dirty="0">
                <a:effectLst>
                  <a:outerShdw blurRad="38100" dist="38100" dir="2700000" algn="tl">
                    <a:srgbClr val="000000">
                      <a:alpha val="43137"/>
                    </a:srgbClr>
                  </a:outerShdw>
                </a:effectLst>
                <a:latin typeface="David" panose="020E0502060401010101" pitchFamily="34" charset="-79"/>
              </a:rPr>
              <a:t>"</a:t>
            </a:r>
            <a:r>
              <a:rPr lang="ar-SA" sz="3600" b="1" dirty="0">
                <a:effectLst>
                  <a:outerShdw blurRad="38100" dist="38100" dir="2700000" algn="tl">
                    <a:srgbClr val="000000">
                      <a:alpha val="43137"/>
                    </a:srgbClr>
                  </a:outerShdw>
                </a:effectLst>
                <a:latin typeface="Times New Roman" pitchFamily="18" charset="0"/>
                <a:cs typeface="Times New Roman" pitchFamily="18" charset="0"/>
              </a:rPr>
              <a:t> مشروع </a:t>
            </a:r>
            <a:r>
              <a:rPr lang="he-IL" sz="3600" b="1" dirty="0">
                <a:effectLst>
                  <a:outerShdw blurRad="38100" dist="38100" dir="2700000" algn="tl">
                    <a:srgbClr val="000000">
                      <a:alpha val="43137"/>
                    </a:srgbClr>
                  </a:outerShdw>
                </a:effectLst>
                <a:latin typeface="David" panose="020E0502060401010101" pitchFamily="34" charset="-79"/>
              </a:rPr>
              <a:t>"</a:t>
            </a:r>
            <a:r>
              <a:rPr lang="ar-SA" sz="3600" b="1" dirty="0">
                <a:effectLst>
                  <a:outerShdw blurRad="38100" dist="38100" dir="2700000" algn="tl">
                    <a:srgbClr val="000000">
                      <a:alpha val="43137"/>
                    </a:srgbClr>
                  </a:outerShdw>
                </a:effectLst>
                <a:latin typeface="David" panose="020E0502060401010101" pitchFamily="34" charset="-79"/>
              </a:rPr>
              <a:t>-</a:t>
            </a:r>
            <a:r>
              <a:rPr lang="ar-SA" sz="3600" b="1" dirty="0">
                <a:effectLst>
                  <a:outerShdw blurRad="38100" dist="38100" dir="2700000" algn="tl">
                    <a:srgbClr val="000000">
                      <a:alpha val="43137"/>
                    </a:srgbClr>
                  </a:outerShdw>
                </a:effectLst>
                <a:latin typeface="Times New Roman" pitchFamily="18" charset="0"/>
                <a:cs typeface="Times New Roman" pitchFamily="18" charset="0"/>
              </a:rPr>
              <a:t> التجربة العملية الجماعية</a:t>
            </a:r>
            <a:endParaRPr lang="he-IL" sz="3600" b="1" dirty="0">
              <a:solidFill>
                <a:schemeClr val="accent6">
                  <a:lumMod val="50000"/>
                </a:schemeClr>
              </a:solidFill>
              <a:latin typeface="Gisha" panose="020B0502040204020203" pitchFamily="34" charset="-79"/>
              <a:cs typeface="Gisha" panose="020B0502040204020203" pitchFamily="34" charset="-79"/>
            </a:endParaRPr>
          </a:p>
        </p:txBody>
      </p:sp>
      <p:sp>
        <p:nvSpPr>
          <p:cNvPr id="24" name="Rectangle 23"/>
          <p:cNvSpPr/>
          <p:nvPr/>
        </p:nvSpPr>
        <p:spPr>
          <a:xfrm>
            <a:off x="7667430" y="2105706"/>
            <a:ext cx="2293663" cy="1571300"/>
          </a:xfrm>
          <a:prstGeom prst="rect">
            <a:avLst/>
          </a:prstGeom>
          <a:solidFill>
            <a:srgbClr val="FDFBD3"/>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defRPr/>
            </a:pPr>
            <a:r>
              <a:rPr lang="ar-SA" sz="1600" b="1" spc="-100" dirty="0">
                <a:solidFill>
                  <a:schemeClr val="accent2">
                    <a:lumMod val="50000"/>
                  </a:schemeClr>
                </a:solidFill>
                <a:latin typeface="Times New Roman" pitchFamily="18" charset="0"/>
                <a:cs typeface="Times New Roman" pitchFamily="18" charset="0"/>
              </a:rPr>
              <a:t>30 ساعة في كل سنة ( من العاشر</a:t>
            </a:r>
            <a:r>
              <a:rPr lang="ar-SA" sz="1600" spc="-100" dirty="0">
                <a:solidFill>
                  <a:schemeClr val="accent2">
                    <a:lumMod val="50000"/>
                  </a:schemeClr>
                </a:solidFill>
                <a:latin typeface="Times New Roman" pitchFamily="18" charset="0"/>
                <a:cs typeface="Times New Roman" pitchFamily="18" charset="0"/>
              </a:rPr>
              <a:t>- </a:t>
            </a:r>
            <a:r>
              <a:rPr lang="ar-SA" sz="1600" b="1" spc="-100" dirty="0">
                <a:solidFill>
                  <a:schemeClr val="accent2">
                    <a:lumMod val="50000"/>
                  </a:schemeClr>
                </a:solidFill>
                <a:latin typeface="Times New Roman" pitchFamily="18" charset="0"/>
                <a:cs typeface="Times New Roman" pitchFamily="18" charset="0"/>
              </a:rPr>
              <a:t>الثاني عشر ) يشمل التحضير،  التخطيط، التنفيذ، الإعداد والتلخيص</a:t>
            </a:r>
            <a:endParaRPr lang="en-US" sz="1600" b="1" dirty="0">
              <a:solidFill>
                <a:schemeClr val="tx1">
                  <a:lumMod val="85000"/>
                  <a:lumOff val="15000"/>
                </a:schemeClr>
              </a:solidFill>
            </a:endParaRPr>
          </a:p>
        </p:txBody>
      </p:sp>
      <p:sp>
        <p:nvSpPr>
          <p:cNvPr id="25" name="Rectangle 24"/>
          <p:cNvSpPr/>
          <p:nvPr/>
        </p:nvSpPr>
        <p:spPr>
          <a:xfrm>
            <a:off x="4879887" y="2105706"/>
            <a:ext cx="2293663" cy="1571300"/>
          </a:xfrm>
          <a:prstGeom prst="rect">
            <a:avLst/>
          </a:prstGeom>
          <a:solidFill>
            <a:srgbClr val="FEEEDE"/>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1600" b="1" spc="-100" dirty="0">
                <a:solidFill>
                  <a:schemeClr val="accent2">
                    <a:lumMod val="50000"/>
                  </a:schemeClr>
                </a:solidFill>
                <a:latin typeface="Times New Roman" pitchFamily="18" charset="0"/>
                <a:cs typeface="Times New Roman" pitchFamily="18" charset="0"/>
              </a:rPr>
              <a:t>على الأقل ثـلاثـة طلاب في المجموعة</a:t>
            </a:r>
            <a:endParaRPr lang="en-US" sz="1600" b="1" dirty="0">
              <a:solidFill>
                <a:schemeClr val="tx1">
                  <a:lumMod val="85000"/>
                  <a:lumOff val="15000"/>
                </a:schemeClr>
              </a:solidFill>
            </a:endParaRPr>
          </a:p>
          <a:p>
            <a:pPr algn="ctr" rtl="1"/>
            <a:endParaRPr lang="en-US" sz="1600" b="1" dirty="0">
              <a:solidFill>
                <a:schemeClr val="tx1"/>
              </a:solidFill>
              <a:latin typeface="Gisha" panose="020B0502040204020203" pitchFamily="34" charset="-79"/>
              <a:cs typeface="Gisha" panose="020B0502040204020203" pitchFamily="34" charset="-79"/>
            </a:endParaRPr>
          </a:p>
        </p:txBody>
      </p:sp>
      <p:sp>
        <p:nvSpPr>
          <p:cNvPr id="26" name="Rectangle 25"/>
          <p:cNvSpPr/>
          <p:nvPr/>
        </p:nvSpPr>
        <p:spPr>
          <a:xfrm>
            <a:off x="2092344" y="2105706"/>
            <a:ext cx="2293663" cy="1571300"/>
          </a:xfrm>
          <a:prstGeom prst="rect">
            <a:avLst/>
          </a:prstGeom>
          <a:solidFill>
            <a:srgbClr val="FEEFFF"/>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1600" b="1" spc="-100" dirty="0">
                <a:solidFill>
                  <a:schemeClr val="accent2">
                    <a:lumMod val="50000"/>
                  </a:schemeClr>
                </a:solidFill>
                <a:latin typeface="Times New Roman" pitchFamily="18" charset="0"/>
                <a:cs typeface="Times New Roman" pitchFamily="18" charset="0"/>
              </a:rPr>
              <a:t>تركيبة المجموعة: من نفس الصف/ من صفوف مختلفة/ من مدارس مختلفة</a:t>
            </a:r>
            <a:endParaRPr lang="en-US" sz="1600" b="1" dirty="0">
              <a:solidFill>
                <a:schemeClr val="tx1">
                  <a:lumMod val="85000"/>
                  <a:lumOff val="15000"/>
                </a:schemeClr>
              </a:solidFill>
            </a:endParaRPr>
          </a:p>
          <a:p>
            <a:pPr algn="ctr" rtl="1"/>
            <a:endParaRPr lang="en-US" sz="1600" b="1" dirty="0">
              <a:solidFill>
                <a:schemeClr val="tx1"/>
              </a:solidFill>
              <a:latin typeface="Gisha" panose="020B0502040204020203" pitchFamily="34" charset="-79"/>
              <a:cs typeface="Gisha" panose="020B0502040204020203" pitchFamily="34" charset="-79"/>
            </a:endParaRPr>
          </a:p>
        </p:txBody>
      </p:sp>
      <p:sp>
        <p:nvSpPr>
          <p:cNvPr id="27" name="Rectangle 26"/>
          <p:cNvSpPr/>
          <p:nvPr/>
        </p:nvSpPr>
        <p:spPr>
          <a:xfrm>
            <a:off x="7667430" y="4069647"/>
            <a:ext cx="2293663" cy="1571300"/>
          </a:xfrm>
          <a:prstGeom prst="rect">
            <a:avLst/>
          </a:prstGeom>
          <a:solidFill>
            <a:srgbClr val="E1FFFF"/>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1600" b="1" spc="-100" dirty="0">
                <a:solidFill>
                  <a:schemeClr val="accent2">
                    <a:lumMod val="50000"/>
                  </a:schemeClr>
                </a:solidFill>
                <a:latin typeface="Times New Roman" pitchFamily="18" charset="0"/>
                <a:cs typeface="Times New Roman" pitchFamily="18" charset="0"/>
              </a:rPr>
              <a:t>مبادرة ذاتية من الطلاب</a:t>
            </a:r>
            <a:endParaRPr lang="en-US" sz="1600" b="1" dirty="0">
              <a:solidFill>
                <a:schemeClr val="tx1">
                  <a:lumMod val="85000"/>
                  <a:lumOff val="15000"/>
                </a:schemeClr>
              </a:solidFill>
            </a:endParaRPr>
          </a:p>
          <a:p>
            <a:pPr algn="ctr" rtl="1"/>
            <a:endParaRPr lang="en-US" sz="1600" b="1" dirty="0">
              <a:solidFill>
                <a:schemeClr val="tx1"/>
              </a:solidFill>
              <a:latin typeface="Gisha" panose="020B0502040204020203" pitchFamily="34" charset="-79"/>
              <a:cs typeface="Gisha" panose="020B0502040204020203" pitchFamily="34" charset="-79"/>
            </a:endParaRPr>
          </a:p>
        </p:txBody>
      </p:sp>
      <p:sp>
        <p:nvSpPr>
          <p:cNvPr id="28" name="Rectangle 27"/>
          <p:cNvSpPr/>
          <p:nvPr/>
        </p:nvSpPr>
        <p:spPr>
          <a:xfrm>
            <a:off x="4891608" y="4069647"/>
            <a:ext cx="2293663" cy="1571300"/>
          </a:xfrm>
          <a:prstGeom prst="rect">
            <a:avLst/>
          </a:prstGeom>
          <a:solidFill>
            <a:srgbClr val="D9FED6"/>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1600" b="1" spc="-100" dirty="0">
                <a:solidFill>
                  <a:schemeClr val="accent2">
                    <a:lumMod val="50000"/>
                  </a:schemeClr>
                </a:solidFill>
                <a:latin typeface="Times New Roman" pitchFamily="18" charset="0"/>
                <a:cs typeface="Times New Roman" pitchFamily="18" charset="0"/>
              </a:rPr>
              <a:t>تـنـفـيـذ على طول السنة أو في مناسبات لمرة واحدة</a:t>
            </a:r>
            <a:endParaRPr lang="en-US" sz="1600" b="1" dirty="0">
              <a:solidFill>
                <a:schemeClr val="tx1">
                  <a:lumMod val="85000"/>
                  <a:lumOff val="15000"/>
                </a:schemeClr>
              </a:solidFill>
            </a:endParaRPr>
          </a:p>
          <a:p>
            <a:pPr algn="ctr" rtl="1"/>
            <a:endParaRPr lang="en-US" sz="1600" b="1" dirty="0">
              <a:solidFill>
                <a:schemeClr val="tx1"/>
              </a:solidFill>
              <a:latin typeface="Gisha" panose="020B0502040204020203" pitchFamily="34" charset="-79"/>
              <a:cs typeface="Gisha" panose="020B0502040204020203" pitchFamily="34" charset="-79"/>
            </a:endParaRPr>
          </a:p>
        </p:txBody>
      </p:sp>
      <p:sp>
        <p:nvSpPr>
          <p:cNvPr id="29" name="Rectangle 28"/>
          <p:cNvSpPr/>
          <p:nvPr/>
        </p:nvSpPr>
        <p:spPr>
          <a:xfrm>
            <a:off x="2070310" y="4069647"/>
            <a:ext cx="2293663" cy="1571300"/>
          </a:xfrm>
          <a:prstGeom prst="rect">
            <a:avLst/>
          </a:prstGeom>
          <a:solidFill>
            <a:srgbClr val="D5FFF7"/>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1600" b="1" spc="-100" dirty="0">
                <a:solidFill>
                  <a:schemeClr val="accent2">
                    <a:lumMod val="50000"/>
                  </a:schemeClr>
                </a:solidFill>
                <a:latin typeface="Times New Roman" pitchFamily="18" charset="0"/>
                <a:cs typeface="Times New Roman" pitchFamily="18" charset="0"/>
              </a:rPr>
              <a:t>نشاط داخل المدرسة، المجتمع المحلي، في أرجاء الدولة أو في الشبكة</a:t>
            </a:r>
            <a:endParaRPr lang="en-US" sz="1600" b="1" dirty="0">
              <a:solidFill>
                <a:schemeClr val="tx1">
                  <a:lumMod val="85000"/>
                  <a:lumOff val="15000"/>
                </a:schemeClr>
              </a:solidFill>
            </a:endParaRPr>
          </a:p>
          <a:p>
            <a:pPr algn="ctr" rtl="1"/>
            <a:endParaRPr lang="en-US" sz="1600" b="1" dirty="0">
              <a:solidFill>
                <a:schemeClr val="tx1"/>
              </a:solidFill>
              <a:latin typeface="Gisha" panose="020B0502040204020203" pitchFamily="34" charset="-79"/>
              <a:cs typeface="Gisha" panose="020B0502040204020203" pitchFamily="34" charset="-79"/>
            </a:endParaRPr>
          </a:p>
        </p:txBody>
      </p:sp>
      <p:pic>
        <p:nvPicPr>
          <p:cNvPr id="31"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609465" y="1931796"/>
            <a:ext cx="494933" cy="49493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609465" y="3886574"/>
            <a:ext cx="494933" cy="49493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879122" y="3886574"/>
            <a:ext cx="494933" cy="49493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853364" y="1931796"/>
            <a:ext cx="494933" cy="494933"/>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077810" y="1931796"/>
            <a:ext cx="494933" cy="49493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http://www.wpclipart.com/plants/flowers/abstract_flower/abstract_flower_6_cartoon.png"/>
          <p:cNvPicPr>
            <a:picLocks noChangeAspect="1" noChangeArrowheads="1"/>
          </p:cNvPicPr>
          <p:nvPr/>
        </p:nvPicPr>
        <p:blipFill>
          <a:blip r:embed="rId2" cstate="email">
            <a:clrChange>
              <a:clrFrom>
                <a:srgbClr val="F7F6F9"/>
              </a:clrFrom>
              <a:clrTo>
                <a:srgbClr val="F7F6F9">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052052" y="3886574"/>
            <a:ext cx="494933" cy="494933"/>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מספר שקופית 1"/>
          <p:cNvSpPr>
            <a:spLocks noGrp="1"/>
          </p:cNvSpPr>
          <p:nvPr>
            <p:ph type="sldNum" sz="quarter" idx="12"/>
          </p:nvPr>
        </p:nvSpPr>
        <p:spPr/>
        <p:txBody>
          <a:bodyPr/>
          <a:lstStyle/>
          <a:p>
            <a:fld id="{0FF54DE5-C571-48E8-A5BC-B369434E2F44}" type="slidenum">
              <a:rPr lang="he-IL" smtClean="0"/>
              <a:t>21</a:t>
            </a:fld>
            <a:endParaRPr lang="he-IL"/>
          </a:p>
        </p:txBody>
      </p:sp>
    </p:spTree>
    <p:extLst>
      <p:ext uri="{BB962C8B-B14F-4D97-AF65-F5344CB8AC3E}">
        <p14:creationId xmlns:p14="http://schemas.microsoft.com/office/powerpoint/2010/main" val="520067390"/>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כותרת 1"/>
          <p:cNvSpPr txBox="1">
            <a:spLocks/>
          </p:cNvSpPr>
          <p:nvPr/>
        </p:nvSpPr>
        <p:spPr>
          <a:xfrm>
            <a:off x="2136116" y="-121562"/>
            <a:ext cx="8742090" cy="1143000"/>
          </a:xfrm>
          <a:prstGeom prst="rect">
            <a:avLst/>
          </a:prstGeom>
        </p:spPr>
        <p:txBody>
          <a:bodyPr vert="horz" lIns="0" tIns="45720" rIns="0" bIns="45720" rtlCol="1"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rtl="1">
              <a:defRPr/>
            </a:pPr>
            <a:r>
              <a:rPr lang="ar-JO" sz="4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ar-SA" sz="4000" b="1" dirty="0" smtClean="0">
                <a:effectLst>
                  <a:outerShdw blurRad="38100" dist="38100" dir="2700000" algn="tl">
                    <a:srgbClr val="000000">
                      <a:alpha val="43137"/>
                    </a:srgbClr>
                  </a:outerShdw>
                </a:effectLst>
                <a:latin typeface="Times New Roman" pitchFamily="18" charset="0"/>
                <a:cs typeface="Times New Roman" pitchFamily="18" charset="0"/>
              </a:rPr>
              <a:t>أمثلة </a:t>
            </a:r>
            <a:r>
              <a:rPr lang="ar-SA" sz="4000" b="1" dirty="0">
                <a:effectLst>
                  <a:outerShdw blurRad="38100" dist="38100" dir="2700000" algn="tl">
                    <a:srgbClr val="000000">
                      <a:alpha val="43137"/>
                    </a:srgbClr>
                  </a:outerShdw>
                </a:effectLst>
                <a:latin typeface="Times New Roman" pitchFamily="18" charset="0"/>
                <a:cs typeface="Times New Roman" pitchFamily="18" charset="0"/>
              </a:rPr>
              <a:t>للتجربة العملية الجماعية</a:t>
            </a:r>
            <a:endParaRPr lang="he-IL" sz="4000" b="1" dirty="0">
              <a:solidFill>
                <a:schemeClr val="accent6">
                  <a:lumMod val="50000"/>
                </a:schemeClr>
              </a:solidFill>
              <a:latin typeface="Gisha" panose="020B0502040204020203" pitchFamily="34" charset="-79"/>
              <a:cs typeface="Gisha" panose="020B0502040204020203" pitchFamily="34" charset="-79"/>
            </a:endParaRPr>
          </a:p>
        </p:txBody>
      </p:sp>
      <p:sp>
        <p:nvSpPr>
          <p:cNvPr id="2" name="מציין מיקום של מספר שקופית 1"/>
          <p:cNvSpPr>
            <a:spLocks noGrp="1"/>
          </p:cNvSpPr>
          <p:nvPr>
            <p:ph type="sldNum" sz="quarter" idx="12"/>
          </p:nvPr>
        </p:nvSpPr>
        <p:spPr/>
        <p:txBody>
          <a:bodyPr/>
          <a:lstStyle/>
          <a:p>
            <a:fld id="{0FF54DE5-C571-48E8-A5BC-B369434E2F44}" type="slidenum">
              <a:rPr lang="he-IL" smtClean="0"/>
              <a:t>22</a:t>
            </a:fld>
            <a:endParaRPr lang="he-IL"/>
          </a:p>
        </p:txBody>
      </p:sp>
      <p:graphicFrame>
        <p:nvGraphicFramePr>
          <p:cNvPr id="11" name="מציין מיקום תוכן 3"/>
          <p:cNvGraphicFramePr>
            <a:graphicFrameLocks noGrp="1"/>
          </p:cNvGraphicFramePr>
          <p:nvPr>
            <p:ph idx="1"/>
            <p:extLst>
              <p:ext uri="{D42A27DB-BD31-4B8C-83A1-F6EECF244321}">
                <p14:modId xmlns:p14="http://schemas.microsoft.com/office/powerpoint/2010/main" val="2071189496"/>
              </p:ext>
            </p:extLst>
          </p:nvPr>
        </p:nvGraphicFramePr>
        <p:xfrm>
          <a:off x="7554975" y="1435770"/>
          <a:ext cx="3816424" cy="3024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מציין מיקום תוכן 3"/>
          <p:cNvGraphicFramePr>
            <a:graphicFrameLocks/>
          </p:cNvGraphicFramePr>
          <p:nvPr>
            <p:extLst>
              <p:ext uri="{D42A27DB-BD31-4B8C-83A1-F6EECF244321}">
                <p14:modId xmlns:p14="http://schemas.microsoft.com/office/powerpoint/2010/main" val="799910969"/>
              </p:ext>
            </p:extLst>
          </p:nvPr>
        </p:nvGraphicFramePr>
        <p:xfrm>
          <a:off x="679788" y="1446890"/>
          <a:ext cx="3816424" cy="25202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3" name="מציין מיקום תוכן 3"/>
          <p:cNvGraphicFramePr>
            <a:graphicFrameLocks/>
          </p:cNvGraphicFramePr>
          <p:nvPr>
            <p:extLst>
              <p:ext uri="{D42A27DB-BD31-4B8C-83A1-F6EECF244321}">
                <p14:modId xmlns:p14="http://schemas.microsoft.com/office/powerpoint/2010/main" val="1875722751"/>
              </p:ext>
            </p:extLst>
          </p:nvPr>
        </p:nvGraphicFramePr>
        <p:xfrm>
          <a:off x="6028129" y="4337720"/>
          <a:ext cx="3816424" cy="252028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4" name="מציין מיקום תוכן 3"/>
          <p:cNvGraphicFramePr>
            <a:graphicFrameLocks/>
          </p:cNvGraphicFramePr>
          <p:nvPr>
            <p:extLst>
              <p:ext uri="{D42A27DB-BD31-4B8C-83A1-F6EECF244321}">
                <p14:modId xmlns:p14="http://schemas.microsoft.com/office/powerpoint/2010/main" val="2074060551"/>
              </p:ext>
            </p:extLst>
          </p:nvPr>
        </p:nvGraphicFramePr>
        <p:xfrm>
          <a:off x="1267636" y="4181682"/>
          <a:ext cx="3816424" cy="252028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pSp>
        <p:nvGrpSpPr>
          <p:cNvPr id="8" name="קבוצה 7"/>
          <p:cNvGrpSpPr/>
          <p:nvPr/>
        </p:nvGrpSpPr>
        <p:grpSpPr>
          <a:xfrm>
            <a:off x="6210601" y="1403742"/>
            <a:ext cx="1676605" cy="915054"/>
            <a:chOff x="-270860" y="1997134"/>
            <a:chExt cx="1676605" cy="915054"/>
          </a:xfrm>
          <a:scene3d>
            <a:camera prst="orthographicFront"/>
            <a:lightRig rig="threePt" dir="t"/>
          </a:scene3d>
        </p:grpSpPr>
        <p:sp>
          <p:nvSpPr>
            <p:cNvPr id="9" name="מלבן מעוגל 8"/>
            <p:cNvSpPr/>
            <p:nvPr/>
          </p:nvSpPr>
          <p:spPr>
            <a:xfrm>
              <a:off x="-270860" y="1997134"/>
              <a:ext cx="1676605" cy="915054"/>
            </a:xfrm>
            <a:prstGeom prst="roundRect">
              <a:avLst/>
            </a:prstGeom>
            <a:solidFill>
              <a:schemeClr val="tx2">
                <a:lumMod val="60000"/>
                <a:lumOff val="40000"/>
              </a:schemeClr>
            </a:solidFill>
            <a:sp3d>
              <a:bevelT w="114300" prst="artDeco"/>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מלבן 9"/>
            <p:cNvSpPr/>
            <p:nvPr/>
          </p:nvSpPr>
          <p:spPr>
            <a:xfrm>
              <a:off x="-87214" y="2032571"/>
              <a:ext cx="1309311" cy="62081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ar-SA" sz="1800" b="1" kern="1200" dirty="0" smtClean="0">
                  <a:solidFill>
                    <a:schemeClr val="bg1"/>
                  </a:solidFill>
                  <a:latin typeface="Times New Roman" pitchFamily="18" charset="0"/>
                  <a:cs typeface="Times New Roman" pitchFamily="18" charset="0"/>
                </a:rPr>
                <a:t>أيام مركزة</a:t>
              </a:r>
              <a:endParaRPr lang="he-IL" sz="1800" b="1" kern="1200" dirty="0">
                <a:solidFill>
                  <a:schemeClr val="bg1"/>
                </a:solidFill>
                <a:latin typeface="Times New Roman" pitchFamily="18" charset="0"/>
                <a:cs typeface="Times New Roman" pitchFamily="18" charset="0"/>
              </a:endParaRPr>
            </a:p>
          </p:txBody>
        </p:sp>
      </p:grpSp>
    </p:spTree>
    <p:extLst>
      <p:ext uri="{BB962C8B-B14F-4D97-AF65-F5344CB8AC3E}">
        <p14:creationId xmlns:p14="http://schemas.microsoft.com/office/powerpoint/2010/main" val="282340804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outVertical)">
                                      <p:cBhvr>
                                        <p:cTn id="12" dur="1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outVertical)">
                                      <p:cBhvr>
                                        <p:cTn id="17" dur="1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outVertical)">
                                      <p:cBhvr>
                                        <p:cTn id="2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2" grpId="0">
        <p:bldAsOne/>
      </p:bldGraphic>
      <p:bldGraphic spid="13" grpId="0">
        <p:bldAsOne/>
      </p:bldGraphic>
      <p:bldGraphic spid="14"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מציין מיקום תוכן 3"/>
          <p:cNvGraphicFramePr>
            <a:graphicFrameLocks noGrp="1"/>
          </p:cNvGraphicFramePr>
          <p:nvPr>
            <p:ph idx="1"/>
            <p:extLst>
              <p:ext uri="{D42A27DB-BD31-4B8C-83A1-F6EECF244321}">
                <p14:modId xmlns:p14="http://schemas.microsoft.com/office/powerpoint/2010/main" val="2245026648"/>
              </p:ext>
            </p:extLst>
          </p:nvPr>
        </p:nvGraphicFramePr>
        <p:xfrm>
          <a:off x="670893" y="1155835"/>
          <a:ext cx="10972800" cy="58655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כותרת 1"/>
          <p:cNvSpPr>
            <a:spLocks noGrp="1"/>
          </p:cNvSpPr>
          <p:nvPr>
            <p:ph type="title"/>
          </p:nvPr>
        </p:nvSpPr>
        <p:spPr>
          <a:xfrm>
            <a:off x="1733799" y="-46065"/>
            <a:ext cx="8918368" cy="1143000"/>
          </a:xfrm>
        </p:spPr>
        <p:txBody>
          <a:bodyPr rtlCol="1">
            <a:noAutofit/>
          </a:bodyPr>
          <a:lstStyle/>
          <a:p>
            <a:pPr lvl="0" algn="ctr" rtl="1"/>
            <a:r>
              <a:rPr lang="ar-SA" sz="4000" b="1" dirty="0">
                <a:latin typeface="Times New Roman" pitchFamily="18" charset="0"/>
                <a:cs typeface="Times New Roman" pitchFamily="18" charset="0"/>
              </a:rPr>
              <a:t>روابط ممكنة بمجالات المعرفة</a:t>
            </a:r>
            <a:endParaRPr lang="he-IL" sz="4000" b="1" dirty="0">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665747217"/>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כותרת 1"/>
          <p:cNvSpPr>
            <a:spLocks noGrp="1"/>
          </p:cNvSpPr>
          <p:nvPr>
            <p:ph type="title"/>
          </p:nvPr>
        </p:nvSpPr>
        <p:spPr>
          <a:xfrm>
            <a:off x="1912083" y="13560"/>
            <a:ext cx="8572132" cy="1143000"/>
          </a:xfrm>
        </p:spPr>
        <p:txBody>
          <a:bodyPr rtlCol="1">
            <a:noAutofit/>
          </a:bodyPr>
          <a:lstStyle/>
          <a:p>
            <a:pPr algn="ctr" rtl="1">
              <a:defRPr/>
            </a:pPr>
            <a:r>
              <a:rPr lang="ar-SA" sz="4400" b="1"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أصحاب وظائف في المدرسة</a:t>
            </a:r>
            <a:endParaRPr lang="he-IL" sz="4400" b="1" dirty="0">
              <a:solidFill>
                <a:schemeClr val="accent6">
                  <a:lumMod val="50000"/>
                </a:schemeClr>
              </a:solidFill>
              <a:latin typeface="Gisha" panose="020B0502040204020203" pitchFamily="34" charset="-79"/>
              <a:cs typeface="Gisha" panose="020B0502040204020203" pitchFamily="34" charset="-79"/>
            </a:endParaRPr>
          </a:p>
        </p:txBody>
      </p:sp>
      <p:sp>
        <p:nvSpPr>
          <p:cNvPr id="6" name="אליפסה 9"/>
          <p:cNvSpPr/>
          <p:nvPr/>
        </p:nvSpPr>
        <p:spPr>
          <a:xfrm>
            <a:off x="5313782" y="1969368"/>
            <a:ext cx="1778496" cy="2041376"/>
          </a:xfrm>
          <a:prstGeom prst="ellipse">
            <a:avLst/>
          </a:prstGeom>
          <a:solidFill>
            <a:schemeClr val="bg2">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000" b="1" dirty="0" smtClean="0">
                <a:solidFill>
                  <a:schemeClr val="tx1"/>
                </a:solidFill>
                <a:latin typeface="Times New Roman" pitchFamily="18" charset="0"/>
                <a:cs typeface="Times New Roman" pitchFamily="18" charset="0"/>
              </a:rPr>
              <a:t>طاقم التوجيه المدرسي</a:t>
            </a:r>
            <a:endParaRPr lang="he-IL" sz="2000" b="1" dirty="0">
              <a:solidFill>
                <a:schemeClr val="tx1"/>
              </a:solidFill>
              <a:latin typeface="Times New Roman" pitchFamily="18" charset="0"/>
              <a:cs typeface="Times New Roman" pitchFamily="18" charset="0"/>
            </a:endParaRPr>
          </a:p>
        </p:txBody>
      </p:sp>
      <p:sp>
        <p:nvSpPr>
          <p:cNvPr id="7" name="אליפסה 10"/>
          <p:cNvSpPr/>
          <p:nvPr/>
        </p:nvSpPr>
        <p:spPr>
          <a:xfrm>
            <a:off x="3347863" y="4073588"/>
            <a:ext cx="1590058" cy="1227584"/>
          </a:xfrm>
          <a:prstGeom prst="ellipse">
            <a:avLst/>
          </a:prstGeom>
          <a:solidFill>
            <a:schemeClr val="bg2">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000" b="1" dirty="0">
                <a:solidFill>
                  <a:schemeClr val="tx1"/>
                </a:solidFill>
                <a:latin typeface="Times New Roman" pitchFamily="18" charset="0"/>
                <a:cs typeface="Times New Roman" pitchFamily="18" charset="0"/>
              </a:rPr>
              <a:t>طاقم التربية الاجتماعية</a:t>
            </a:r>
            <a:endParaRPr lang="he-IL" sz="2000" b="1" dirty="0">
              <a:solidFill>
                <a:schemeClr val="tx1"/>
              </a:solidFill>
              <a:latin typeface="Times New Roman" pitchFamily="18" charset="0"/>
              <a:cs typeface="Times New Roman" pitchFamily="18" charset="0"/>
            </a:endParaRPr>
          </a:p>
        </p:txBody>
      </p:sp>
      <p:sp>
        <p:nvSpPr>
          <p:cNvPr id="8" name="אליפסה 11"/>
          <p:cNvSpPr/>
          <p:nvPr/>
        </p:nvSpPr>
        <p:spPr>
          <a:xfrm>
            <a:off x="7596336" y="4056808"/>
            <a:ext cx="1535384" cy="1227584"/>
          </a:xfrm>
          <a:prstGeom prst="ellipse">
            <a:avLst/>
          </a:prstGeom>
          <a:solidFill>
            <a:schemeClr val="bg2">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000" b="1" dirty="0" smtClean="0">
                <a:solidFill>
                  <a:schemeClr val="tx1"/>
                </a:solidFill>
                <a:latin typeface="Times New Roman" pitchFamily="18" charset="0"/>
                <a:cs typeface="Times New Roman" pitchFamily="18" charset="0"/>
              </a:rPr>
              <a:t>الطاقم</a:t>
            </a:r>
            <a:r>
              <a:rPr lang="ar-SA" sz="2000" b="1" dirty="0">
                <a:solidFill>
                  <a:schemeClr val="tx1"/>
                </a:solidFill>
                <a:latin typeface="Times New Roman" pitchFamily="18" charset="0"/>
                <a:cs typeface="Times New Roman" pitchFamily="18" charset="0"/>
              </a:rPr>
              <a:t> الاستشاري</a:t>
            </a:r>
            <a:endParaRPr lang="he-IL" sz="2000" b="1" dirty="0">
              <a:solidFill>
                <a:schemeClr val="tx1"/>
              </a:solidFill>
              <a:latin typeface="Times New Roman" pitchFamily="18" charset="0"/>
              <a:cs typeface="Times New Roman" pitchFamily="18" charset="0"/>
            </a:endParaRPr>
          </a:p>
        </p:txBody>
      </p:sp>
      <p:sp>
        <p:nvSpPr>
          <p:cNvPr id="9" name="אליפסה 12"/>
          <p:cNvSpPr/>
          <p:nvPr/>
        </p:nvSpPr>
        <p:spPr>
          <a:xfrm>
            <a:off x="5604401" y="4732189"/>
            <a:ext cx="1333010" cy="1338981"/>
          </a:xfrm>
          <a:prstGeom prst="ellipse">
            <a:avLst/>
          </a:prstGeom>
          <a:solidFill>
            <a:schemeClr val="bg2">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2000" b="1" dirty="0" smtClean="0">
                <a:solidFill>
                  <a:schemeClr val="tx1"/>
                </a:solidFill>
                <a:latin typeface="Times New Roman" pitchFamily="18" charset="0"/>
                <a:cs typeface="Times New Roman" pitchFamily="18" charset="0"/>
              </a:rPr>
              <a:t>طاقم التفعيل</a:t>
            </a:r>
            <a:endParaRPr lang="he-IL" sz="2000" b="1" dirty="0">
              <a:solidFill>
                <a:schemeClr val="tx1"/>
              </a:solidFill>
              <a:latin typeface="Times New Roman" pitchFamily="18" charset="0"/>
              <a:cs typeface="Times New Roman" pitchFamily="18" charset="0"/>
            </a:endParaRPr>
          </a:p>
        </p:txBody>
      </p:sp>
      <p:sp>
        <p:nvSpPr>
          <p:cNvPr id="10" name="אליפסה 13"/>
          <p:cNvSpPr/>
          <p:nvPr/>
        </p:nvSpPr>
        <p:spPr>
          <a:xfrm>
            <a:off x="6897959" y="2097360"/>
            <a:ext cx="914400" cy="914400"/>
          </a:xfrm>
          <a:prstGeom prst="ellipse">
            <a:avLst/>
          </a:prstGeom>
          <a:solidFill>
            <a:schemeClr val="accent4">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1400" b="1" dirty="0" smtClean="0">
                <a:solidFill>
                  <a:schemeClr val="bg1"/>
                </a:solidFill>
                <a:latin typeface="Times New Roman" pitchFamily="18" charset="0"/>
                <a:cs typeface="Times New Roman" pitchFamily="18" charset="0"/>
              </a:rPr>
              <a:t>المركز التربوي</a:t>
            </a:r>
            <a:endParaRPr lang="he-IL" sz="1400" b="1" dirty="0">
              <a:solidFill>
                <a:schemeClr val="bg1"/>
              </a:solidFill>
              <a:latin typeface="Times New Roman" pitchFamily="18" charset="0"/>
              <a:cs typeface="Times New Roman" pitchFamily="18" charset="0"/>
            </a:endParaRPr>
          </a:p>
        </p:txBody>
      </p:sp>
      <p:sp>
        <p:nvSpPr>
          <p:cNvPr id="11" name="אליפסה 14"/>
          <p:cNvSpPr/>
          <p:nvPr/>
        </p:nvSpPr>
        <p:spPr>
          <a:xfrm>
            <a:off x="6825951" y="3049488"/>
            <a:ext cx="1130424" cy="992678"/>
          </a:xfrm>
          <a:prstGeom prst="ellipse">
            <a:avLst/>
          </a:prstGeom>
          <a:solidFill>
            <a:schemeClr val="accent3">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1400" b="1" dirty="0" smtClean="0">
                <a:solidFill>
                  <a:schemeClr val="tx1"/>
                </a:solidFill>
                <a:latin typeface="Times New Roman" pitchFamily="18" charset="0"/>
                <a:cs typeface="Times New Roman" pitchFamily="18" charset="0"/>
              </a:rPr>
              <a:t>مركز التربية الاجتماعية</a:t>
            </a:r>
            <a:endParaRPr lang="he-IL" sz="1400" b="1" dirty="0">
              <a:solidFill>
                <a:schemeClr val="tx1"/>
              </a:solidFill>
              <a:latin typeface="Times New Roman" pitchFamily="18" charset="0"/>
              <a:cs typeface="Times New Roman" pitchFamily="18" charset="0"/>
            </a:endParaRPr>
          </a:p>
        </p:txBody>
      </p:sp>
      <p:sp>
        <p:nvSpPr>
          <p:cNvPr id="12" name="אליפסה 15"/>
          <p:cNvSpPr/>
          <p:nvPr/>
        </p:nvSpPr>
        <p:spPr>
          <a:xfrm>
            <a:off x="6033863" y="3675856"/>
            <a:ext cx="914400" cy="914400"/>
          </a:xfrm>
          <a:prstGeom prst="ellipse">
            <a:avLst/>
          </a:prstGeom>
          <a:solidFill>
            <a:schemeClr val="accent1">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1400" b="1" u="sng" dirty="0">
                <a:solidFill>
                  <a:srgbClr val="0000CC"/>
                </a:solidFill>
                <a:latin typeface="Times New Roman" pitchFamily="18" charset="0"/>
                <a:cs typeface="Times New Roman" pitchFamily="18" charset="0"/>
              </a:rPr>
              <a:t>المركز </a:t>
            </a:r>
            <a:r>
              <a:rPr lang="ar-SA" sz="1400" b="1" u="sng" dirty="0" smtClean="0">
                <a:solidFill>
                  <a:srgbClr val="0000CC"/>
                </a:solidFill>
                <a:latin typeface="Times New Roman" pitchFamily="18" charset="0"/>
                <a:cs typeface="Times New Roman" pitchFamily="18" charset="0"/>
              </a:rPr>
              <a:t>البلدي</a:t>
            </a:r>
            <a:endParaRPr lang="he-IL" sz="1400" b="1" u="sng" dirty="0">
              <a:solidFill>
                <a:srgbClr val="0000CC"/>
              </a:solidFill>
              <a:latin typeface="Times New Roman" pitchFamily="18" charset="0"/>
              <a:cs typeface="Times New Roman" pitchFamily="18" charset="0"/>
            </a:endParaRPr>
          </a:p>
        </p:txBody>
      </p:sp>
      <p:sp>
        <p:nvSpPr>
          <p:cNvPr id="13" name="אליפסה 16"/>
          <p:cNvSpPr/>
          <p:nvPr/>
        </p:nvSpPr>
        <p:spPr>
          <a:xfrm>
            <a:off x="5025751" y="3337520"/>
            <a:ext cx="914400" cy="914400"/>
          </a:xfrm>
          <a:prstGeom prst="ellipse">
            <a:avLst/>
          </a:prstGeom>
          <a:solidFill>
            <a:schemeClr val="accent2">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1400" b="1" dirty="0">
                <a:solidFill>
                  <a:schemeClr val="tx1"/>
                </a:solidFill>
                <a:latin typeface="Times New Roman" pitchFamily="18" charset="0"/>
                <a:cs typeface="Times New Roman" pitchFamily="18" charset="0"/>
              </a:rPr>
              <a:t>مركز طبقة</a:t>
            </a:r>
            <a:endParaRPr lang="he-IL" sz="1400" b="1" dirty="0">
              <a:solidFill>
                <a:schemeClr val="bg1"/>
              </a:solidFill>
              <a:latin typeface="Times New Roman" pitchFamily="18" charset="0"/>
              <a:cs typeface="Times New Roman" pitchFamily="18" charset="0"/>
            </a:endParaRPr>
          </a:p>
        </p:txBody>
      </p:sp>
      <p:sp>
        <p:nvSpPr>
          <p:cNvPr id="14" name="אליפסה 17"/>
          <p:cNvSpPr/>
          <p:nvPr/>
        </p:nvSpPr>
        <p:spPr>
          <a:xfrm>
            <a:off x="4355975" y="2370641"/>
            <a:ext cx="1163893" cy="1089191"/>
          </a:xfrm>
          <a:prstGeom prst="ellipse">
            <a:avLst/>
          </a:prstGeom>
          <a:solidFill>
            <a:schemeClr val="accent6">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1400" b="1" dirty="0">
                <a:solidFill>
                  <a:schemeClr val="tx1"/>
                </a:solidFill>
                <a:latin typeface="Times New Roman" pitchFamily="18" charset="0"/>
                <a:cs typeface="Times New Roman" pitchFamily="18" charset="0"/>
              </a:rPr>
              <a:t>المركز </a:t>
            </a:r>
            <a:r>
              <a:rPr lang="ar-SA" sz="1400" b="1" dirty="0" smtClean="0">
                <a:solidFill>
                  <a:schemeClr val="tx1"/>
                </a:solidFill>
                <a:latin typeface="Times New Roman" pitchFamily="18" charset="0"/>
                <a:cs typeface="Times New Roman" pitchFamily="18" charset="0"/>
              </a:rPr>
              <a:t>الاستشاري</a:t>
            </a:r>
            <a:endParaRPr lang="he-IL" sz="1400" b="1" dirty="0">
              <a:solidFill>
                <a:schemeClr val="tx1"/>
              </a:solidFill>
              <a:latin typeface="Times New Roman" pitchFamily="18" charset="0"/>
              <a:cs typeface="Times New Roman" pitchFamily="18" charset="0"/>
            </a:endParaRPr>
          </a:p>
        </p:txBody>
      </p:sp>
      <p:sp>
        <p:nvSpPr>
          <p:cNvPr id="15" name="אליפסה 18"/>
          <p:cNvSpPr/>
          <p:nvPr/>
        </p:nvSpPr>
        <p:spPr>
          <a:xfrm>
            <a:off x="5025751" y="1505734"/>
            <a:ext cx="1148236" cy="957808"/>
          </a:xfrm>
          <a:prstGeom prst="ellipse">
            <a:avLst/>
          </a:prstGeom>
          <a:solidFill>
            <a:schemeClr val="accent5">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1400" b="1" u="sng" dirty="0" smtClean="0">
                <a:solidFill>
                  <a:srgbClr val="0000CC"/>
                </a:solidFill>
                <a:latin typeface="Times New Roman" pitchFamily="18" charset="0"/>
                <a:cs typeface="Times New Roman" pitchFamily="18" charset="0"/>
              </a:rPr>
              <a:t>مركز التداخل</a:t>
            </a:r>
            <a:endParaRPr lang="he-IL" sz="1400" b="1" u="sng" dirty="0">
              <a:solidFill>
                <a:srgbClr val="0000CC"/>
              </a:solidFill>
              <a:latin typeface="Times New Roman" pitchFamily="18" charset="0"/>
              <a:cs typeface="Times New Roman" pitchFamily="18" charset="0"/>
            </a:endParaRPr>
          </a:p>
        </p:txBody>
      </p:sp>
      <p:sp>
        <p:nvSpPr>
          <p:cNvPr id="16" name="אליפסה 19"/>
          <p:cNvSpPr/>
          <p:nvPr/>
        </p:nvSpPr>
        <p:spPr>
          <a:xfrm>
            <a:off x="6239570" y="1393304"/>
            <a:ext cx="925787" cy="914400"/>
          </a:xfrm>
          <a:prstGeom prst="ellipse">
            <a:avLst/>
          </a:prstGeom>
          <a:solidFill>
            <a:srgbClr val="DD9A7F"/>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1400" b="1" dirty="0" smtClean="0">
                <a:solidFill>
                  <a:schemeClr val="bg1"/>
                </a:solidFill>
                <a:latin typeface="Times New Roman" pitchFamily="18" charset="0"/>
                <a:cs typeface="Times New Roman" pitchFamily="18" charset="0"/>
              </a:rPr>
              <a:t>مدير المدرسة</a:t>
            </a:r>
            <a:endParaRPr lang="he-IL" sz="1400" b="1" dirty="0">
              <a:solidFill>
                <a:schemeClr val="bg1"/>
              </a:solidFill>
              <a:latin typeface="Times New Roman" pitchFamily="18" charset="0"/>
              <a:cs typeface="Times New Roman" pitchFamily="18" charset="0"/>
            </a:endParaRPr>
          </a:p>
        </p:txBody>
      </p:sp>
      <p:sp>
        <p:nvSpPr>
          <p:cNvPr id="17" name="אליפסה 26"/>
          <p:cNvSpPr/>
          <p:nvPr/>
        </p:nvSpPr>
        <p:spPr>
          <a:xfrm>
            <a:off x="2555775" y="3553544"/>
            <a:ext cx="1143147" cy="977244"/>
          </a:xfrm>
          <a:prstGeom prst="ellipse">
            <a:avLst/>
          </a:prstGeom>
          <a:solidFill>
            <a:srgbClr val="CBC173"/>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1400" b="1" dirty="0">
                <a:solidFill>
                  <a:schemeClr val="tx1"/>
                </a:solidFill>
                <a:latin typeface="Times New Roman" pitchFamily="18" charset="0"/>
                <a:cs typeface="Times New Roman" pitchFamily="18" charset="0"/>
              </a:rPr>
              <a:t>مركز التربية الاجتماعية</a:t>
            </a:r>
            <a:endParaRPr lang="he-IL" sz="1400" b="1" dirty="0">
              <a:solidFill>
                <a:schemeClr val="tx1"/>
              </a:solidFill>
              <a:latin typeface="Times New Roman" pitchFamily="18" charset="0"/>
              <a:cs typeface="Times New Roman" pitchFamily="18" charset="0"/>
            </a:endParaRPr>
          </a:p>
        </p:txBody>
      </p:sp>
      <p:sp>
        <p:nvSpPr>
          <p:cNvPr id="18" name="אליפסה 27"/>
          <p:cNvSpPr/>
          <p:nvPr/>
        </p:nvSpPr>
        <p:spPr>
          <a:xfrm>
            <a:off x="3059831" y="5232798"/>
            <a:ext cx="1152127" cy="914400"/>
          </a:xfrm>
          <a:prstGeom prst="ellipse">
            <a:avLst/>
          </a:prstGeom>
          <a:solidFill>
            <a:schemeClr val="accent3">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1400" b="1" dirty="0" smtClean="0">
                <a:solidFill>
                  <a:schemeClr val="tx1"/>
                </a:solidFill>
                <a:latin typeface="Times New Roman" pitchFamily="18" charset="0"/>
                <a:cs typeface="Times New Roman" pitchFamily="18" charset="0"/>
              </a:rPr>
              <a:t>موجه مجلس الطلاب</a:t>
            </a:r>
            <a:endParaRPr lang="he-IL" sz="1400" b="1" dirty="0">
              <a:solidFill>
                <a:schemeClr val="tx1"/>
              </a:solidFill>
              <a:latin typeface="Times New Roman" pitchFamily="18" charset="0"/>
              <a:cs typeface="Times New Roman" pitchFamily="18" charset="0"/>
            </a:endParaRPr>
          </a:p>
        </p:txBody>
      </p:sp>
      <p:sp>
        <p:nvSpPr>
          <p:cNvPr id="19" name="אליפסה 28"/>
          <p:cNvSpPr/>
          <p:nvPr/>
        </p:nvSpPr>
        <p:spPr>
          <a:xfrm>
            <a:off x="4809727" y="5310336"/>
            <a:ext cx="914400" cy="914400"/>
          </a:xfrm>
          <a:prstGeom prst="ellipse">
            <a:avLst/>
          </a:prstGeom>
          <a:solidFill>
            <a:schemeClr val="accent2">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1400" b="1" dirty="0">
                <a:solidFill>
                  <a:schemeClr val="tx1"/>
                </a:solidFill>
                <a:latin typeface="Times New Roman" pitchFamily="18" charset="0"/>
                <a:cs typeface="Times New Roman" pitchFamily="18" charset="0"/>
              </a:rPr>
              <a:t>مركز طبقة</a:t>
            </a:r>
            <a:endParaRPr lang="he-IL" sz="1400" b="1" dirty="0">
              <a:solidFill>
                <a:schemeClr val="bg1"/>
              </a:solidFill>
              <a:latin typeface="Times New Roman" pitchFamily="18" charset="0"/>
              <a:cs typeface="Times New Roman" pitchFamily="18" charset="0"/>
            </a:endParaRPr>
          </a:p>
        </p:txBody>
      </p:sp>
      <p:sp>
        <p:nvSpPr>
          <p:cNvPr id="20" name="אליפסה 29"/>
          <p:cNvSpPr/>
          <p:nvPr/>
        </p:nvSpPr>
        <p:spPr>
          <a:xfrm>
            <a:off x="6782985" y="5353745"/>
            <a:ext cx="1173390" cy="914400"/>
          </a:xfrm>
          <a:prstGeom prst="ellipse">
            <a:avLst/>
          </a:prstGeom>
          <a:solidFill>
            <a:schemeClr val="accent6">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1400" b="1" dirty="0">
                <a:solidFill>
                  <a:schemeClr val="tx1"/>
                </a:solidFill>
                <a:latin typeface="Times New Roman" pitchFamily="18" charset="0"/>
                <a:cs typeface="Times New Roman" pitchFamily="18" charset="0"/>
              </a:rPr>
              <a:t>الطاقم الاستشاري</a:t>
            </a:r>
            <a:endParaRPr lang="he-IL" sz="1400" b="1" dirty="0">
              <a:solidFill>
                <a:schemeClr val="tx1"/>
              </a:solidFill>
              <a:latin typeface="Times New Roman" pitchFamily="18" charset="0"/>
              <a:cs typeface="Times New Roman" pitchFamily="18" charset="0"/>
            </a:endParaRPr>
          </a:p>
        </p:txBody>
      </p:sp>
      <p:cxnSp>
        <p:nvCxnSpPr>
          <p:cNvPr id="21" name="מחבר חץ ישר 32"/>
          <p:cNvCxnSpPr/>
          <p:nvPr/>
        </p:nvCxnSpPr>
        <p:spPr>
          <a:xfrm>
            <a:off x="4808958" y="4853781"/>
            <a:ext cx="771525" cy="40798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2" name="מחבר חץ ישר 33"/>
          <p:cNvCxnSpPr/>
          <p:nvPr/>
        </p:nvCxnSpPr>
        <p:spPr>
          <a:xfrm flipV="1">
            <a:off x="6937796" y="4853781"/>
            <a:ext cx="835025" cy="407988"/>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3" name="אליפסה 34"/>
          <p:cNvSpPr/>
          <p:nvPr/>
        </p:nvSpPr>
        <p:spPr>
          <a:xfrm>
            <a:off x="5398902" y="5767536"/>
            <a:ext cx="1681336" cy="1095020"/>
          </a:xfrm>
          <a:prstGeom prst="ellipse">
            <a:avLst/>
          </a:prstGeom>
          <a:solidFill>
            <a:schemeClr val="accent5">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1400" b="1" u="sng" dirty="0">
                <a:solidFill>
                  <a:srgbClr val="0000CC"/>
                </a:solidFill>
                <a:latin typeface="Times New Roman" pitchFamily="18" charset="0"/>
                <a:cs typeface="Times New Roman" pitchFamily="18" charset="0"/>
              </a:rPr>
              <a:t>مركز التداخل</a:t>
            </a:r>
            <a:endParaRPr lang="he-IL" sz="1400" b="1" u="sng" dirty="0">
              <a:solidFill>
                <a:srgbClr val="0000CC"/>
              </a:solidFill>
              <a:latin typeface="Times New Roman" pitchFamily="18" charset="0"/>
              <a:cs typeface="Times New Roman" pitchFamily="18" charset="0"/>
            </a:endParaRPr>
          </a:p>
        </p:txBody>
      </p:sp>
      <p:sp>
        <p:nvSpPr>
          <p:cNvPr id="24" name="אליפסה 35"/>
          <p:cNvSpPr/>
          <p:nvPr/>
        </p:nvSpPr>
        <p:spPr>
          <a:xfrm>
            <a:off x="2334238" y="4425618"/>
            <a:ext cx="1143147" cy="1078901"/>
          </a:xfrm>
          <a:prstGeom prst="ellipse">
            <a:avLst/>
          </a:prstGeom>
          <a:solidFill>
            <a:schemeClr val="accent5">
              <a:lumMod val="60000"/>
              <a:lumOff val="40000"/>
            </a:schemeClr>
          </a:solidFill>
          <a:ln>
            <a:solidFill>
              <a:schemeClr val="tx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1400" b="1" u="sng" dirty="0">
                <a:solidFill>
                  <a:srgbClr val="0000CC"/>
                </a:solidFill>
                <a:latin typeface="Times New Roman" pitchFamily="18" charset="0"/>
                <a:cs typeface="Times New Roman" pitchFamily="18" charset="0"/>
              </a:rPr>
              <a:t>مركز التداخل</a:t>
            </a:r>
            <a:endParaRPr lang="he-IL" sz="1400" b="1" u="sng" dirty="0">
              <a:solidFill>
                <a:srgbClr val="0000CC"/>
              </a:solidFill>
              <a:latin typeface="Times New Roman" pitchFamily="18" charset="0"/>
              <a:cs typeface="Times New Roman" pitchFamily="18" charset="0"/>
            </a:endParaRPr>
          </a:p>
        </p:txBody>
      </p:sp>
    </p:spTree>
    <p:extLst>
      <p:ext uri="{BB962C8B-B14F-4D97-AF65-F5344CB8AC3E}">
        <p14:creationId xmlns:p14="http://schemas.microsoft.com/office/powerpoint/2010/main" val="1162158782"/>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כותרת 1"/>
          <p:cNvSpPr>
            <a:spLocks noGrp="1"/>
          </p:cNvSpPr>
          <p:nvPr>
            <p:ph type="title"/>
          </p:nvPr>
        </p:nvSpPr>
        <p:spPr>
          <a:xfrm>
            <a:off x="1462398" y="212965"/>
            <a:ext cx="9048997" cy="990600"/>
          </a:xfrm>
          <a:effectLst/>
        </p:spPr>
        <p:txBody>
          <a:bodyPr rtlCol="1">
            <a:noAutofit/>
          </a:bodyPr>
          <a:lstStyle/>
          <a:p>
            <a:pPr algn="ctr">
              <a:defRPr/>
            </a:pPr>
            <a:r>
              <a:rPr lang="ar-SA" sz="4000" b="1" dirty="0">
                <a:solidFill>
                  <a:schemeClr val="tx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نماذج لدمج التجربة العملية </a:t>
            </a:r>
            <a:r>
              <a:rPr lang="ar-JO" sz="4000" b="1" dirty="0">
                <a:solidFill>
                  <a:schemeClr val="tx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و</a:t>
            </a:r>
            <a:r>
              <a:rPr lang="ar-SA" sz="4000" b="1" dirty="0" smtClean="0">
                <a:solidFill>
                  <a:schemeClr val="tx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التعلم </a:t>
            </a:r>
            <a:r>
              <a:rPr lang="ar-SA" sz="4000" b="1" dirty="0">
                <a:solidFill>
                  <a:schemeClr val="tx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النظري</a:t>
            </a:r>
            <a:endParaRPr lang="he-IL" b="1" dirty="0">
              <a:solidFill>
                <a:schemeClr val="tx1">
                  <a:lumMod val="50000"/>
                </a:schemeClr>
              </a:solidFill>
              <a:latin typeface="Gisha" panose="020B0502040204020203" pitchFamily="34" charset="-79"/>
              <a:cs typeface="Gisha" panose="020B0502040204020203" pitchFamily="34" charset="-79"/>
            </a:endParaRPr>
          </a:p>
        </p:txBody>
      </p:sp>
      <p:sp>
        <p:nvSpPr>
          <p:cNvPr id="2" name="מציין מיקום של מספר שקופית 1"/>
          <p:cNvSpPr>
            <a:spLocks noGrp="1"/>
          </p:cNvSpPr>
          <p:nvPr>
            <p:ph type="sldNum" sz="quarter" idx="12"/>
          </p:nvPr>
        </p:nvSpPr>
        <p:spPr/>
        <p:txBody>
          <a:bodyPr/>
          <a:lstStyle/>
          <a:p>
            <a:fld id="{0FF54DE5-C571-48E8-A5BC-B369434E2F44}" type="slidenum">
              <a:rPr lang="he-IL" smtClean="0"/>
              <a:t>25</a:t>
            </a:fld>
            <a:endParaRPr lang="he-IL"/>
          </a:p>
        </p:txBody>
      </p:sp>
      <p:graphicFrame>
        <p:nvGraphicFramePr>
          <p:cNvPr id="11" name="מציין מיקום תוכן 3"/>
          <p:cNvGraphicFramePr>
            <a:graphicFrameLocks/>
          </p:cNvGraphicFramePr>
          <p:nvPr>
            <p:extLst>
              <p:ext uri="{D42A27DB-BD31-4B8C-83A1-F6EECF244321}">
                <p14:modId xmlns:p14="http://schemas.microsoft.com/office/powerpoint/2010/main" val="2838643851"/>
              </p:ext>
            </p:extLst>
          </p:nvPr>
        </p:nvGraphicFramePr>
        <p:xfrm>
          <a:off x="310896" y="1512866"/>
          <a:ext cx="4536504"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מציין מיקום תוכן 3"/>
          <p:cNvGraphicFramePr>
            <a:graphicFrameLocks/>
          </p:cNvGraphicFramePr>
          <p:nvPr>
            <p:extLst>
              <p:ext uri="{D42A27DB-BD31-4B8C-83A1-F6EECF244321}">
                <p14:modId xmlns:p14="http://schemas.microsoft.com/office/powerpoint/2010/main" val="2422119053"/>
              </p:ext>
            </p:extLst>
          </p:nvPr>
        </p:nvGraphicFramePr>
        <p:xfrm>
          <a:off x="6849795" y="1457400"/>
          <a:ext cx="3888432" cy="5400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06926386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3"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1"/>
          <p:cNvSpPr>
            <a:spLocks noGrp="1"/>
          </p:cNvSpPr>
          <p:nvPr>
            <p:ph type="title"/>
          </p:nvPr>
        </p:nvSpPr>
        <p:spPr>
          <a:xfrm>
            <a:off x="598185" y="0"/>
            <a:ext cx="10956929" cy="1143000"/>
          </a:xfrm>
        </p:spPr>
        <p:txBody>
          <a:bodyPr rtlCol="1">
            <a:noAutofit/>
          </a:bodyPr>
          <a:lstStyle/>
          <a:p>
            <a:pPr algn="ctr">
              <a:defRPr/>
            </a:pPr>
            <a:r>
              <a:rPr lang="ar-SA" sz="3600" b="1" dirty="0">
                <a:solidFill>
                  <a:srgbClr val="1F497D"/>
                </a:solidFill>
                <a:latin typeface="Times New Roman" pitchFamily="18" charset="0"/>
                <a:cs typeface="Times New Roman" pitchFamily="18" charset="0"/>
              </a:rPr>
              <a:t>وظيفة مركز برنامج التطور الذاتي والتداخل الاجتماعي</a:t>
            </a:r>
            <a:endParaRPr lang="he-IL" sz="3600" b="1" dirty="0">
              <a:solidFill>
                <a:schemeClr val="accent6">
                  <a:lumMod val="50000"/>
                </a:schemeClr>
              </a:solidFill>
              <a:latin typeface="Gisha" panose="020B0502040204020203" pitchFamily="34" charset="-79"/>
              <a:cs typeface="Gisha" panose="020B0502040204020203" pitchFamily="34" charset="-79"/>
            </a:endParaRPr>
          </a:p>
        </p:txBody>
      </p:sp>
      <p:sp>
        <p:nvSpPr>
          <p:cNvPr id="2" name="מציין מיקום של מספר שקופית 1"/>
          <p:cNvSpPr>
            <a:spLocks noGrp="1"/>
          </p:cNvSpPr>
          <p:nvPr>
            <p:ph type="sldNum" sz="quarter" idx="12"/>
          </p:nvPr>
        </p:nvSpPr>
        <p:spPr/>
        <p:txBody>
          <a:bodyPr/>
          <a:lstStyle/>
          <a:p>
            <a:fld id="{0FF54DE5-C571-48E8-A5BC-B369434E2F44}" type="slidenum">
              <a:rPr lang="he-IL" smtClean="0"/>
              <a:t>26</a:t>
            </a:fld>
            <a:endParaRPr lang="he-IL"/>
          </a:p>
        </p:txBody>
      </p:sp>
      <p:sp>
        <p:nvSpPr>
          <p:cNvPr id="30" name="מלבן עם פינות אלכסוניות מעוגלות 21"/>
          <p:cNvSpPr/>
          <p:nvPr/>
        </p:nvSpPr>
        <p:spPr>
          <a:xfrm>
            <a:off x="8316416" y="1607317"/>
            <a:ext cx="1872208" cy="1152128"/>
          </a:xfrm>
          <a:prstGeom prst="round2DiagRect">
            <a:avLst/>
          </a:prstGeom>
          <a:solidFill>
            <a:schemeClr val="accent1">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b="1" dirty="0" smtClean="0">
                <a:solidFill>
                  <a:schemeClr val="tx1"/>
                </a:solidFill>
                <a:latin typeface="Times New Roman" pitchFamily="18" charset="0"/>
                <a:cs typeface="Times New Roman" pitchFamily="18" charset="0"/>
              </a:rPr>
              <a:t>خلق التعاون والمشاركة في المدرسة وفي المجتمع المحلي</a:t>
            </a:r>
            <a:endParaRPr lang="he-IL" b="1" dirty="0">
              <a:solidFill>
                <a:schemeClr val="tx1"/>
              </a:solidFill>
              <a:latin typeface="Times New Roman" pitchFamily="18" charset="0"/>
              <a:cs typeface="Times New Roman" pitchFamily="18" charset="0"/>
            </a:endParaRPr>
          </a:p>
        </p:txBody>
      </p:sp>
      <p:sp>
        <p:nvSpPr>
          <p:cNvPr id="31" name="מלבן עם פינות אלכסוניות מעוגלות 22"/>
          <p:cNvSpPr/>
          <p:nvPr/>
        </p:nvSpPr>
        <p:spPr>
          <a:xfrm>
            <a:off x="8100392" y="3047477"/>
            <a:ext cx="2088232" cy="1152128"/>
          </a:xfrm>
          <a:prstGeom prst="round2DiagRect">
            <a:avLst/>
          </a:prstGeom>
          <a:solidFill>
            <a:schemeClr val="accent4">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b="1" dirty="0" smtClean="0">
                <a:solidFill>
                  <a:schemeClr val="tx1"/>
                </a:solidFill>
                <a:latin typeface="Times New Roman" pitchFamily="18" charset="0"/>
                <a:cs typeface="Times New Roman" pitchFamily="18" charset="0"/>
              </a:rPr>
              <a:t>تواصل دائم مع أماكن التجارب العملية بما في ذلك ملاءمة الإرشاد</a:t>
            </a:r>
            <a:endParaRPr lang="he-IL" b="1" dirty="0">
              <a:solidFill>
                <a:schemeClr val="tx1"/>
              </a:solidFill>
              <a:latin typeface="Times New Roman" pitchFamily="18" charset="0"/>
              <a:cs typeface="Times New Roman" pitchFamily="18" charset="0"/>
            </a:endParaRPr>
          </a:p>
        </p:txBody>
      </p:sp>
      <p:sp>
        <p:nvSpPr>
          <p:cNvPr id="32" name="מלבן עם פינות אלכסוניות מעוגלות 23"/>
          <p:cNvSpPr/>
          <p:nvPr/>
        </p:nvSpPr>
        <p:spPr>
          <a:xfrm>
            <a:off x="7812359" y="4487637"/>
            <a:ext cx="1872209" cy="1152128"/>
          </a:xfrm>
          <a:prstGeom prst="round2DiagRect">
            <a:avLst/>
          </a:prstGeom>
          <a:solidFill>
            <a:srgbClr val="D5D0B5"/>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b="1" dirty="0" smtClean="0">
                <a:solidFill>
                  <a:schemeClr val="tx1"/>
                </a:solidFill>
                <a:latin typeface="Times New Roman" pitchFamily="18" charset="0"/>
                <a:cs typeface="Times New Roman" pitchFamily="18" charset="0"/>
              </a:rPr>
              <a:t>متابعة، رقابة وتـقـيـيـم مرحلي</a:t>
            </a:r>
            <a:endParaRPr lang="he-IL" b="1" dirty="0">
              <a:solidFill>
                <a:schemeClr val="tx1"/>
              </a:solidFill>
              <a:latin typeface="Times New Roman" pitchFamily="18" charset="0"/>
              <a:cs typeface="Times New Roman" pitchFamily="18" charset="0"/>
            </a:endParaRPr>
          </a:p>
        </p:txBody>
      </p:sp>
      <p:sp>
        <p:nvSpPr>
          <p:cNvPr id="33" name="מלבן עם פינות אלכסוניות מעוגלות 24"/>
          <p:cNvSpPr/>
          <p:nvPr/>
        </p:nvSpPr>
        <p:spPr>
          <a:xfrm>
            <a:off x="6516216" y="1607317"/>
            <a:ext cx="1656184" cy="1152128"/>
          </a:xfrm>
          <a:prstGeom prst="round2DiagRect">
            <a:avLst/>
          </a:prstGeom>
          <a:solidFill>
            <a:srgbClr val="D5D0B5"/>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b="1" dirty="0" smtClean="0">
                <a:solidFill>
                  <a:schemeClr val="tx1"/>
                </a:solidFill>
                <a:latin typeface="Times New Roman" pitchFamily="18" charset="0"/>
                <a:cs typeface="Times New Roman" pitchFamily="18" charset="0"/>
              </a:rPr>
              <a:t>توجيه ومرافقة الطاقم التربوي</a:t>
            </a:r>
            <a:endParaRPr lang="he-IL" dirty="0">
              <a:solidFill>
                <a:schemeClr val="tx1"/>
              </a:solidFill>
              <a:latin typeface="Times New Roman" pitchFamily="18" charset="0"/>
              <a:cs typeface="Times New Roman" pitchFamily="18" charset="0"/>
            </a:endParaRPr>
          </a:p>
        </p:txBody>
      </p:sp>
      <p:sp>
        <p:nvSpPr>
          <p:cNvPr id="34" name="מלבן עם פינות אלכסוניות מעוגלות 25"/>
          <p:cNvSpPr/>
          <p:nvPr/>
        </p:nvSpPr>
        <p:spPr>
          <a:xfrm>
            <a:off x="6156176" y="3047477"/>
            <a:ext cx="1800199" cy="1152128"/>
          </a:xfrm>
          <a:prstGeom prst="round2DiagRect">
            <a:avLst/>
          </a:prstGeom>
          <a:solidFill>
            <a:schemeClr val="accent1">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b="1" dirty="0">
                <a:solidFill>
                  <a:schemeClr val="tx1"/>
                </a:solidFill>
                <a:latin typeface="Times New Roman" pitchFamily="18" charset="0"/>
                <a:cs typeface="Times New Roman" pitchFamily="18" charset="0"/>
              </a:rPr>
              <a:t>توجيه </a:t>
            </a:r>
            <a:r>
              <a:rPr lang="ar-SA" b="1" dirty="0" smtClean="0">
                <a:solidFill>
                  <a:schemeClr val="tx1"/>
                </a:solidFill>
                <a:latin typeface="Times New Roman" pitchFamily="18" charset="0"/>
                <a:cs typeface="Times New Roman" pitchFamily="18" charset="0"/>
              </a:rPr>
              <a:t>ومرافقة القيادة الطلابية في البرنامج</a:t>
            </a:r>
            <a:endParaRPr lang="he-IL" b="1" dirty="0">
              <a:solidFill>
                <a:schemeClr val="tx1"/>
              </a:solidFill>
              <a:latin typeface="Times New Roman" pitchFamily="18" charset="0"/>
              <a:cs typeface="Times New Roman" pitchFamily="18" charset="0"/>
            </a:endParaRPr>
          </a:p>
        </p:txBody>
      </p:sp>
      <p:sp>
        <p:nvSpPr>
          <p:cNvPr id="35" name="מלבן עם פינות אלכסוניות מעוגלות 26"/>
          <p:cNvSpPr/>
          <p:nvPr/>
        </p:nvSpPr>
        <p:spPr>
          <a:xfrm>
            <a:off x="5292080" y="4487637"/>
            <a:ext cx="2160240" cy="1152128"/>
          </a:xfrm>
          <a:prstGeom prst="round2DiagRect">
            <a:avLst/>
          </a:prstGeom>
          <a:solidFill>
            <a:schemeClr val="accent1">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b="1" dirty="0" smtClean="0">
                <a:solidFill>
                  <a:schemeClr val="tx1"/>
                </a:solidFill>
                <a:latin typeface="Times New Roman" pitchFamily="18" charset="0"/>
                <a:cs typeface="Times New Roman" pitchFamily="18" charset="0"/>
              </a:rPr>
              <a:t>توثيق، تغذية </a:t>
            </a:r>
            <a:r>
              <a:rPr lang="ar-SA" b="1" dirty="0">
                <a:solidFill>
                  <a:schemeClr val="tx1"/>
                </a:solidFill>
                <a:latin typeface="Times New Roman" pitchFamily="18" charset="0"/>
                <a:cs typeface="Times New Roman" pitchFamily="18" charset="0"/>
              </a:rPr>
              <a:t>مرتدة وتـقـيـيـم </a:t>
            </a:r>
            <a:r>
              <a:rPr lang="ar-SA" b="1" dirty="0" smtClean="0">
                <a:solidFill>
                  <a:schemeClr val="tx1"/>
                </a:solidFill>
                <a:latin typeface="Times New Roman" pitchFamily="18" charset="0"/>
                <a:cs typeface="Times New Roman" pitchFamily="18" charset="0"/>
              </a:rPr>
              <a:t>تـنـفـيـذ البرنامج</a:t>
            </a:r>
            <a:r>
              <a:rPr lang="ar-SA" b="1" dirty="0">
                <a:solidFill>
                  <a:schemeClr val="tx1"/>
                </a:solidFill>
                <a:latin typeface="Times New Roman" pitchFamily="18" charset="0"/>
                <a:cs typeface="Times New Roman" pitchFamily="18" charset="0"/>
              </a:rPr>
              <a:t> في المدرسة</a:t>
            </a:r>
            <a:endParaRPr lang="he-IL" b="1" dirty="0">
              <a:solidFill>
                <a:schemeClr val="tx1"/>
              </a:solidFill>
              <a:latin typeface="Times New Roman" pitchFamily="18" charset="0"/>
              <a:cs typeface="Times New Roman" pitchFamily="18" charset="0"/>
            </a:endParaRPr>
          </a:p>
        </p:txBody>
      </p:sp>
      <p:sp>
        <p:nvSpPr>
          <p:cNvPr id="36" name="מלבן עם פינות אלכסוניות מעוגלות 27"/>
          <p:cNvSpPr/>
          <p:nvPr/>
        </p:nvSpPr>
        <p:spPr>
          <a:xfrm>
            <a:off x="3059832" y="4487637"/>
            <a:ext cx="1944216" cy="1152128"/>
          </a:xfrm>
          <a:prstGeom prst="round2DiagRect">
            <a:avLst/>
          </a:prstGeom>
          <a:solidFill>
            <a:schemeClr val="accent4">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b="1" dirty="0" smtClean="0">
                <a:solidFill>
                  <a:schemeClr val="tx1"/>
                </a:solidFill>
                <a:latin typeface="Times New Roman" pitchFamily="18" charset="0"/>
                <a:cs typeface="Times New Roman" pitchFamily="18" charset="0"/>
              </a:rPr>
              <a:t>تـنـظيم </a:t>
            </a:r>
            <a:r>
              <a:rPr lang="ar-SA" b="1" dirty="0">
                <a:solidFill>
                  <a:schemeClr val="tx1"/>
                </a:solidFill>
                <a:latin typeface="Times New Roman" pitchFamily="18" charset="0"/>
                <a:cs typeface="Times New Roman" pitchFamily="18" charset="0"/>
              </a:rPr>
              <a:t>احتفالات </a:t>
            </a:r>
            <a:r>
              <a:rPr lang="ar-SA" b="1" dirty="0" smtClean="0">
                <a:solidFill>
                  <a:schemeClr val="tx1"/>
                </a:solidFill>
                <a:latin typeface="Times New Roman" pitchFamily="18" charset="0"/>
                <a:cs typeface="Times New Roman" pitchFamily="18" charset="0"/>
              </a:rPr>
              <a:t>لـلـتـقـيـيـم</a:t>
            </a:r>
            <a:endParaRPr lang="he-IL" b="1" dirty="0">
              <a:solidFill>
                <a:schemeClr val="tx1"/>
              </a:solidFill>
              <a:latin typeface="Times New Roman" pitchFamily="18" charset="0"/>
              <a:cs typeface="Times New Roman" pitchFamily="18" charset="0"/>
            </a:endParaRPr>
          </a:p>
        </p:txBody>
      </p:sp>
      <p:sp>
        <p:nvSpPr>
          <p:cNvPr id="37" name="מלבן עם פינות אלכסוניות מעוגלות 28"/>
          <p:cNvSpPr/>
          <p:nvPr/>
        </p:nvSpPr>
        <p:spPr>
          <a:xfrm>
            <a:off x="4084474" y="3047477"/>
            <a:ext cx="1927686" cy="1152128"/>
          </a:xfrm>
          <a:prstGeom prst="round2DiagRect">
            <a:avLst/>
          </a:prstGeom>
          <a:solidFill>
            <a:schemeClr val="accent4">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b="1" dirty="0" smtClean="0">
                <a:solidFill>
                  <a:schemeClr val="tx1"/>
                </a:solidFill>
                <a:latin typeface="Times New Roman" pitchFamily="18" charset="0"/>
                <a:cs typeface="Times New Roman" pitchFamily="18" charset="0"/>
              </a:rPr>
              <a:t>إقامة هيئة تفعيل باشتراك المستشار ومركز الطبقة</a:t>
            </a:r>
            <a:endParaRPr lang="he-IL" b="1" dirty="0">
              <a:solidFill>
                <a:schemeClr val="tx1"/>
              </a:solidFill>
              <a:latin typeface="Times New Roman" pitchFamily="18" charset="0"/>
              <a:cs typeface="Times New Roman" pitchFamily="18" charset="0"/>
            </a:endParaRPr>
          </a:p>
        </p:txBody>
      </p:sp>
      <p:sp>
        <p:nvSpPr>
          <p:cNvPr id="38" name="מלבן עם פינות אלכסוניות מעוגלות 29"/>
          <p:cNvSpPr/>
          <p:nvPr/>
        </p:nvSpPr>
        <p:spPr>
          <a:xfrm>
            <a:off x="4514670" y="1607317"/>
            <a:ext cx="1870474" cy="1152128"/>
          </a:xfrm>
          <a:prstGeom prst="round2DiagRect">
            <a:avLst/>
          </a:prstGeom>
          <a:solidFill>
            <a:schemeClr val="accent1">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b="1" dirty="0" smtClean="0">
                <a:solidFill>
                  <a:schemeClr val="tx1"/>
                </a:solidFill>
                <a:latin typeface="Times New Roman" pitchFamily="18" charset="0"/>
                <a:cs typeface="Times New Roman" pitchFamily="18" charset="0"/>
              </a:rPr>
              <a:t>مسح لأماكن التجارب العملية</a:t>
            </a:r>
            <a:endParaRPr lang="he-IL" dirty="0">
              <a:solidFill>
                <a:schemeClr val="tx1"/>
              </a:solidFill>
              <a:latin typeface="Times New Roman" pitchFamily="18" charset="0"/>
              <a:cs typeface="Times New Roman" pitchFamily="18" charset="0"/>
            </a:endParaRPr>
          </a:p>
        </p:txBody>
      </p:sp>
      <p:sp>
        <p:nvSpPr>
          <p:cNvPr id="39" name="מלבן עם פינות אלכסוניות מעוגלות 30"/>
          <p:cNvSpPr/>
          <p:nvPr/>
        </p:nvSpPr>
        <p:spPr>
          <a:xfrm>
            <a:off x="2195736" y="1607317"/>
            <a:ext cx="2088232" cy="1152128"/>
          </a:xfrm>
          <a:prstGeom prst="round2DiagRect">
            <a:avLst/>
          </a:prstGeom>
          <a:solidFill>
            <a:schemeClr val="accent4">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b="1" dirty="0" smtClean="0">
                <a:solidFill>
                  <a:schemeClr val="tx1"/>
                </a:solidFill>
                <a:latin typeface="Times New Roman" pitchFamily="18" charset="0"/>
                <a:cs typeface="Times New Roman" pitchFamily="18" charset="0"/>
              </a:rPr>
              <a:t>تصنيف وتعيين الطلاب </a:t>
            </a:r>
            <a:r>
              <a:rPr lang="ar-SA" b="1" dirty="0">
                <a:solidFill>
                  <a:schemeClr val="tx1"/>
                </a:solidFill>
                <a:latin typeface="Times New Roman" pitchFamily="18" charset="0"/>
                <a:cs typeface="Times New Roman" pitchFamily="18" charset="0"/>
              </a:rPr>
              <a:t>في أماكن ا</a:t>
            </a:r>
            <a:r>
              <a:rPr lang="ar-SA" b="1" dirty="0" smtClean="0">
                <a:solidFill>
                  <a:schemeClr val="tx1"/>
                </a:solidFill>
                <a:latin typeface="Times New Roman" pitchFamily="18" charset="0"/>
                <a:cs typeface="Times New Roman" pitchFamily="18" charset="0"/>
              </a:rPr>
              <a:t>لتجارب </a:t>
            </a:r>
            <a:r>
              <a:rPr lang="ar-SA" b="1" dirty="0">
                <a:solidFill>
                  <a:schemeClr val="tx1"/>
                </a:solidFill>
                <a:latin typeface="Times New Roman" pitchFamily="18" charset="0"/>
                <a:cs typeface="Times New Roman" pitchFamily="18" charset="0"/>
              </a:rPr>
              <a:t>العملية</a:t>
            </a:r>
            <a:endParaRPr lang="he-IL" b="1" dirty="0">
              <a:solidFill>
                <a:schemeClr val="tx1"/>
              </a:solidFill>
              <a:latin typeface="Times New Roman" pitchFamily="18" charset="0"/>
              <a:cs typeface="Times New Roman" pitchFamily="18" charset="0"/>
            </a:endParaRPr>
          </a:p>
        </p:txBody>
      </p:sp>
      <p:sp>
        <p:nvSpPr>
          <p:cNvPr id="40" name="מלבן עם פינות אלכסוניות מעוגלות 31"/>
          <p:cNvSpPr/>
          <p:nvPr/>
        </p:nvSpPr>
        <p:spPr>
          <a:xfrm>
            <a:off x="2051720" y="3047477"/>
            <a:ext cx="1872208" cy="1152128"/>
          </a:xfrm>
          <a:prstGeom prst="round2DiagRect">
            <a:avLst/>
          </a:prstGeom>
          <a:solidFill>
            <a:srgbClr val="D5D0B5"/>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b="1" dirty="0" smtClean="0">
                <a:solidFill>
                  <a:schemeClr val="tx1"/>
                </a:solidFill>
                <a:latin typeface="Times New Roman" pitchFamily="18" charset="0"/>
                <a:cs typeface="Times New Roman" pitchFamily="18" charset="0"/>
              </a:rPr>
              <a:t>إرشاد لدمج البرنامج في مجالات المعرفة</a:t>
            </a:r>
            <a:endParaRPr lang="he-IL"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89016055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1000"/>
                                        <p:tgtEl>
                                          <p:spTgt spid="3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10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10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1000"/>
                                        <p:tgtEl>
                                          <p:spTgt spid="3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מציין מיקום תוכן 3"/>
          <p:cNvGraphicFramePr>
            <a:graphicFrameLocks/>
          </p:cNvGraphicFramePr>
          <p:nvPr>
            <p:extLst>
              <p:ext uri="{D42A27DB-BD31-4B8C-83A1-F6EECF244321}">
                <p14:modId xmlns:p14="http://schemas.microsoft.com/office/powerpoint/2010/main" val="733048808"/>
              </p:ext>
            </p:extLst>
          </p:nvPr>
        </p:nvGraphicFramePr>
        <p:xfrm>
          <a:off x="1763486" y="1505198"/>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כותרת 1"/>
          <p:cNvSpPr>
            <a:spLocks noGrp="1"/>
          </p:cNvSpPr>
          <p:nvPr>
            <p:ph type="title"/>
          </p:nvPr>
        </p:nvSpPr>
        <p:spPr>
          <a:xfrm>
            <a:off x="1737201" y="259773"/>
            <a:ext cx="8202446" cy="943792"/>
          </a:xfrm>
        </p:spPr>
        <p:txBody>
          <a:bodyPr rtlCol="1">
            <a:noAutofit/>
          </a:bodyPr>
          <a:lstStyle/>
          <a:p>
            <a:pPr algn="ctr">
              <a:defRPr/>
            </a:pPr>
            <a:r>
              <a:rPr lang="ar-SA" altLang="he-IL" sz="3600" b="1" dirty="0">
                <a:latin typeface="Times New Roman" pitchFamily="18" charset="0"/>
                <a:cs typeface="Times New Roman" pitchFamily="18" charset="0"/>
              </a:rPr>
              <a:t>وظيفة مدير التطوع البلدي</a:t>
            </a:r>
            <a:r>
              <a:rPr lang="ar-SA" sz="3600" b="1" dirty="0">
                <a:latin typeface="Times New Roman" pitchFamily="18" charset="0"/>
                <a:cs typeface="Times New Roman" pitchFamily="18" charset="0"/>
              </a:rPr>
              <a:t> في </a:t>
            </a:r>
            <a:r>
              <a:rPr lang="ar-SA" sz="3600" b="1" dirty="0" smtClean="0">
                <a:latin typeface="Times New Roman" pitchFamily="18" charset="0"/>
                <a:cs typeface="Times New Roman" pitchFamily="18" charset="0"/>
              </a:rPr>
              <a:t>البرنامج</a:t>
            </a:r>
            <a:endParaRPr lang="he-IL" sz="6600" b="1" dirty="0">
              <a:cs typeface="DGL Bilbi" pitchFamily="2" charset="-79"/>
            </a:endParaRPr>
          </a:p>
        </p:txBody>
      </p:sp>
      <p:pic>
        <p:nvPicPr>
          <p:cNvPr id="1026"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428331" y="2791990"/>
            <a:ext cx="4937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857073" y="2791990"/>
            <a:ext cx="4937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339091" y="4264950"/>
            <a:ext cx="4937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911182" y="4270639"/>
            <a:ext cx="4937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מציין מיקום של מספר שקופית 1"/>
          <p:cNvSpPr>
            <a:spLocks noGrp="1"/>
          </p:cNvSpPr>
          <p:nvPr>
            <p:ph type="sldNum" sz="quarter" idx="12"/>
          </p:nvPr>
        </p:nvSpPr>
        <p:spPr/>
        <p:txBody>
          <a:bodyPr/>
          <a:lstStyle/>
          <a:p>
            <a:fld id="{0FF54DE5-C571-48E8-A5BC-B369434E2F44}" type="slidenum">
              <a:rPr lang="he-IL" smtClean="0"/>
              <a:t>27</a:t>
            </a:fld>
            <a:endParaRPr lang="he-IL"/>
          </a:p>
        </p:txBody>
      </p:sp>
    </p:spTree>
    <p:extLst>
      <p:ext uri="{BB962C8B-B14F-4D97-AF65-F5344CB8AC3E}">
        <p14:creationId xmlns:p14="http://schemas.microsoft.com/office/powerpoint/2010/main" val="9030676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33"/>
          <p:cNvSpPr/>
          <p:nvPr/>
        </p:nvSpPr>
        <p:spPr>
          <a:xfrm>
            <a:off x="4134119" y="2386856"/>
            <a:ext cx="3293624" cy="3163938"/>
          </a:xfrm>
          <a:prstGeom prst="ellipse">
            <a:avLst/>
          </a:prstGeom>
          <a:noFill/>
          <a:ln w="3810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3323830">
            <a:off x="4520507" y="2426418"/>
            <a:ext cx="731520" cy="433070"/>
          </a:xfrm>
          <a:prstGeom prst="rect">
            <a:avLst/>
          </a:prstGeom>
          <a:solidFill>
            <a:srgbClr val="FFF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3241253" y="1516211"/>
            <a:ext cx="4980420" cy="5221660"/>
            <a:chOff x="3224553" y="1455312"/>
            <a:chExt cx="4980420" cy="5221660"/>
          </a:xfrm>
        </p:grpSpPr>
        <p:sp>
          <p:nvSpPr>
            <p:cNvPr id="22" name="Freeform 21"/>
            <p:cNvSpPr/>
            <p:nvPr/>
          </p:nvSpPr>
          <p:spPr>
            <a:xfrm>
              <a:off x="4643973" y="3139819"/>
              <a:ext cx="2141082" cy="1852123"/>
            </a:xfrm>
            <a:custGeom>
              <a:avLst/>
              <a:gdLst>
                <a:gd name="connsiteX0" fmla="*/ 0 w 2141082"/>
                <a:gd name="connsiteY0" fmla="*/ 926062 h 1852123"/>
                <a:gd name="connsiteX1" fmla="*/ 529152 w 2141082"/>
                <a:gd name="connsiteY1" fmla="*/ 0 h 1852123"/>
                <a:gd name="connsiteX2" fmla="*/ 1611930 w 2141082"/>
                <a:gd name="connsiteY2" fmla="*/ 0 h 1852123"/>
                <a:gd name="connsiteX3" fmla="*/ 2141082 w 2141082"/>
                <a:gd name="connsiteY3" fmla="*/ 926062 h 1852123"/>
                <a:gd name="connsiteX4" fmla="*/ 1611930 w 2141082"/>
                <a:gd name="connsiteY4" fmla="*/ 1852123 h 1852123"/>
                <a:gd name="connsiteX5" fmla="*/ 529152 w 2141082"/>
                <a:gd name="connsiteY5" fmla="*/ 1852123 h 1852123"/>
                <a:gd name="connsiteX6" fmla="*/ 0 w 2141082"/>
                <a:gd name="connsiteY6" fmla="*/ 926062 h 1852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1082" h="1852123">
                  <a:moveTo>
                    <a:pt x="0" y="926062"/>
                  </a:moveTo>
                  <a:lnTo>
                    <a:pt x="529152" y="0"/>
                  </a:lnTo>
                  <a:lnTo>
                    <a:pt x="1611930" y="0"/>
                  </a:lnTo>
                  <a:lnTo>
                    <a:pt x="2141082" y="926062"/>
                  </a:lnTo>
                  <a:lnTo>
                    <a:pt x="1611930" y="1852123"/>
                  </a:lnTo>
                  <a:lnTo>
                    <a:pt x="529152" y="1852123"/>
                  </a:lnTo>
                  <a:lnTo>
                    <a:pt x="0" y="926062"/>
                  </a:lnTo>
                  <a:close/>
                </a:path>
              </a:pathLst>
            </a:custGeom>
            <a:solidFill>
              <a:schemeClr val="tx2">
                <a:lumMod val="75000"/>
              </a:schemeClr>
            </a:solidFill>
            <a:scene3d>
              <a:camera prst="orthographicFron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2747" tIns="334863" rIns="382747" bIns="334863" numCol="1" spcCol="1270" anchor="ctr" anchorCtr="0">
              <a:noAutofit/>
            </a:bodyPr>
            <a:lstStyle/>
            <a:p>
              <a:pPr algn="ctr" defTabSz="977900" rtl="1">
                <a:lnSpc>
                  <a:spcPct val="90000"/>
                </a:lnSpc>
                <a:spcBef>
                  <a:spcPct val="0"/>
                </a:spcBef>
                <a:spcAft>
                  <a:spcPct val="35000"/>
                </a:spcAft>
              </a:pPr>
              <a:r>
                <a:rPr lang="ar-SA" altLang="he-IL" sz="2400" b="1" dirty="0">
                  <a:latin typeface="Times New Roman" pitchFamily="18" charset="0"/>
                  <a:cs typeface="Times New Roman" pitchFamily="18" charset="0"/>
                </a:rPr>
                <a:t>وظيفة </a:t>
              </a:r>
              <a:r>
                <a:rPr lang="ar-SA" sz="2400" b="1" dirty="0">
                  <a:latin typeface="Times New Roman" pitchFamily="18" charset="0"/>
                  <a:cs typeface="Times New Roman" pitchFamily="18" charset="0"/>
                </a:rPr>
                <a:t>المربي في البرنامج</a:t>
              </a:r>
              <a:endParaRPr lang="he-IL" sz="2400" b="1" dirty="0">
                <a:solidFill>
                  <a:schemeClr val="bg1"/>
                </a:solidFill>
                <a:latin typeface="Times New Roman" pitchFamily="18" charset="0"/>
                <a:cs typeface="Times New Roman" pitchFamily="18" charset="0"/>
              </a:endParaRPr>
            </a:p>
            <a:p>
              <a:pPr lvl="0" algn="ctr" defTabSz="977900" rtl="1">
                <a:lnSpc>
                  <a:spcPct val="90000"/>
                </a:lnSpc>
                <a:spcBef>
                  <a:spcPct val="0"/>
                </a:spcBef>
                <a:spcAft>
                  <a:spcPct val="35000"/>
                </a:spcAft>
              </a:pPr>
              <a:endParaRPr lang="he-IL" sz="2400" b="1" kern="1200" dirty="0">
                <a:solidFill>
                  <a:schemeClr val="bg1"/>
                </a:solidFill>
                <a:latin typeface="Gisha" panose="020B0502040204020203" pitchFamily="34" charset="-79"/>
                <a:cs typeface="Gisha" panose="020B0502040204020203" pitchFamily="34" charset="-79"/>
              </a:endParaRPr>
            </a:p>
          </p:txBody>
        </p:sp>
        <p:sp>
          <p:nvSpPr>
            <p:cNvPr id="24" name="Freeform 23"/>
            <p:cNvSpPr/>
            <p:nvPr/>
          </p:nvSpPr>
          <p:spPr>
            <a:xfrm>
              <a:off x="4845812" y="1455312"/>
              <a:ext cx="1754602" cy="1517936"/>
            </a:xfrm>
            <a:custGeom>
              <a:avLst/>
              <a:gdLst>
                <a:gd name="connsiteX0" fmla="*/ 0 w 1754602"/>
                <a:gd name="connsiteY0" fmla="*/ 758968 h 1517936"/>
                <a:gd name="connsiteX1" fmla="*/ 433674 w 1754602"/>
                <a:gd name="connsiteY1" fmla="*/ 0 h 1517936"/>
                <a:gd name="connsiteX2" fmla="*/ 1320928 w 1754602"/>
                <a:gd name="connsiteY2" fmla="*/ 0 h 1517936"/>
                <a:gd name="connsiteX3" fmla="*/ 1754602 w 1754602"/>
                <a:gd name="connsiteY3" fmla="*/ 758968 h 1517936"/>
                <a:gd name="connsiteX4" fmla="*/ 1320928 w 1754602"/>
                <a:gd name="connsiteY4" fmla="*/ 1517936 h 1517936"/>
                <a:gd name="connsiteX5" fmla="*/ 433674 w 1754602"/>
                <a:gd name="connsiteY5" fmla="*/ 1517936 h 1517936"/>
                <a:gd name="connsiteX6" fmla="*/ 0 w 1754602"/>
                <a:gd name="connsiteY6" fmla="*/ 758968 h 1517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4602" h="1517936">
                  <a:moveTo>
                    <a:pt x="0" y="758968"/>
                  </a:moveTo>
                  <a:lnTo>
                    <a:pt x="433674" y="0"/>
                  </a:lnTo>
                  <a:lnTo>
                    <a:pt x="1320928" y="0"/>
                  </a:lnTo>
                  <a:lnTo>
                    <a:pt x="1754602" y="758968"/>
                  </a:lnTo>
                  <a:lnTo>
                    <a:pt x="1320928" y="1517936"/>
                  </a:lnTo>
                  <a:lnTo>
                    <a:pt x="433674" y="1517936"/>
                  </a:lnTo>
                  <a:lnTo>
                    <a:pt x="0" y="758968"/>
                  </a:lnTo>
                  <a:close/>
                </a:path>
              </a:pathLst>
            </a:custGeom>
            <a:solidFill>
              <a:srgbClr val="DD9A7F"/>
            </a:solidFill>
            <a:scene3d>
              <a:camera prst="orthographicFron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1095" tIns="271874" rIns="311095" bIns="271874" numCol="1" spcCol="1270" anchor="ctr" anchorCtr="0">
              <a:noAutofit/>
            </a:bodyPr>
            <a:lstStyle/>
            <a:p>
              <a:pPr algn="ctr" defTabSz="711200" rtl="1">
                <a:lnSpc>
                  <a:spcPct val="90000"/>
                </a:lnSpc>
                <a:spcBef>
                  <a:spcPct val="0"/>
                </a:spcBef>
                <a:spcAft>
                  <a:spcPct val="35000"/>
                </a:spcAft>
              </a:pPr>
              <a:r>
                <a:rPr lang="ar-SA" b="1" dirty="0">
                  <a:solidFill>
                    <a:schemeClr val="tx1"/>
                  </a:solidFill>
                  <a:latin typeface="Times New Roman" pitchFamily="18" charset="0"/>
                  <a:cs typeface="Times New Roman" pitchFamily="18" charset="0"/>
                </a:rPr>
                <a:t>مساعدة الطلاب في اختيار أماكن التجارب العملية</a:t>
              </a:r>
              <a:endParaRPr lang="he-IL" b="1" dirty="0">
                <a:solidFill>
                  <a:schemeClr val="tx1"/>
                </a:solidFill>
                <a:latin typeface="Times New Roman" pitchFamily="18" charset="0"/>
                <a:cs typeface="Times New Roman" pitchFamily="18" charset="0"/>
              </a:endParaRPr>
            </a:p>
            <a:p>
              <a:pPr lvl="0" algn="ctr" defTabSz="711200" rtl="1">
                <a:lnSpc>
                  <a:spcPct val="90000"/>
                </a:lnSpc>
                <a:spcBef>
                  <a:spcPct val="0"/>
                </a:spcBef>
                <a:spcAft>
                  <a:spcPct val="35000"/>
                </a:spcAft>
              </a:pPr>
              <a:endParaRPr lang="he-IL" b="1" kern="1200" dirty="0">
                <a:solidFill>
                  <a:schemeClr val="tx1"/>
                </a:solidFill>
                <a:latin typeface="Gisha" panose="020B0502040204020203" pitchFamily="34" charset="-79"/>
                <a:cs typeface="Gisha" panose="020B0502040204020203" pitchFamily="34" charset="-79"/>
              </a:endParaRPr>
            </a:p>
          </p:txBody>
        </p:sp>
        <p:sp>
          <p:nvSpPr>
            <p:cNvPr id="26" name="Freeform 25"/>
            <p:cNvSpPr/>
            <p:nvPr/>
          </p:nvSpPr>
          <p:spPr>
            <a:xfrm>
              <a:off x="6450371" y="2388944"/>
              <a:ext cx="1754602" cy="1517936"/>
            </a:xfrm>
            <a:custGeom>
              <a:avLst/>
              <a:gdLst>
                <a:gd name="connsiteX0" fmla="*/ 0 w 1754602"/>
                <a:gd name="connsiteY0" fmla="*/ 758968 h 1517936"/>
                <a:gd name="connsiteX1" fmla="*/ 433674 w 1754602"/>
                <a:gd name="connsiteY1" fmla="*/ 0 h 1517936"/>
                <a:gd name="connsiteX2" fmla="*/ 1320928 w 1754602"/>
                <a:gd name="connsiteY2" fmla="*/ 0 h 1517936"/>
                <a:gd name="connsiteX3" fmla="*/ 1754602 w 1754602"/>
                <a:gd name="connsiteY3" fmla="*/ 758968 h 1517936"/>
                <a:gd name="connsiteX4" fmla="*/ 1320928 w 1754602"/>
                <a:gd name="connsiteY4" fmla="*/ 1517936 h 1517936"/>
                <a:gd name="connsiteX5" fmla="*/ 433674 w 1754602"/>
                <a:gd name="connsiteY5" fmla="*/ 1517936 h 1517936"/>
                <a:gd name="connsiteX6" fmla="*/ 0 w 1754602"/>
                <a:gd name="connsiteY6" fmla="*/ 758968 h 1517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4602" h="1517936">
                  <a:moveTo>
                    <a:pt x="0" y="758968"/>
                  </a:moveTo>
                  <a:lnTo>
                    <a:pt x="433674" y="0"/>
                  </a:lnTo>
                  <a:lnTo>
                    <a:pt x="1320928" y="0"/>
                  </a:lnTo>
                  <a:lnTo>
                    <a:pt x="1754602" y="758968"/>
                  </a:lnTo>
                  <a:lnTo>
                    <a:pt x="1320928" y="1517936"/>
                  </a:lnTo>
                  <a:lnTo>
                    <a:pt x="433674" y="1517936"/>
                  </a:lnTo>
                  <a:lnTo>
                    <a:pt x="0" y="758968"/>
                  </a:lnTo>
                  <a:close/>
                </a:path>
              </a:pathLst>
            </a:custGeom>
            <a:solidFill>
              <a:schemeClr val="accent1">
                <a:lumMod val="60000"/>
                <a:lumOff val="40000"/>
              </a:schemeClr>
            </a:solidFill>
            <a:scene3d>
              <a:camera prst="orthographicFron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1095" tIns="271874" rIns="311095" bIns="271874" numCol="1" spcCol="1270" anchor="ctr" anchorCtr="0">
              <a:noAutofit/>
            </a:bodyPr>
            <a:lstStyle/>
            <a:p>
              <a:pPr lvl="0" algn="ctr" defTabSz="711200" rtl="1">
                <a:lnSpc>
                  <a:spcPct val="90000"/>
                </a:lnSpc>
                <a:spcBef>
                  <a:spcPct val="0"/>
                </a:spcBef>
                <a:spcAft>
                  <a:spcPct val="35000"/>
                </a:spcAft>
              </a:pPr>
              <a:r>
                <a:rPr lang="ar-SA" b="1" dirty="0">
                  <a:solidFill>
                    <a:schemeClr val="tx1"/>
                  </a:solidFill>
                  <a:latin typeface="Times New Roman" pitchFamily="18" charset="0"/>
                  <a:cs typeface="Times New Roman" pitchFamily="18" charset="0"/>
                </a:rPr>
                <a:t>مساعدة مركز التداخل في توجيه وتعيين الطلاب </a:t>
              </a:r>
              <a:endParaRPr lang="he-IL" b="1" dirty="0">
                <a:solidFill>
                  <a:schemeClr val="tx1"/>
                </a:solidFill>
                <a:latin typeface="Times New Roman" pitchFamily="18" charset="0"/>
                <a:cs typeface="Times New Roman" pitchFamily="18" charset="0"/>
              </a:endParaRPr>
            </a:p>
            <a:p>
              <a:pPr algn="ctr" defTabSz="711200" rtl="1">
                <a:lnSpc>
                  <a:spcPct val="90000"/>
                </a:lnSpc>
                <a:spcBef>
                  <a:spcPct val="0"/>
                </a:spcBef>
                <a:spcAft>
                  <a:spcPct val="35000"/>
                </a:spcAft>
              </a:pPr>
              <a:endParaRPr lang="he-IL" b="1" dirty="0">
                <a:solidFill>
                  <a:schemeClr val="tx1"/>
                </a:solidFill>
                <a:latin typeface="Gisha" panose="020B0502040204020203" pitchFamily="34" charset="-79"/>
                <a:cs typeface="Gisha" panose="020B0502040204020203" pitchFamily="34" charset="-79"/>
              </a:endParaRPr>
            </a:p>
          </p:txBody>
        </p:sp>
        <p:sp>
          <p:nvSpPr>
            <p:cNvPr id="28" name="Freeform 27"/>
            <p:cNvSpPr/>
            <p:nvPr/>
          </p:nvSpPr>
          <p:spPr>
            <a:xfrm>
              <a:off x="6450371" y="4224358"/>
              <a:ext cx="1754602" cy="1517936"/>
            </a:xfrm>
            <a:custGeom>
              <a:avLst/>
              <a:gdLst>
                <a:gd name="connsiteX0" fmla="*/ 0 w 1754602"/>
                <a:gd name="connsiteY0" fmla="*/ 758968 h 1517936"/>
                <a:gd name="connsiteX1" fmla="*/ 433674 w 1754602"/>
                <a:gd name="connsiteY1" fmla="*/ 0 h 1517936"/>
                <a:gd name="connsiteX2" fmla="*/ 1320928 w 1754602"/>
                <a:gd name="connsiteY2" fmla="*/ 0 h 1517936"/>
                <a:gd name="connsiteX3" fmla="*/ 1754602 w 1754602"/>
                <a:gd name="connsiteY3" fmla="*/ 758968 h 1517936"/>
                <a:gd name="connsiteX4" fmla="*/ 1320928 w 1754602"/>
                <a:gd name="connsiteY4" fmla="*/ 1517936 h 1517936"/>
                <a:gd name="connsiteX5" fmla="*/ 433674 w 1754602"/>
                <a:gd name="connsiteY5" fmla="*/ 1517936 h 1517936"/>
                <a:gd name="connsiteX6" fmla="*/ 0 w 1754602"/>
                <a:gd name="connsiteY6" fmla="*/ 758968 h 1517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4602" h="1517936">
                  <a:moveTo>
                    <a:pt x="0" y="758968"/>
                  </a:moveTo>
                  <a:lnTo>
                    <a:pt x="433674" y="0"/>
                  </a:lnTo>
                  <a:lnTo>
                    <a:pt x="1320928" y="0"/>
                  </a:lnTo>
                  <a:lnTo>
                    <a:pt x="1754602" y="758968"/>
                  </a:lnTo>
                  <a:lnTo>
                    <a:pt x="1320928" y="1517936"/>
                  </a:lnTo>
                  <a:lnTo>
                    <a:pt x="433674" y="1517936"/>
                  </a:lnTo>
                  <a:lnTo>
                    <a:pt x="0" y="758968"/>
                  </a:lnTo>
                  <a:close/>
                </a:path>
              </a:pathLst>
            </a:custGeom>
            <a:solidFill>
              <a:srgbClr val="D5D0B5"/>
            </a:solidFill>
            <a:scene3d>
              <a:camera prst="orthographicFron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1095" tIns="271874" rIns="311095" bIns="271874" numCol="1" spcCol="1270" anchor="ctr" anchorCtr="0">
              <a:noAutofit/>
            </a:bodyPr>
            <a:lstStyle/>
            <a:p>
              <a:pPr lvl="0" algn="ctr" rtl="1"/>
              <a:r>
                <a:rPr lang="ar-SA" sz="1600" b="1" dirty="0">
                  <a:solidFill>
                    <a:schemeClr val="tx1"/>
                  </a:solidFill>
                  <a:latin typeface="Times New Roman" pitchFamily="18" charset="0"/>
                  <a:cs typeface="Times New Roman" pitchFamily="18" charset="0"/>
                </a:rPr>
                <a:t>تطبيق الناحية النظرية في الصف</a:t>
              </a:r>
              <a:endParaRPr lang="he-IL" sz="1600" b="1" dirty="0">
                <a:solidFill>
                  <a:schemeClr val="tx1"/>
                </a:solidFill>
                <a:latin typeface="Times New Roman" pitchFamily="18" charset="0"/>
                <a:cs typeface="Times New Roman" pitchFamily="18" charset="0"/>
              </a:endParaRPr>
            </a:p>
          </p:txBody>
        </p:sp>
        <p:sp>
          <p:nvSpPr>
            <p:cNvPr id="30" name="Freeform 29"/>
            <p:cNvSpPr/>
            <p:nvPr/>
          </p:nvSpPr>
          <p:spPr>
            <a:xfrm>
              <a:off x="4841197" y="5159036"/>
              <a:ext cx="1754602" cy="1517936"/>
            </a:xfrm>
            <a:custGeom>
              <a:avLst/>
              <a:gdLst>
                <a:gd name="connsiteX0" fmla="*/ 0 w 1754602"/>
                <a:gd name="connsiteY0" fmla="*/ 758968 h 1517936"/>
                <a:gd name="connsiteX1" fmla="*/ 433674 w 1754602"/>
                <a:gd name="connsiteY1" fmla="*/ 0 h 1517936"/>
                <a:gd name="connsiteX2" fmla="*/ 1320928 w 1754602"/>
                <a:gd name="connsiteY2" fmla="*/ 0 h 1517936"/>
                <a:gd name="connsiteX3" fmla="*/ 1754602 w 1754602"/>
                <a:gd name="connsiteY3" fmla="*/ 758968 h 1517936"/>
                <a:gd name="connsiteX4" fmla="*/ 1320928 w 1754602"/>
                <a:gd name="connsiteY4" fmla="*/ 1517936 h 1517936"/>
                <a:gd name="connsiteX5" fmla="*/ 433674 w 1754602"/>
                <a:gd name="connsiteY5" fmla="*/ 1517936 h 1517936"/>
                <a:gd name="connsiteX6" fmla="*/ 0 w 1754602"/>
                <a:gd name="connsiteY6" fmla="*/ 758968 h 1517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4602" h="1517936">
                  <a:moveTo>
                    <a:pt x="0" y="758968"/>
                  </a:moveTo>
                  <a:lnTo>
                    <a:pt x="433674" y="0"/>
                  </a:lnTo>
                  <a:lnTo>
                    <a:pt x="1320928" y="0"/>
                  </a:lnTo>
                  <a:lnTo>
                    <a:pt x="1754602" y="758968"/>
                  </a:lnTo>
                  <a:lnTo>
                    <a:pt x="1320928" y="1517936"/>
                  </a:lnTo>
                  <a:lnTo>
                    <a:pt x="433674" y="1517936"/>
                  </a:lnTo>
                  <a:lnTo>
                    <a:pt x="0" y="758968"/>
                  </a:lnTo>
                  <a:close/>
                </a:path>
              </a:pathLst>
            </a:custGeom>
            <a:solidFill>
              <a:srgbClr val="DD9A7F"/>
            </a:solidFill>
            <a:scene3d>
              <a:camera prst="orthographicFron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1095" tIns="271874" rIns="311095" bIns="271874" numCol="1" spcCol="1270" anchor="ctr" anchorCtr="0">
              <a:noAutofit/>
            </a:bodyPr>
            <a:lstStyle/>
            <a:p>
              <a:pPr lvl="0" algn="ctr" rtl="1"/>
              <a:r>
                <a:rPr lang="ar-SA" b="1" dirty="0">
                  <a:solidFill>
                    <a:schemeClr val="tx1"/>
                  </a:solidFill>
                  <a:latin typeface="Times New Roman" pitchFamily="18" charset="0"/>
                  <a:cs typeface="Times New Roman" pitchFamily="18" charset="0"/>
                </a:rPr>
                <a:t>دعم الطلاب إلى جانب المعلم</a:t>
              </a:r>
            </a:p>
            <a:p>
              <a:pPr lvl="0" algn="ctr" rtl="1"/>
              <a:r>
                <a:rPr lang="ar-SA" b="1" dirty="0">
                  <a:solidFill>
                    <a:schemeClr val="tx1"/>
                  </a:solidFill>
                  <a:latin typeface="Times New Roman" pitchFamily="18" charset="0"/>
                  <a:cs typeface="Times New Roman" pitchFamily="18" charset="0"/>
                </a:rPr>
                <a:t>المرافق تربويا </a:t>
              </a:r>
              <a:endParaRPr lang="he-IL" b="1" dirty="0">
                <a:solidFill>
                  <a:schemeClr val="tx1"/>
                </a:solidFill>
                <a:latin typeface="Times New Roman" pitchFamily="18" charset="0"/>
                <a:cs typeface="Times New Roman" pitchFamily="18" charset="0"/>
              </a:endParaRPr>
            </a:p>
            <a:p>
              <a:pPr algn="ctr" defTabSz="711200" rtl="1">
                <a:lnSpc>
                  <a:spcPct val="90000"/>
                </a:lnSpc>
                <a:spcBef>
                  <a:spcPct val="0"/>
                </a:spcBef>
                <a:spcAft>
                  <a:spcPct val="35000"/>
                </a:spcAft>
              </a:pPr>
              <a:endParaRPr lang="he-IL" b="1" dirty="0">
                <a:solidFill>
                  <a:schemeClr val="tx1"/>
                </a:solidFill>
                <a:latin typeface="Gisha" panose="020B0502040204020203" pitchFamily="34" charset="-79"/>
                <a:cs typeface="Gisha" panose="020B0502040204020203" pitchFamily="34" charset="-79"/>
              </a:endParaRPr>
            </a:p>
          </p:txBody>
        </p:sp>
        <p:sp>
          <p:nvSpPr>
            <p:cNvPr id="32" name="Freeform 31"/>
            <p:cNvSpPr/>
            <p:nvPr/>
          </p:nvSpPr>
          <p:spPr>
            <a:xfrm>
              <a:off x="3224553" y="4225403"/>
              <a:ext cx="1754602" cy="1517936"/>
            </a:xfrm>
            <a:custGeom>
              <a:avLst/>
              <a:gdLst>
                <a:gd name="connsiteX0" fmla="*/ 0 w 1754602"/>
                <a:gd name="connsiteY0" fmla="*/ 758968 h 1517936"/>
                <a:gd name="connsiteX1" fmla="*/ 433674 w 1754602"/>
                <a:gd name="connsiteY1" fmla="*/ 0 h 1517936"/>
                <a:gd name="connsiteX2" fmla="*/ 1320928 w 1754602"/>
                <a:gd name="connsiteY2" fmla="*/ 0 h 1517936"/>
                <a:gd name="connsiteX3" fmla="*/ 1754602 w 1754602"/>
                <a:gd name="connsiteY3" fmla="*/ 758968 h 1517936"/>
                <a:gd name="connsiteX4" fmla="*/ 1320928 w 1754602"/>
                <a:gd name="connsiteY4" fmla="*/ 1517936 h 1517936"/>
                <a:gd name="connsiteX5" fmla="*/ 433674 w 1754602"/>
                <a:gd name="connsiteY5" fmla="*/ 1517936 h 1517936"/>
                <a:gd name="connsiteX6" fmla="*/ 0 w 1754602"/>
                <a:gd name="connsiteY6" fmla="*/ 758968 h 1517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4602" h="1517936">
                  <a:moveTo>
                    <a:pt x="0" y="758968"/>
                  </a:moveTo>
                  <a:lnTo>
                    <a:pt x="433674" y="0"/>
                  </a:lnTo>
                  <a:lnTo>
                    <a:pt x="1320928" y="0"/>
                  </a:lnTo>
                  <a:lnTo>
                    <a:pt x="1754602" y="758968"/>
                  </a:lnTo>
                  <a:lnTo>
                    <a:pt x="1320928" y="1517936"/>
                  </a:lnTo>
                  <a:lnTo>
                    <a:pt x="433674" y="1517936"/>
                  </a:lnTo>
                  <a:lnTo>
                    <a:pt x="0" y="758968"/>
                  </a:lnTo>
                  <a:close/>
                </a:path>
              </a:pathLst>
            </a:custGeom>
            <a:solidFill>
              <a:schemeClr val="accent1">
                <a:lumMod val="60000"/>
                <a:lumOff val="40000"/>
              </a:schemeClr>
            </a:solidFill>
            <a:scene3d>
              <a:camera prst="orthographicFron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1095" tIns="271874" rIns="311095" bIns="271874" numCol="1" spcCol="1270" anchor="ctr" anchorCtr="0">
              <a:noAutofit/>
            </a:bodyPr>
            <a:lstStyle/>
            <a:p>
              <a:pPr lvl="0" algn="ctr" rtl="1"/>
              <a:r>
                <a:rPr lang="ar-SA" b="1" dirty="0">
                  <a:solidFill>
                    <a:schemeClr val="tx1"/>
                  </a:solidFill>
                  <a:latin typeface="Times New Roman" pitchFamily="18" charset="0"/>
                  <a:cs typeface="Times New Roman" pitchFamily="18" charset="0"/>
                </a:rPr>
                <a:t>توجيه الطلاب نحو تـخطيط وتـنـفـيـذ المشروع</a:t>
              </a:r>
              <a:endParaRPr lang="he-IL" b="1" dirty="0">
                <a:solidFill>
                  <a:schemeClr val="tx1"/>
                </a:solidFill>
                <a:latin typeface="Times New Roman" pitchFamily="18" charset="0"/>
                <a:cs typeface="Times New Roman" pitchFamily="18" charset="0"/>
              </a:endParaRPr>
            </a:p>
          </p:txBody>
        </p:sp>
        <p:sp>
          <p:nvSpPr>
            <p:cNvPr id="33" name="Freeform 32"/>
            <p:cNvSpPr/>
            <p:nvPr/>
          </p:nvSpPr>
          <p:spPr>
            <a:xfrm>
              <a:off x="3224553" y="2386856"/>
              <a:ext cx="1754602" cy="1517936"/>
            </a:xfrm>
            <a:custGeom>
              <a:avLst/>
              <a:gdLst>
                <a:gd name="connsiteX0" fmla="*/ 0 w 1754602"/>
                <a:gd name="connsiteY0" fmla="*/ 758968 h 1517936"/>
                <a:gd name="connsiteX1" fmla="*/ 433674 w 1754602"/>
                <a:gd name="connsiteY1" fmla="*/ 0 h 1517936"/>
                <a:gd name="connsiteX2" fmla="*/ 1320928 w 1754602"/>
                <a:gd name="connsiteY2" fmla="*/ 0 h 1517936"/>
                <a:gd name="connsiteX3" fmla="*/ 1754602 w 1754602"/>
                <a:gd name="connsiteY3" fmla="*/ 758968 h 1517936"/>
                <a:gd name="connsiteX4" fmla="*/ 1320928 w 1754602"/>
                <a:gd name="connsiteY4" fmla="*/ 1517936 h 1517936"/>
                <a:gd name="connsiteX5" fmla="*/ 433674 w 1754602"/>
                <a:gd name="connsiteY5" fmla="*/ 1517936 h 1517936"/>
                <a:gd name="connsiteX6" fmla="*/ 0 w 1754602"/>
                <a:gd name="connsiteY6" fmla="*/ 758968 h 1517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4602" h="1517936">
                  <a:moveTo>
                    <a:pt x="0" y="758968"/>
                  </a:moveTo>
                  <a:lnTo>
                    <a:pt x="433674" y="0"/>
                  </a:lnTo>
                  <a:lnTo>
                    <a:pt x="1320928" y="0"/>
                  </a:lnTo>
                  <a:lnTo>
                    <a:pt x="1754602" y="758968"/>
                  </a:lnTo>
                  <a:lnTo>
                    <a:pt x="1320928" y="1517936"/>
                  </a:lnTo>
                  <a:lnTo>
                    <a:pt x="433674" y="1517936"/>
                  </a:lnTo>
                  <a:lnTo>
                    <a:pt x="0" y="758968"/>
                  </a:lnTo>
                  <a:close/>
                </a:path>
              </a:pathLst>
            </a:custGeom>
            <a:solidFill>
              <a:srgbClr val="D5D0B5"/>
            </a:solidFill>
            <a:scene3d>
              <a:camera prst="orthographicFron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1095" tIns="271874" rIns="311095" bIns="271874" numCol="1" spcCol="1270" anchor="ctr" anchorCtr="0">
              <a:noAutofit/>
            </a:bodyPr>
            <a:lstStyle/>
            <a:p>
              <a:pPr lvl="0" algn="ctr" defTabSz="711200" rtl="1">
                <a:lnSpc>
                  <a:spcPct val="90000"/>
                </a:lnSpc>
                <a:spcBef>
                  <a:spcPct val="0"/>
                </a:spcBef>
                <a:spcAft>
                  <a:spcPct val="35000"/>
                </a:spcAft>
              </a:pPr>
              <a:r>
                <a:rPr lang="ar-SA" b="1" dirty="0">
                  <a:solidFill>
                    <a:schemeClr val="tx1"/>
                  </a:solidFill>
                  <a:latin typeface="Times New Roman" pitchFamily="18" charset="0"/>
                  <a:cs typeface="Times New Roman" pitchFamily="18" charset="0"/>
                </a:rPr>
                <a:t>مسؤولية عن طريقة تـقـيـيـم الطلاب </a:t>
              </a:r>
              <a:endParaRPr lang="he-IL" b="1" dirty="0">
                <a:solidFill>
                  <a:schemeClr val="tx1"/>
                </a:solidFill>
                <a:latin typeface="Times New Roman" pitchFamily="18" charset="0"/>
                <a:cs typeface="Times New Roman" pitchFamily="18" charset="0"/>
              </a:endParaRPr>
            </a:p>
            <a:p>
              <a:pPr algn="ctr" defTabSz="711200" rtl="1">
                <a:lnSpc>
                  <a:spcPct val="90000"/>
                </a:lnSpc>
                <a:spcBef>
                  <a:spcPct val="0"/>
                </a:spcBef>
                <a:spcAft>
                  <a:spcPct val="35000"/>
                </a:spcAft>
              </a:pPr>
              <a:endParaRPr lang="he-IL" b="1" dirty="0">
                <a:solidFill>
                  <a:schemeClr val="tx1"/>
                </a:solidFill>
                <a:latin typeface="Gisha" panose="020B0502040204020203" pitchFamily="34" charset="-79"/>
                <a:cs typeface="Gisha" panose="020B0502040204020203" pitchFamily="34" charset="-79"/>
              </a:endParaRPr>
            </a:p>
          </p:txBody>
        </p:sp>
      </p:grpSp>
      <p:sp>
        <p:nvSpPr>
          <p:cNvPr id="21" name="TextBox 20"/>
          <p:cNvSpPr txBox="1"/>
          <p:nvPr/>
        </p:nvSpPr>
        <p:spPr>
          <a:xfrm>
            <a:off x="2700276" y="409575"/>
            <a:ext cx="6192688" cy="707886"/>
          </a:xfrm>
          <a:prstGeom prst="rect">
            <a:avLst/>
          </a:prstGeom>
          <a:noFill/>
        </p:spPr>
        <p:txBody>
          <a:bodyPr wrap="square" rtlCol="1">
            <a:spAutoFit/>
          </a:bodyPr>
          <a:lstStyle/>
          <a:p>
            <a:pPr lvl="0" algn="ctr">
              <a:defRPr/>
            </a:pPr>
            <a:r>
              <a:rPr lang="ar-SA" altLang="he-IL" sz="4000" b="1" dirty="0">
                <a:latin typeface="Times New Roman" pitchFamily="18" charset="0"/>
                <a:cs typeface="Times New Roman" pitchFamily="18" charset="0"/>
              </a:rPr>
              <a:t>وظيفة </a:t>
            </a:r>
            <a:r>
              <a:rPr lang="ar-SA" sz="4000" b="1" dirty="0">
                <a:latin typeface="Times New Roman" pitchFamily="18" charset="0"/>
                <a:cs typeface="Times New Roman" pitchFamily="18" charset="0"/>
              </a:rPr>
              <a:t>المربي في البرنامج</a:t>
            </a:r>
            <a:endParaRPr lang="he-IL" sz="4000" dirty="0"/>
          </a:p>
        </p:txBody>
      </p:sp>
      <p:sp>
        <p:nvSpPr>
          <p:cNvPr id="2" name="מציין מיקום של מספר שקופית 1"/>
          <p:cNvSpPr>
            <a:spLocks noGrp="1"/>
          </p:cNvSpPr>
          <p:nvPr>
            <p:ph type="sldNum" sz="quarter" idx="12"/>
          </p:nvPr>
        </p:nvSpPr>
        <p:spPr/>
        <p:txBody>
          <a:bodyPr/>
          <a:lstStyle/>
          <a:p>
            <a:fld id="{0FF54DE5-C571-48E8-A5BC-B369434E2F44}" type="slidenum">
              <a:rPr lang="he-IL" smtClean="0"/>
              <a:t>28</a:t>
            </a:fld>
            <a:endParaRPr lang="he-IL"/>
          </a:p>
        </p:txBody>
      </p:sp>
    </p:spTree>
    <p:extLst>
      <p:ext uri="{BB962C8B-B14F-4D97-AF65-F5344CB8AC3E}">
        <p14:creationId xmlns:p14="http://schemas.microsoft.com/office/powerpoint/2010/main" val="204881896"/>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20993" y="528700"/>
            <a:ext cx="6192688" cy="584775"/>
          </a:xfrm>
          <a:prstGeom prst="rect">
            <a:avLst/>
          </a:prstGeom>
          <a:noFill/>
        </p:spPr>
        <p:txBody>
          <a:bodyPr wrap="square" rtlCol="1">
            <a:spAutoFit/>
          </a:bodyPr>
          <a:lstStyle/>
          <a:p>
            <a:pPr lvl="0" algn="ctr">
              <a:defRPr/>
            </a:pPr>
            <a:r>
              <a:rPr lang="ar-SA" altLang="he-IL" sz="3200" b="1" dirty="0">
                <a:latin typeface="Times New Roman" pitchFamily="18" charset="0"/>
                <a:cs typeface="Times New Roman" pitchFamily="18" charset="0"/>
              </a:rPr>
              <a:t>وظيفة </a:t>
            </a:r>
            <a:r>
              <a:rPr lang="ar-SA" sz="3200" b="1" dirty="0">
                <a:latin typeface="Times New Roman" pitchFamily="18" charset="0"/>
                <a:cs typeface="Times New Roman" pitchFamily="18" charset="0"/>
              </a:rPr>
              <a:t>المعلم المرافق تربويا في البرنامج </a:t>
            </a:r>
            <a:endParaRPr lang="he-IL" sz="3200" dirty="0"/>
          </a:p>
        </p:txBody>
      </p:sp>
      <p:graphicFrame>
        <p:nvGraphicFramePr>
          <p:cNvPr id="36" name="מציין מיקום תוכן 3"/>
          <p:cNvGraphicFramePr>
            <a:graphicFrameLocks noGrp="1"/>
          </p:cNvGraphicFramePr>
          <p:nvPr>
            <p:ph idx="1"/>
            <p:extLst>
              <p:ext uri="{D42A27DB-BD31-4B8C-83A1-F6EECF244321}">
                <p14:modId xmlns:p14="http://schemas.microsoft.com/office/powerpoint/2010/main" val="730858378"/>
              </p:ext>
            </p:extLst>
          </p:nvPr>
        </p:nvGraphicFramePr>
        <p:xfrm>
          <a:off x="627962" y="1346329"/>
          <a:ext cx="10212072" cy="60297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84001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circle(out)">
                                      <p:cBhvr>
                                        <p:cTn id="7"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p:cNvSpPr/>
          <p:nvPr/>
        </p:nvSpPr>
        <p:spPr>
          <a:xfrm>
            <a:off x="4403188" y="2386856"/>
            <a:ext cx="3348109" cy="3401174"/>
          </a:xfrm>
          <a:prstGeom prst="ellipse">
            <a:avLst/>
          </a:prstGeom>
          <a:noFill/>
          <a:ln w="3810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rot="3323830">
            <a:off x="4779124" y="2424293"/>
            <a:ext cx="731520" cy="528449"/>
          </a:xfrm>
          <a:prstGeom prst="rect">
            <a:avLst/>
          </a:prstGeom>
          <a:solidFill>
            <a:srgbClr val="FFF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כותרת 1"/>
          <p:cNvSpPr>
            <a:spLocks noGrp="1"/>
          </p:cNvSpPr>
          <p:nvPr>
            <p:ph type="title"/>
          </p:nvPr>
        </p:nvSpPr>
        <p:spPr>
          <a:xfrm>
            <a:off x="1899091" y="300657"/>
            <a:ext cx="8229600" cy="701731"/>
          </a:xfrm>
          <a:noFill/>
        </p:spPr>
        <p:txBody>
          <a:bodyPr wrap="square" rtlCol="1">
            <a:spAutoFit/>
          </a:bodyPr>
          <a:lstStyle/>
          <a:p>
            <a:pPr algn="ctr"/>
            <a:r>
              <a:rPr lang="ar-SA" sz="4400" b="1" dirty="0">
                <a:solidFill>
                  <a:schemeClr val="tx2"/>
                </a:solidFill>
              </a:rPr>
              <a:t>مركـِّبات </a:t>
            </a:r>
            <a:r>
              <a:rPr lang="ar-SA" sz="4400" b="1" dirty="0">
                <a:latin typeface="Times New Roman" pitchFamily="18" charset="0"/>
                <a:cs typeface="Times New Roman" pitchFamily="18" charset="0"/>
              </a:rPr>
              <a:t>تـقـيـيـم الـطـالـب</a:t>
            </a:r>
            <a:endParaRPr lang="he-IL" sz="4400" b="1" dirty="0">
              <a:solidFill>
                <a:schemeClr val="accent6">
                  <a:lumMod val="50000"/>
                </a:schemeClr>
              </a:solidFill>
              <a:latin typeface="Gisha" panose="020B0502040204020203" pitchFamily="34" charset="-79"/>
              <a:cs typeface="Gisha" panose="020B0502040204020203" pitchFamily="34" charset="-79"/>
            </a:endParaRPr>
          </a:p>
        </p:txBody>
      </p:sp>
      <p:grpSp>
        <p:nvGrpSpPr>
          <p:cNvPr id="2" name="Group 1"/>
          <p:cNvGrpSpPr/>
          <p:nvPr/>
        </p:nvGrpSpPr>
        <p:grpSpPr>
          <a:xfrm>
            <a:off x="3518306" y="1485616"/>
            <a:ext cx="4933334" cy="5141966"/>
            <a:chOff x="3670363" y="1571905"/>
            <a:chExt cx="4933334" cy="5141966"/>
          </a:xfrm>
        </p:grpSpPr>
        <p:sp>
          <p:nvSpPr>
            <p:cNvPr id="3" name="Freeform 2"/>
            <p:cNvSpPr/>
            <p:nvPr/>
          </p:nvSpPr>
          <p:spPr>
            <a:xfrm>
              <a:off x="5076364" y="3210160"/>
              <a:ext cx="2120840" cy="1834612"/>
            </a:xfrm>
            <a:custGeom>
              <a:avLst/>
              <a:gdLst>
                <a:gd name="connsiteX0" fmla="*/ 0 w 2120840"/>
                <a:gd name="connsiteY0" fmla="*/ 917306 h 1834612"/>
                <a:gd name="connsiteX1" fmla="*/ 524149 w 2120840"/>
                <a:gd name="connsiteY1" fmla="*/ 0 h 1834612"/>
                <a:gd name="connsiteX2" fmla="*/ 1596691 w 2120840"/>
                <a:gd name="connsiteY2" fmla="*/ 0 h 1834612"/>
                <a:gd name="connsiteX3" fmla="*/ 2120840 w 2120840"/>
                <a:gd name="connsiteY3" fmla="*/ 917306 h 1834612"/>
                <a:gd name="connsiteX4" fmla="*/ 1596691 w 2120840"/>
                <a:gd name="connsiteY4" fmla="*/ 1834612 h 1834612"/>
                <a:gd name="connsiteX5" fmla="*/ 524149 w 2120840"/>
                <a:gd name="connsiteY5" fmla="*/ 1834612 h 1834612"/>
                <a:gd name="connsiteX6" fmla="*/ 0 w 2120840"/>
                <a:gd name="connsiteY6" fmla="*/ 917306 h 183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840" h="1834612">
                  <a:moveTo>
                    <a:pt x="0" y="917306"/>
                  </a:moveTo>
                  <a:lnTo>
                    <a:pt x="524149" y="0"/>
                  </a:lnTo>
                  <a:lnTo>
                    <a:pt x="1596691" y="0"/>
                  </a:lnTo>
                  <a:lnTo>
                    <a:pt x="2120840" y="917306"/>
                  </a:lnTo>
                  <a:lnTo>
                    <a:pt x="1596691" y="1834612"/>
                  </a:lnTo>
                  <a:lnTo>
                    <a:pt x="524149" y="1834612"/>
                  </a:lnTo>
                  <a:lnTo>
                    <a:pt x="0" y="917306"/>
                  </a:lnTo>
                  <a:close/>
                </a:path>
              </a:pathLst>
            </a:custGeom>
            <a:solidFill>
              <a:schemeClr val="tx2"/>
            </a:solidFill>
            <a:scene3d>
              <a:camera prst="orthographicFront"/>
              <a:lightRig rig="threePt" dir="t"/>
            </a:scene3d>
            <a:sp3d>
              <a:bevelT prst="angle"/>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1933" tIns="334501" rIns="381933" bIns="334501" numCol="1" spcCol="1270" anchor="ctr" anchorCtr="0">
              <a:noAutofit/>
            </a:bodyPr>
            <a:lstStyle/>
            <a:p>
              <a:pPr lvl="0" algn="ctr" rtl="1"/>
              <a:r>
                <a:rPr lang="ar-SA" sz="2800" b="1" dirty="0" smtClean="0">
                  <a:latin typeface="Times New Roman" pitchFamily="18" charset="0"/>
                  <a:cs typeface="Times New Roman" pitchFamily="18" charset="0"/>
                </a:rPr>
                <a:t>تـقـيـيـم</a:t>
              </a:r>
              <a:endParaRPr lang="he-IL" sz="2800" b="1" dirty="0" smtClean="0">
                <a:latin typeface="Times New Roman" pitchFamily="18" charset="0"/>
                <a:cs typeface="Times New Roman" pitchFamily="18" charset="0"/>
              </a:endParaRPr>
            </a:p>
            <a:p>
              <a:pPr lvl="0" algn="ctr" rtl="1"/>
              <a:r>
                <a:rPr lang="ar-SA" sz="2800" b="1" dirty="0" smtClean="0">
                  <a:latin typeface="Times New Roman" pitchFamily="18" charset="0"/>
                  <a:cs typeface="Times New Roman" pitchFamily="18" charset="0"/>
                </a:rPr>
                <a:t>الـطـالـب</a:t>
              </a:r>
              <a:endParaRPr lang="he-IL" sz="2800" b="1" dirty="0">
                <a:solidFill>
                  <a:schemeClr val="bg1"/>
                </a:solidFill>
              </a:endParaRPr>
            </a:p>
          </p:txBody>
        </p:sp>
        <p:sp>
          <p:nvSpPr>
            <p:cNvPr id="6" name="Freeform 5"/>
            <p:cNvSpPr/>
            <p:nvPr/>
          </p:nvSpPr>
          <p:spPr>
            <a:xfrm>
              <a:off x="5296942" y="1571905"/>
              <a:ext cx="1738013" cy="1503585"/>
            </a:xfrm>
            <a:custGeom>
              <a:avLst/>
              <a:gdLst>
                <a:gd name="connsiteX0" fmla="*/ 0 w 1738013"/>
                <a:gd name="connsiteY0" fmla="*/ 751793 h 1503585"/>
                <a:gd name="connsiteX1" fmla="*/ 429574 w 1738013"/>
                <a:gd name="connsiteY1" fmla="*/ 0 h 1503585"/>
                <a:gd name="connsiteX2" fmla="*/ 1308439 w 1738013"/>
                <a:gd name="connsiteY2" fmla="*/ 0 h 1503585"/>
                <a:gd name="connsiteX3" fmla="*/ 1738013 w 1738013"/>
                <a:gd name="connsiteY3" fmla="*/ 751793 h 1503585"/>
                <a:gd name="connsiteX4" fmla="*/ 1308439 w 1738013"/>
                <a:gd name="connsiteY4" fmla="*/ 1503585 h 1503585"/>
                <a:gd name="connsiteX5" fmla="*/ 429574 w 1738013"/>
                <a:gd name="connsiteY5" fmla="*/ 1503585 h 1503585"/>
                <a:gd name="connsiteX6" fmla="*/ 0 w 1738013"/>
                <a:gd name="connsiteY6" fmla="*/ 751793 h 150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8013" h="1503585">
                  <a:moveTo>
                    <a:pt x="0" y="751793"/>
                  </a:moveTo>
                  <a:lnTo>
                    <a:pt x="429574" y="0"/>
                  </a:lnTo>
                  <a:lnTo>
                    <a:pt x="1308439" y="0"/>
                  </a:lnTo>
                  <a:lnTo>
                    <a:pt x="1738013" y="751793"/>
                  </a:lnTo>
                  <a:lnTo>
                    <a:pt x="1308439" y="1503585"/>
                  </a:lnTo>
                  <a:lnTo>
                    <a:pt x="429574" y="1503585"/>
                  </a:lnTo>
                  <a:lnTo>
                    <a:pt x="0" y="751793"/>
                  </a:lnTo>
                  <a:close/>
                </a:path>
              </a:pathLst>
            </a:custGeom>
            <a:solidFill>
              <a:schemeClr val="accent6">
                <a:lumMod val="60000"/>
                <a:lumOff val="40000"/>
              </a:schemeClr>
            </a:solidFill>
            <a:scene3d>
              <a:camera prst="orthographicFront"/>
              <a:lightRig rig="threePt" dir="t"/>
            </a:scene3d>
            <a:sp3d>
              <a:bevelT prst="angle"/>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2156" tIns="273306" rIns="312156" bIns="273306" numCol="1" spcCol="1270" anchor="ctr" anchorCtr="0">
              <a:noAutofit/>
            </a:bodyPr>
            <a:lstStyle/>
            <a:p>
              <a:pPr lvl="0" algn="ctr" rtl="1"/>
              <a:r>
                <a:rPr lang="ar-SA" sz="2200" dirty="0">
                  <a:solidFill>
                    <a:schemeClr val="tx2">
                      <a:lumMod val="75000"/>
                    </a:schemeClr>
                  </a:solidFill>
                  <a:latin typeface="Times New Roman" pitchFamily="18" charset="0"/>
                  <a:cs typeface="Times New Roman" pitchFamily="18" charset="0"/>
                </a:rPr>
                <a:t>حضور</a:t>
              </a:r>
              <a:endParaRPr lang="he-IL" sz="2200" b="1" dirty="0">
                <a:solidFill>
                  <a:schemeClr val="tx2"/>
                </a:solidFill>
              </a:endParaRPr>
            </a:p>
          </p:txBody>
        </p:sp>
        <p:sp>
          <p:nvSpPr>
            <p:cNvPr id="8" name="Freeform 7"/>
            <p:cNvSpPr/>
            <p:nvPr/>
          </p:nvSpPr>
          <p:spPr>
            <a:xfrm>
              <a:off x="6865684" y="2466384"/>
              <a:ext cx="1738013" cy="1503585"/>
            </a:xfrm>
            <a:custGeom>
              <a:avLst/>
              <a:gdLst>
                <a:gd name="connsiteX0" fmla="*/ 0 w 1738013"/>
                <a:gd name="connsiteY0" fmla="*/ 751793 h 1503585"/>
                <a:gd name="connsiteX1" fmla="*/ 429574 w 1738013"/>
                <a:gd name="connsiteY1" fmla="*/ 0 h 1503585"/>
                <a:gd name="connsiteX2" fmla="*/ 1308439 w 1738013"/>
                <a:gd name="connsiteY2" fmla="*/ 0 h 1503585"/>
                <a:gd name="connsiteX3" fmla="*/ 1738013 w 1738013"/>
                <a:gd name="connsiteY3" fmla="*/ 751793 h 1503585"/>
                <a:gd name="connsiteX4" fmla="*/ 1308439 w 1738013"/>
                <a:gd name="connsiteY4" fmla="*/ 1503585 h 1503585"/>
                <a:gd name="connsiteX5" fmla="*/ 429574 w 1738013"/>
                <a:gd name="connsiteY5" fmla="*/ 1503585 h 1503585"/>
                <a:gd name="connsiteX6" fmla="*/ 0 w 1738013"/>
                <a:gd name="connsiteY6" fmla="*/ 751793 h 150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8013" h="1503585">
                  <a:moveTo>
                    <a:pt x="0" y="751793"/>
                  </a:moveTo>
                  <a:lnTo>
                    <a:pt x="429574" y="0"/>
                  </a:lnTo>
                  <a:lnTo>
                    <a:pt x="1308439" y="0"/>
                  </a:lnTo>
                  <a:lnTo>
                    <a:pt x="1738013" y="751793"/>
                  </a:lnTo>
                  <a:lnTo>
                    <a:pt x="1308439" y="1503585"/>
                  </a:lnTo>
                  <a:lnTo>
                    <a:pt x="429574" y="1503585"/>
                  </a:lnTo>
                  <a:lnTo>
                    <a:pt x="0" y="751793"/>
                  </a:lnTo>
                  <a:close/>
                </a:path>
              </a:pathLst>
            </a:custGeom>
            <a:solidFill>
              <a:schemeClr val="tx2">
                <a:lumMod val="40000"/>
                <a:lumOff val="60000"/>
              </a:schemeClr>
            </a:solidFill>
            <a:scene3d>
              <a:camera prst="orthographicFront"/>
              <a:lightRig rig="threePt" dir="t"/>
            </a:scene3d>
            <a:sp3d>
              <a:bevelT prst="angle"/>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2156" tIns="273306" rIns="312156" bIns="273306" numCol="1" spcCol="1270" anchor="ctr" anchorCtr="0">
              <a:noAutofit/>
            </a:bodyPr>
            <a:lstStyle/>
            <a:p>
              <a:pPr lvl="0" algn="ctr" rtl="1"/>
              <a:r>
                <a:rPr lang="ar-SA" sz="2200" kern="0" dirty="0">
                  <a:solidFill>
                    <a:srgbClr val="000000">
                      <a:lumMod val="75000"/>
                    </a:srgbClr>
                  </a:solidFill>
                  <a:latin typeface="Times New Roman" pitchFamily="18" charset="0"/>
                  <a:cs typeface="Times New Roman" pitchFamily="18" charset="0"/>
                </a:rPr>
                <a:t>مواظبة </a:t>
              </a:r>
              <a:endParaRPr lang="he-IL" sz="2200" b="1" kern="0" dirty="0">
                <a:solidFill>
                  <a:srgbClr val="000000"/>
                </a:solidFill>
              </a:endParaRPr>
            </a:p>
            <a:p>
              <a:pPr algn="ctr" defTabSz="844550" rtl="1">
                <a:lnSpc>
                  <a:spcPct val="90000"/>
                </a:lnSpc>
                <a:spcBef>
                  <a:spcPct val="0"/>
                </a:spcBef>
                <a:spcAft>
                  <a:spcPct val="35000"/>
                </a:spcAft>
              </a:pPr>
              <a:endParaRPr lang="he-IL" sz="1600" b="1" dirty="0">
                <a:solidFill>
                  <a:schemeClr val="tx2"/>
                </a:solidFill>
                <a:latin typeface="Gisha" panose="020B0502040204020203" pitchFamily="34" charset="-79"/>
                <a:cs typeface="Gisha" panose="020B0502040204020203" pitchFamily="34" charset="-79"/>
              </a:endParaRPr>
            </a:p>
          </p:txBody>
        </p:sp>
        <p:sp>
          <p:nvSpPr>
            <p:cNvPr id="10" name="Freeform 9"/>
            <p:cNvSpPr/>
            <p:nvPr/>
          </p:nvSpPr>
          <p:spPr>
            <a:xfrm>
              <a:off x="6865684" y="4284445"/>
              <a:ext cx="1738013" cy="1503585"/>
            </a:xfrm>
            <a:custGeom>
              <a:avLst/>
              <a:gdLst>
                <a:gd name="connsiteX0" fmla="*/ 0 w 1738013"/>
                <a:gd name="connsiteY0" fmla="*/ 751793 h 1503585"/>
                <a:gd name="connsiteX1" fmla="*/ 429574 w 1738013"/>
                <a:gd name="connsiteY1" fmla="*/ 0 h 1503585"/>
                <a:gd name="connsiteX2" fmla="*/ 1308439 w 1738013"/>
                <a:gd name="connsiteY2" fmla="*/ 0 h 1503585"/>
                <a:gd name="connsiteX3" fmla="*/ 1738013 w 1738013"/>
                <a:gd name="connsiteY3" fmla="*/ 751793 h 1503585"/>
                <a:gd name="connsiteX4" fmla="*/ 1308439 w 1738013"/>
                <a:gd name="connsiteY4" fmla="*/ 1503585 h 1503585"/>
                <a:gd name="connsiteX5" fmla="*/ 429574 w 1738013"/>
                <a:gd name="connsiteY5" fmla="*/ 1503585 h 1503585"/>
                <a:gd name="connsiteX6" fmla="*/ 0 w 1738013"/>
                <a:gd name="connsiteY6" fmla="*/ 751793 h 150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8013" h="1503585">
                  <a:moveTo>
                    <a:pt x="0" y="751793"/>
                  </a:moveTo>
                  <a:lnTo>
                    <a:pt x="429574" y="0"/>
                  </a:lnTo>
                  <a:lnTo>
                    <a:pt x="1308439" y="0"/>
                  </a:lnTo>
                  <a:lnTo>
                    <a:pt x="1738013" y="751793"/>
                  </a:lnTo>
                  <a:lnTo>
                    <a:pt x="1308439" y="1503585"/>
                  </a:lnTo>
                  <a:lnTo>
                    <a:pt x="429574" y="1503585"/>
                  </a:lnTo>
                  <a:lnTo>
                    <a:pt x="0" y="751793"/>
                  </a:lnTo>
                  <a:close/>
                </a:path>
              </a:pathLst>
            </a:custGeom>
            <a:solidFill>
              <a:schemeClr val="accent4">
                <a:lumMod val="60000"/>
                <a:lumOff val="40000"/>
              </a:schemeClr>
            </a:solidFill>
            <a:scene3d>
              <a:camera prst="orthographicFront"/>
              <a:lightRig rig="threePt" dir="t"/>
            </a:scene3d>
            <a:sp3d>
              <a:bevelT prst="angle"/>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2156" tIns="273306" rIns="312156" bIns="273306" numCol="1" spcCol="1270" anchor="ctr" anchorCtr="0">
              <a:noAutofit/>
            </a:bodyPr>
            <a:lstStyle/>
            <a:p>
              <a:pPr lvl="0" algn="ctr" rtl="1"/>
              <a:r>
                <a:rPr lang="ar-SA" sz="2200" kern="0" dirty="0">
                  <a:solidFill>
                    <a:srgbClr val="000000">
                      <a:lumMod val="75000"/>
                    </a:srgbClr>
                  </a:solidFill>
                  <a:latin typeface="Times New Roman" pitchFamily="18" charset="0"/>
                  <a:cs typeface="Times New Roman" pitchFamily="18" charset="0"/>
                </a:rPr>
                <a:t>جودة الـتـنـفـيـذ</a:t>
              </a:r>
              <a:endParaRPr lang="he-IL" sz="2200" b="1" kern="0" dirty="0">
                <a:solidFill>
                  <a:srgbClr val="000000"/>
                </a:solidFill>
              </a:endParaRPr>
            </a:p>
          </p:txBody>
        </p:sp>
        <p:sp>
          <p:nvSpPr>
            <p:cNvPr id="12" name="Freeform 11"/>
            <p:cNvSpPr/>
            <p:nvPr/>
          </p:nvSpPr>
          <p:spPr>
            <a:xfrm>
              <a:off x="5271724" y="5210286"/>
              <a:ext cx="1738013" cy="1503585"/>
            </a:xfrm>
            <a:custGeom>
              <a:avLst/>
              <a:gdLst>
                <a:gd name="connsiteX0" fmla="*/ 0 w 1738013"/>
                <a:gd name="connsiteY0" fmla="*/ 751793 h 1503585"/>
                <a:gd name="connsiteX1" fmla="*/ 429574 w 1738013"/>
                <a:gd name="connsiteY1" fmla="*/ 0 h 1503585"/>
                <a:gd name="connsiteX2" fmla="*/ 1308439 w 1738013"/>
                <a:gd name="connsiteY2" fmla="*/ 0 h 1503585"/>
                <a:gd name="connsiteX3" fmla="*/ 1738013 w 1738013"/>
                <a:gd name="connsiteY3" fmla="*/ 751793 h 1503585"/>
                <a:gd name="connsiteX4" fmla="*/ 1308439 w 1738013"/>
                <a:gd name="connsiteY4" fmla="*/ 1503585 h 1503585"/>
                <a:gd name="connsiteX5" fmla="*/ 429574 w 1738013"/>
                <a:gd name="connsiteY5" fmla="*/ 1503585 h 1503585"/>
                <a:gd name="connsiteX6" fmla="*/ 0 w 1738013"/>
                <a:gd name="connsiteY6" fmla="*/ 751793 h 150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8013" h="1503585">
                  <a:moveTo>
                    <a:pt x="0" y="751793"/>
                  </a:moveTo>
                  <a:lnTo>
                    <a:pt x="429574" y="0"/>
                  </a:lnTo>
                  <a:lnTo>
                    <a:pt x="1308439" y="0"/>
                  </a:lnTo>
                  <a:lnTo>
                    <a:pt x="1738013" y="751793"/>
                  </a:lnTo>
                  <a:lnTo>
                    <a:pt x="1308439" y="1503585"/>
                  </a:lnTo>
                  <a:lnTo>
                    <a:pt x="429574" y="1503585"/>
                  </a:lnTo>
                  <a:lnTo>
                    <a:pt x="0" y="751793"/>
                  </a:lnTo>
                  <a:close/>
                </a:path>
              </a:pathLst>
            </a:custGeom>
            <a:solidFill>
              <a:srgbClr val="B8AF82"/>
            </a:solidFill>
            <a:scene3d>
              <a:camera prst="orthographicFront"/>
              <a:lightRig rig="threePt" dir="t"/>
            </a:scene3d>
            <a:sp3d>
              <a:bevelT prst="angle"/>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2156" tIns="273306" rIns="312156" bIns="273306" numCol="1" spcCol="1270" anchor="ctr" anchorCtr="0">
              <a:noAutofit/>
            </a:bodyPr>
            <a:lstStyle/>
            <a:p>
              <a:pPr lvl="0" algn="ctr" rtl="1"/>
              <a:r>
                <a:rPr lang="ar-SA" sz="2200" kern="0" dirty="0">
                  <a:solidFill>
                    <a:srgbClr val="000000">
                      <a:lumMod val="75000"/>
                    </a:srgbClr>
                  </a:solidFill>
                  <a:latin typeface="Times New Roman" pitchFamily="18" charset="0"/>
                  <a:cs typeface="Times New Roman" pitchFamily="18" charset="0"/>
                </a:rPr>
                <a:t>اشتراك في التأهيل</a:t>
              </a:r>
              <a:endParaRPr lang="he-IL" sz="2200" b="1" kern="0" dirty="0">
                <a:solidFill>
                  <a:srgbClr val="000000"/>
                </a:solidFill>
              </a:endParaRPr>
            </a:p>
          </p:txBody>
        </p:sp>
        <p:sp>
          <p:nvSpPr>
            <p:cNvPr id="17" name="Freeform 16"/>
            <p:cNvSpPr/>
            <p:nvPr/>
          </p:nvSpPr>
          <p:spPr>
            <a:xfrm>
              <a:off x="3670363" y="4285479"/>
              <a:ext cx="1738013" cy="1676599"/>
            </a:xfrm>
            <a:custGeom>
              <a:avLst/>
              <a:gdLst>
                <a:gd name="connsiteX0" fmla="*/ 0 w 1738013"/>
                <a:gd name="connsiteY0" fmla="*/ 751793 h 1503585"/>
                <a:gd name="connsiteX1" fmla="*/ 429574 w 1738013"/>
                <a:gd name="connsiteY1" fmla="*/ 0 h 1503585"/>
                <a:gd name="connsiteX2" fmla="*/ 1308439 w 1738013"/>
                <a:gd name="connsiteY2" fmla="*/ 0 h 1503585"/>
                <a:gd name="connsiteX3" fmla="*/ 1738013 w 1738013"/>
                <a:gd name="connsiteY3" fmla="*/ 751793 h 1503585"/>
                <a:gd name="connsiteX4" fmla="*/ 1308439 w 1738013"/>
                <a:gd name="connsiteY4" fmla="*/ 1503585 h 1503585"/>
                <a:gd name="connsiteX5" fmla="*/ 429574 w 1738013"/>
                <a:gd name="connsiteY5" fmla="*/ 1503585 h 1503585"/>
                <a:gd name="connsiteX6" fmla="*/ 0 w 1738013"/>
                <a:gd name="connsiteY6" fmla="*/ 751793 h 150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8013" h="1503585">
                  <a:moveTo>
                    <a:pt x="0" y="751793"/>
                  </a:moveTo>
                  <a:lnTo>
                    <a:pt x="429574" y="0"/>
                  </a:lnTo>
                  <a:lnTo>
                    <a:pt x="1308439" y="0"/>
                  </a:lnTo>
                  <a:lnTo>
                    <a:pt x="1738013" y="751793"/>
                  </a:lnTo>
                  <a:lnTo>
                    <a:pt x="1308439" y="1503585"/>
                  </a:lnTo>
                  <a:lnTo>
                    <a:pt x="429574" y="1503585"/>
                  </a:lnTo>
                  <a:lnTo>
                    <a:pt x="0" y="751793"/>
                  </a:lnTo>
                  <a:close/>
                </a:path>
              </a:pathLst>
            </a:custGeom>
            <a:solidFill>
              <a:schemeClr val="accent2">
                <a:lumMod val="60000"/>
                <a:lumOff val="40000"/>
              </a:schemeClr>
            </a:solidFill>
            <a:scene3d>
              <a:camera prst="orthographicFront"/>
              <a:lightRig rig="threePt" dir="t"/>
            </a:scene3d>
            <a:sp3d>
              <a:bevelT prst="angle"/>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08346" tIns="269496" rIns="308346" bIns="269496" numCol="1" spcCol="1270" anchor="ctr" anchorCtr="0">
              <a:noAutofit/>
            </a:bodyPr>
            <a:lstStyle/>
            <a:p>
              <a:pPr lvl="0" algn="ctr" rtl="1"/>
              <a:r>
                <a:rPr lang="ar-SA" dirty="0">
                  <a:solidFill>
                    <a:schemeClr val="tx2">
                      <a:lumMod val="75000"/>
                    </a:schemeClr>
                  </a:solidFill>
                  <a:latin typeface="Times New Roman" pitchFamily="18" charset="0"/>
                  <a:cs typeface="Times New Roman" pitchFamily="18" charset="0"/>
                </a:rPr>
                <a:t>سجل السيرورة-</a:t>
              </a:r>
            </a:p>
            <a:p>
              <a:pPr lvl="0" algn="ctr" rtl="1"/>
              <a:r>
                <a:rPr lang="ar-SA" dirty="0">
                  <a:solidFill>
                    <a:schemeClr val="tx2">
                      <a:lumMod val="75000"/>
                    </a:schemeClr>
                  </a:solidFill>
                  <a:latin typeface="Times New Roman" pitchFamily="18" charset="0"/>
                  <a:cs typeface="Times New Roman" pitchFamily="18" charset="0"/>
                </a:rPr>
                <a:t>( مفكرة لتدوين التجربة والإسترجاع الذهني)</a:t>
              </a:r>
              <a:endParaRPr lang="he-IL" b="1" dirty="0">
                <a:solidFill>
                  <a:schemeClr val="tx2"/>
                </a:solidFill>
              </a:endParaRPr>
            </a:p>
          </p:txBody>
        </p:sp>
        <p:sp>
          <p:nvSpPr>
            <p:cNvPr id="18" name="Freeform 17"/>
            <p:cNvSpPr/>
            <p:nvPr/>
          </p:nvSpPr>
          <p:spPr>
            <a:xfrm>
              <a:off x="3670363" y="2464315"/>
              <a:ext cx="1738013" cy="1503585"/>
            </a:xfrm>
            <a:custGeom>
              <a:avLst/>
              <a:gdLst>
                <a:gd name="connsiteX0" fmla="*/ 0 w 1738013"/>
                <a:gd name="connsiteY0" fmla="*/ 751793 h 1503585"/>
                <a:gd name="connsiteX1" fmla="*/ 429574 w 1738013"/>
                <a:gd name="connsiteY1" fmla="*/ 0 h 1503585"/>
                <a:gd name="connsiteX2" fmla="*/ 1308439 w 1738013"/>
                <a:gd name="connsiteY2" fmla="*/ 0 h 1503585"/>
                <a:gd name="connsiteX3" fmla="*/ 1738013 w 1738013"/>
                <a:gd name="connsiteY3" fmla="*/ 751793 h 1503585"/>
                <a:gd name="connsiteX4" fmla="*/ 1308439 w 1738013"/>
                <a:gd name="connsiteY4" fmla="*/ 1503585 h 1503585"/>
                <a:gd name="connsiteX5" fmla="*/ 429574 w 1738013"/>
                <a:gd name="connsiteY5" fmla="*/ 1503585 h 1503585"/>
                <a:gd name="connsiteX6" fmla="*/ 0 w 1738013"/>
                <a:gd name="connsiteY6" fmla="*/ 751793 h 150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8013" h="1503585">
                  <a:moveTo>
                    <a:pt x="0" y="751793"/>
                  </a:moveTo>
                  <a:lnTo>
                    <a:pt x="429574" y="0"/>
                  </a:lnTo>
                  <a:lnTo>
                    <a:pt x="1308439" y="0"/>
                  </a:lnTo>
                  <a:lnTo>
                    <a:pt x="1738013" y="751793"/>
                  </a:lnTo>
                  <a:lnTo>
                    <a:pt x="1308439" y="1503585"/>
                  </a:lnTo>
                  <a:lnTo>
                    <a:pt x="429574" y="1503585"/>
                  </a:lnTo>
                  <a:lnTo>
                    <a:pt x="0" y="751793"/>
                  </a:lnTo>
                  <a:close/>
                </a:path>
              </a:pathLst>
            </a:custGeom>
            <a:solidFill>
              <a:schemeClr val="accent5">
                <a:lumMod val="60000"/>
                <a:lumOff val="40000"/>
              </a:schemeClr>
            </a:solidFill>
            <a:scene3d>
              <a:camera prst="orthographicFront"/>
              <a:lightRig rig="threePt" dir="t"/>
            </a:scene3d>
            <a:sp3d>
              <a:bevelT prst="angle"/>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2156" tIns="273306" rIns="312156" bIns="273306" numCol="1" spcCol="1270" anchor="ctr" anchorCtr="0">
              <a:noAutofit/>
            </a:bodyPr>
            <a:lstStyle/>
            <a:p>
              <a:pPr lvl="0" rtl="1"/>
              <a:r>
                <a:rPr lang="ar-SA" sz="2200" dirty="0">
                  <a:solidFill>
                    <a:schemeClr val="tx2">
                      <a:lumMod val="75000"/>
                    </a:schemeClr>
                  </a:solidFill>
                  <a:latin typeface="Times New Roman" pitchFamily="18" charset="0"/>
                  <a:cs typeface="Times New Roman" pitchFamily="18" charset="0"/>
                </a:rPr>
                <a:t>وظيفة- بحث تـطـبـيـقـيـة</a:t>
              </a:r>
              <a:endParaRPr lang="he-IL" sz="2200" b="1" dirty="0">
                <a:solidFill>
                  <a:schemeClr val="tx2"/>
                </a:solidFill>
              </a:endParaRPr>
            </a:p>
          </p:txBody>
        </p:sp>
      </p:grpSp>
      <p:sp>
        <p:nvSpPr>
          <p:cNvPr id="4" name="מציין מיקום של מספר שקופית 3"/>
          <p:cNvSpPr>
            <a:spLocks noGrp="1"/>
          </p:cNvSpPr>
          <p:nvPr>
            <p:ph type="sldNum" sz="quarter" idx="12"/>
          </p:nvPr>
        </p:nvSpPr>
        <p:spPr/>
        <p:txBody>
          <a:bodyPr/>
          <a:lstStyle/>
          <a:p>
            <a:fld id="{0FF54DE5-C571-48E8-A5BC-B369434E2F44}" type="slidenum">
              <a:rPr lang="he-IL" smtClean="0"/>
              <a:t>30</a:t>
            </a:fld>
            <a:endParaRPr lang="he-IL"/>
          </a:p>
        </p:txBody>
      </p:sp>
    </p:spTree>
    <p:extLst>
      <p:ext uri="{BB962C8B-B14F-4D97-AF65-F5344CB8AC3E}">
        <p14:creationId xmlns:p14="http://schemas.microsoft.com/office/powerpoint/2010/main" val="1574157092"/>
      </p:ext>
    </p:extLst>
  </p:cSld>
  <p:clrMapOvr>
    <a:masterClrMapping/>
  </p:clrMapOvr>
  <p:transition spd="slow">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p:cNvSpPr txBox="1">
            <a:spLocks/>
          </p:cNvSpPr>
          <p:nvPr/>
        </p:nvSpPr>
        <p:spPr>
          <a:xfrm>
            <a:off x="1332307" y="0"/>
            <a:ext cx="8229600" cy="701731"/>
          </a:xfrm>
          <a:prstGeom prst="rect">
            <a:avLst/>
          </a:prstGeom>
          <a:noFill/>
        </p:spPr>
        <p:txBody>
          <a:bodyPr vert="horz" wrap="square" lIns="0" tIns="45720" rIns="0" bIns="45720" rtlCol="1" anchor="b">
            <a:sp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ar-SA" sz="4400" b="1"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التطوير المهني</a:t>
            </a:r>
            <a:endParaRPr lang="he-IL" sz="4400" b="1" dirty="0">
              <a:solidFill>
                <a:schemeClr val="accent6">
                  <a:lumMod val="50000"/>
                </a:schemeClr>
              </a:solidFill>
              <a:latin typeface="Gisha" panose="020B0502040204020203" pitchFamily="34" charset="-79"/>
              <a:cs typeface="Gisha" panose="020B0502040204020203" pitchFamily="34" charset="-79"/>
            </a:endParaRPr>
          </a:p>
        </p:txBody>
      </p:sp>
      <p:sp>
        <p:nvSpPr>
          <p:cNvPr id="2" name="מציין מיקום של מספר שקופית 1"/>
          <p:cNvSpPr>
            <a:spLocks noGrp="1"/>
          </p:cNvSpPr>
          <p:nvPr>
            <p:ph type="sldNum" sz="quarter" idx="12"/>
          </p:nvPr>
        </p:nvSpPr>
        <p:spPr/>
        <p:txBody>
          <a:bodyPr/>
          <a:lstStyle/>
          <a:p>
            <a:fld id="{0FF54DE5-C571-48E8-A5BC-B369434E2F44}" type="slidenum">
              <a:rPr lang="he-IL" smtClean="0"/>
              <a:t>31</a:t>
            </a:fld>
            <a:endParaRPr lang="he-IL"/>
          </a:p>
        </p:txBody>
      </p:sp>
      <p:graphicFrame>
        <p:nvGraphicFramePr>
          <p:cNvPr id="6" name="מציין מיקום תוכן 4"/>
          <p:cNvGraphicFramePr>
            <a:graphicFrameLocks/>
          </p:cNvGraphicFramePr>
          <p:nvPr>
            <p:extLst>
              <p:ext uri="{D42A27DB-BD31-4B8C-83A1-F6EECF244321}">
                <p14:modId xmlns:p14="http://schemas.microsoft.com/office/powerpoint/2010/main" val="1081938234"/>
              </p:ext>
            </p:extLst>
          </p:nvPr>
        </p:nvGraphicFramePr>
        <p:xfrm>
          <a:off x="926276" y="1398633"/>
          <a:ext cx="10117776"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32752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לבן מעוגל 17"/>
          <p:cNvSpPr/>
          <p:nvPr/>
        </p:nvSpPr>
        <p:spPr>
          <a:xfrm>
            <a:off x="2275598" y="1397660"/>
            <a:ext cx="1939893" cy="528563"/>
          </a:xfrm>
          <a:prstGeom prst="roundRect">
            <a:avLst>
              <a:gd name="adj" fmla="val 10000"/>
            </a:avLst>
          </a:prstGeom>
          <a:scene3d>
            <a:camera prst="orthographicFront"/>
            <a:lightRig rig="threePt" dir="t"/>
          </a:scene3d>
          <a:sp3d>
            <a:bevelT/>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lvl="0" algn="ctr"/>
            <a:r>
              <a:rPr lang="ar-SA" sz="2400" b="1" dirty="0">
                <a:latin typeface="Times New Roman" pitchFamily="18" charset="0"/>
                <a:cs typeface="Times New Roman" pitchFamily="18" charset="0"/>
              </a:rPr>
              <a:t>منتدى مدرسي</a:t>
            </a:r>
            <a:endParaRPr lang="he-IL" sz="2400" b="1" dirty="0">
              <a:latin typeface="Times New Roman" pitchFamily="18" charset="0"/>
              <a:cs typeface="Times New Roman" pitchFamily="18" charset="0"/>
            </a:endParaRPr>
          </a:p>
        </p:txBody>
      </p:sp>
      <p:grpSp>
        <p:nvGrpSpPr>
          <p:cNvPr id="8" name="קבוצה 46"/>
          <p:cNvGrpSpPr/>
          <p:nvPr/>
        </p:nvGrpSpPr>
        <p:grpSpPr>
          <a:xfrm>
            <a:off x="1596647" y="5930168"/>
            <a:ext cx="3426909" cy="696973"/>
            <a:chOff x="783293" y="27376"/>
            <a:chExt cx="4339695" cy="983886"/>
          </a:xfrm>
          <a:scene3d>
            <a:camera prst="orthographicFront"/>
            <a:lightRig rig="threePt" dir="t"/>
          </a:scene3d>
        </p:grpSpPr>
        <p:sp>
          <p:nvSpPr>
            <p:cNvPr id="9" name="מלבן מעוגל 47"/>
            <p:cNvSpPr/>
            <p:nvPr/>
          </p:nvSpPr>
          <p:spPr>
            <a:xfrm>
              <a:off x="3117858" y="99384"/>
              <a:ext cx="2005130" cy="911878"/>
            </a:xfrm>
            <a:prstGeom prst="roundRect">
              <a:avLst>
                <a:gd name="adj" fmla="val 10000"/>
              </a:avLst>
            </a:prstGeom>
            <a:solidFill>
              <a:schemeClr val="accent5">
                <a:lumMod val="60000"/>
                <a:lumOff val="40000"/>
              </a:schemeClr>
            </a:solidFill>
            <a:sp3d>
              <a:bevelT/>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b="1" dirty="0">
                  <a:solidFill>
                    <a:schemeClr val="tx1"/>
                  </a:solidFill>
                  <a:latin typeface="Times New Roman" pitchFamily="18" charset="0"/>
                  <a:cs typeface="Times New Roman" pitchFamily="18" charset="0"/>
                </a:rPr>
                <a:t>ربط بمجالات المعرفة</a:t>
              </a:r>
              <a:endParaRPr lang="he-IL" b="1" dirty="0">
                <a:solidFill>
                  <a:schemeClr val="tx1"/>
                </a:solidFill>
                <a:latin typeface="Times New Roman" pitchFamily="18" charset="0"/>
                <a:cs typeface="Times New Roman" pitchFamily="18" charset="0"/>
              </a:endParaRPr>
            </a:p>
          </p:txBody>
        </p:sp>
        <p:sp>
          <p:nvSpPr>
            <p:cNvPr id="10" name="מלבן 48"/>
            <p:cNvSpPr/>
            <p:nvPr/>
          </p:nvSpPr>
          <p:spPr>
            <a:xfrm>
              <a:off x="783293" y="27376"/>
              <a:ext cx="1770341" cy="858462"/>
            </a:xfrm>
            <a:prstGeom prst="rect">
              <a:avLst/>
            </a:prstGeom>
            <a:sp3d/>
          </p:spPr>
          <p:style>
            <a:lnRef idx="0">
              <a:scrgbClr r="0" g="0" b="0"/>
            </a:lnRef>
            <a:fillRef idx="0">
              <a:scrgbClr r="0" g="0" b="0"/>
            </a:fillRef>
            <a:effectRef idx="0">
              <a:scrgbClr r="0" g="0" b="0"/>
            </a:effectRef>
            <a:fontRef idx="minor">
              <a:schemeClr val="lt1"/>
            </a:fontRef>
          </p:style>
          <p:txBody>
            <a:bodyPr lIns="55245" tIns="36830" rIns="55245" bIns="36830" spcCol="1270" anchor="ctr"/>
            <a:lstStyle/>
            <a:p>
              <a:pPr algn="ctr" defTabSz="1289050" rtl="1">
                <a:lnSpc>
                  <a:spcPct val="90000"/>
                </a:lnSpc>
                <a:spcAft>
                  <a:spcPct val="35000"/>
                </a:spcAft>
                <a:defRPr/>
              </a:pPr>
              <a:endParaRPr lang="he-IL" sz="2400" dirty="0">
                <a:cs typeface="Choco" pitchFamily="2" charset="-79"/>
              </a:endParaRPr>
            </a:p>
          </p:txBody>
        </p:sp>
      </p:grpSp>
      <p:grpSp>
        <p:nvGrpSpPr>
          <p:cNvPr id="11" name="קבוצה 49"/>
          <p:cNvGrpSpPr/>
          <p:nvPr/>
        </p:nvGrpSpPr>
        <p:grpSpPr>
          <a:xfrm>
            <a:off x="1737393" y="4815712"/>
            <a:ext cx="3274509" cy="2042288"/>
            <a:chOff x="783293" y="-1156450"/>
            <a:chExt cx="4146702" cy="2042288"/>
          </a:xfrm>
          <a:scene3d>
            <a:camera prst="orthographicFront"/>
            <a:lightRig rig="threePt" dir="t"/>
          </a:scene3d>
        </p:grpSpPr>
        <p:sp>
          <p:nvSpPr>
            <p:cNvPr id="12" name="מלבן מעוגל 50"/>
            <p:cNvSpPr/>
            <p:nvPr/>
          </p:nvSpPr>
          <p:spPr>
            <a:xfrm>
              <a:off x="2939623" y="-1156450"/>
              <a:ext cx="1990372" cy="1044116"/>
            </a:xfrm>
            <a:prstGeom prst="roundRect">
              <a:avLst>
                <a:gd name="adj" fmla="val 10000"/>
              </a:avLst>
            </a:prstGeom>
            <a:solidFill>
              <a:schemeClr val="accent5">
                <a:lumMod val="60000"/>
                <a:lumOff val="40000"/>
              </a:schemeClr>
            </a:solidFill>
            <a:sp3d>
              <a:bevelT/>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b="1" dirty="0">
                  <a:solidFill>
                    <a:schemeClr val="tx1"/>
                  </a:solidFill>
                  <a:latin typeface="Times New Roman" pitchFamily="18" charset="0"/>
                  <a:cs typeface="Times New Roman" pitchFamily="18" charset="0"/>
                </a:rPr>
                <a:t>تحديد أطر لـتـنـفـيـذ المدى النظري</a:t>
              </a:r>
              <a:endParaRPr lang="he-IL" b="1" dirty="0">
                <a:solidFill>
                  <a:schemeClr val="tx1"/>
                </a:solidFill>
                <a:latin typeface="Times New Roman" pitchFamily="18" charset="0"/>
                <a:cs typeface="Times New Roman" pitchFamily="18" charset="0"/>
              </a:endParaRPr>
            </a:p>
          </p:txBody>
        </p:sp>
        <p:sp>
          <p:nvSpPr>
            <p:cNvPr id="13" name="מלבן 51"/>
            <p:cNvSpPr/>
            <p:nvPr/>
          </p:nvSpPr>
          <p:spPr>
            <a:xfrm>
              <a:off x="783293" y="27376"/>
              <a:ext cx="1770341" cy="858462"/>
            </a:xfrm>
            <a:prstGeom prst="rect">
              <a:avLst/>
            </a:prstGeom>
            <a:sp3d/>
          </p:spPr>
          <p:style>
            <a:lnRef idx="0">
              <a:scrgbClr r="0" g="0" b="0"/>
            </a:lnRef>
            <a:fillRef idx="0">
              <a:scrgbClr r="0" g="0" b="0"/>
            </a:fillRef>
            <a:effectRef idx="0">
              <a:scrgbClr r="0" g="0" b="0"/>
            </a:effectRef>
            <a:fontRef idx="minor">
              <a:schemeClr val="lt1"/>
            </a:fontRef>
          </p:style>
          <p:txBody>
            <a:bodyPr lIns="55245" tIns="36830" rIns="55245" bIns="36830" spcCol="1270" anchor="ctr"/>
            <a:lstStyle/>
            <a:p>
              <a:pPr algn="ctr" defTabSz="1289050" rtl="1">
                <a:lnSpc>
                  <a:spcPct val="90000"/>
                </a:lnSpc>
                <a:spcAft>
                  <a:spcPct val="35000"/>
                </a:spcAft>
                <a:defRPr/>
              </a:pPr>
              <a:r>
                <a:rPr lang="he-IL" sz="2400" dirty="0">
                  <a:cs typeface="Choco" pitchFamily="2" charset="-79"/>
                </a:rPr>
                <a:t>פורום רשותי</a:t>
              </a:r>
            </a:p>
          </p:txBody>
        </p:sp>
      </p:grpSp>
      <p:sp>
        <p:nvSpPr>
          <p:cNvPr id="14" name="מלבן 54"/>
          <p:cNvSpPr/>
          <p:nvPr/>
        </p:nvSpPr>
        <p:spPr>
          <a:xfrm>
            <a:off x="1889793" y="3724628"/>
            <a:ext cx="1397979" cy="858462"/>
          </a:xfrm>
          <a:prstGeom prst="rect">
            <a:avLst/>
          </a:prstGeom>
          <a:scene3d>
            <a:camera prst="orthographicFront"/>
            <a:lightRig rig="threePt" dir="t"/>
          </a:scene3d>
          <a:sp3d/>
        </p:spPr>
        <p:style>
          <a:lnRef idx="0">
            <a:scrgbClr r="0" g="0" b="0"/>
          </a:lnRef>
          <a:fillRef idx="0">
            <a:scrgbClr r="0" g="0" b="0"/>
          </a:fillRef>
          <a:effectRef idx="0">
            <a:scrgbClr r="0" g="0" b="0"/>
          </a:effectRef>
          <a:fontRef idx="minor">
            <a:schemeClr val="lt1"/>
          </a:fontRef>
        </p:style>
        <p:txBody>
          <a:bodyPr lIns="55245" tIns="36830" rIns="55245" bIns="36830" spcCol="1270" anchor="ctr"/>
          <a:lstStyle/>
          <a:p>
            <a:pPr algn="ctr" defTabSz="1289050" rtl="1">
              <a:lnSpc>
                <a:spcPct val="90000"/>
              </a:lnSpc>
              <a:spcAft>
                <a:spcPct val="35000"/>
              </a:spcAft>
              <a:defRPr/>
            </a:pPr>
            <a:r>
              <a:rPr lang="he-IL" sz="2400" dirty="0">
                <a:cs typeface="Choco" pitchFamily="2" charset="-79"/>
              </a:rPr>
              <a:t>פורום </a:t>
            </a:r>
            <a:r>
              <a:rPr lang="he-IL" sz="2400" dirty="0" err="1">
                <a:cs typeface="Choco" pitchFamily="2" charset="-79"/>
              </a:rPr>
              <a:t>ותי</a:t>
            </a:r>
            <a:endParaRPr lang="he-IL" sz="2400" dirty="0">
              <a:cs typeface="Choco" pitchFamily="2" charset="-79"/>
            </a:endParaRPr>
          </a:p>
        </p:txBody>
      </p:sp>
      <p:grpSp>
        <p:nvGrpSpPr>
          <p:cNvPr id="15" name="קבוצה 55"/>
          <p:cNvGrpSpPr/>
          <p:nvPr/>
        </p:nvGrpSpPr>
        <p:grpSpPr>
          <a:xfrm>
            <a:off x="2042194" y="3841936"/>
            <a:ext cx="2969708" cy="837272"/>
            <a:chOff x="783293" y="-7716"/>
            <a:chExt cx="3760712" cy="911878"/>
          </a:xfrm>
          <a:scene3d>
            <a:camera prst="orthographicFront"/>
            <a:lightRig rig="threePt" dir="t"/>
          </a:scene3d>
        </p:grpSpPr>
        <p:sp>
          <p:nvSpPr>
            <p:cNvPr id="17" name="מלבן מעוגל 56"/>
            <p:cNvSpPr/>
            <p:nvPr/>
          </p:nvSpPr>
          <p:spPr>
            <a:xfrm>
              <a:off x="2553634" y="-7716"/>
              <a:ext cx="1990371" cy="911878"/>
            </a:xfrm>
            <a:prstGeom prst="roundRect">
              <a:avLst>
                <a:gd name="adj" fmla="val 10000"/>
              </a:avLst>
            </a:prstGeom>
            <a:solidFill>
              <a:schemeClr val="accent5">
                <a:lumMod val="60000"/>
                <a:lumOff val="40000"/>
              </a:schemeClr>
            </a:solidFill>
            <a:sp3d>
              <a:bevelT/>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lvl="0" algn="ctr">
                <a:defRPr/>
              </a:pPr>
              <a:r>
                <a:rPr lang="ar-SA" b="1" dirty="0">
                  <a:solidFill>
                    <a:schemeClr val="tx1"/>
                  </a:solidFill>
                  <a:latin typeface="Times New Roman" pitchFamily="18" charset="0"/>
                  <a:cs typeface="Times New Roman" pitchFamily="18" charset="0"/>
                </a:rPr>
                <a:t>تحديد مواعيد للتطوير مهني </a:t>
              </a:r>
              <a:endParaRPr lang="he-IL" sz="1600" dirty="0">
                <a:solidFill>
                  <a:schemeClr val="tx1"/>
                </a:solidFill>
              </a:endParaRPr>
            </a:p>
          </p:txBody>
        </p:sp>
        <p:sp>
          <p:nvSpPr>
            <p:cNvPr id="18" name="מלבן 57"/>
            <p:cNvSpPr/>
            <p:nvPr/>
          </p:nvSpPr>
          <p:spPr>
            <a:xfrm>
              <a:off x="783293" y="27376"/>
              <a:ext cx="1770341" cy="858462"/>
            </a:xfrm>
            <a:prstGeom prst="rect">
              <a:avLst/>
            </a:prstGeom>
            <a:sp3d/>
          </p:spPr>
          <p:style>
            <a:lnRef idx="0">
              <a:scrgbClr r="0" g="0" b="0"/>
            </a:lnRef>
            <a:fillRef idx="0">
              <a:scrgbClr r="0" g="0" b="0"/>
            </a:fillRef>
            <a:effectRef idx="0">
              <a:scrgbClr r="0" g="0" b="0"/>
            </a:effectRef>
            <a:fontRef idx="minor">
              <a:schemeClr val="lt1"/>
            </a:fontRef>
          </p:style>
          <p:txBody>
            <a:bodyPr lIns="55245" tIns="36830" rIns="55245" bIns="36830" spcCol="1270" anchor="ctr"/>
            <a:lstStyle/>
            <a:p>
              <a:pPr algn="ctr" defTabSz="1289050" rtl="1">
                <a:lnSpc>
                  <a:spcPct val="90000"/>
                </a:lnSpc>
                <a:spcAft>
                  <a:spcPct val="35000"/>
                </a:spcAft>
                <a:defRPr/>
              </a:pPr>
              <a:endParaRPr lang="he-IL" sz="2400" dirty="0">
                <a:cs typeface="Choco" pitchFamily="2" charset="-79"/>
              </a:endParaRPr>
            </a:p>
          </p:txBody>
        </p:sp>
      </p:grpSp>
      <p:sp>
        <p:nvSpPr>
          <p:cNvPr id="20" name="מלבן מעוגל 62"/>
          <p:cNvSpPr/>
          <p:nvPr/>
        </p:nvSpPr>
        <p:spPr>
          <a:xfrm>
            <a:off x="1267486" y="2972912"/>
            <a:ext cx="1656184" cy="767616"/>
          </a:xfrm>
          <a:prstGeom prst="roundRect">
            <a:avLst>
              <a:gd name="adj" fmla="val 10000"/>
            </a:avLst>
          </a:prstGeom>
          <a:solidFill>
            <a:schemeClr val="accent2">
              <a:lumMod val="60000"/>
              <a:lumOff val="40000"/>
            </a:schemeClr>
          </a:solidFill>
          <a:scene3d>
            <a:camera prst="orthographicFront"/>
            <a:lightRig rig="threePt" dir="t"/>
          </a:scene3d>
          <a:sp3d>
            <a:bevelT/>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lvl="0" algn="ctr"/>
            <a:r>
              <a:rPr lang="ar-SA" b="1" dirty="0">
                <a:solidFill>
                  <a:schemeClr val="tx1"/>
                </a:solidFill>
                <a:latin typeface="Times New Roman" pitchFamily="18" charset="0"/>
                <a:cs typeface="Times New Roman" pitchFamily="18" charset="0"/>
              </a:rPr>
              <a:t>مرافقة مربين ومرافقين تربويا</a:t>
            </a:r>
            <a:endParaRPr lang="he-IL" sz="1600" dirty="0">
              <a:solidFill>
                <a:schemeClr val="tx1"/>
              </a:solidFill>
            </a:endParaRPr>
          </a:p>
        </p:txBody>
      </p:sp>
      <p:grpSp>
        <p:nvGrpSpPr>
          <p:cNvPr id="21" name="קבוצה 64"/>
          <p:cNvGrpSpPr/>
          <p:nvPr/>
        </p:nvGrpSpPr>
        <p:grpSpPr>
          <a:xfrm>
            <a:off x="3440173" y="2900904"/>
            <a:ext cx="1550639" cy="866365"/>
            <a:chOff x="589971" y="-143348"/>
            <a:chExt cx="1963663" cy="1029186"/>
          </a:xfrm>
          <a:scene3d>
            <a:camera prst="orthographicFront"/>
            <a:lightRig rig="threePt" dir="t"/>
          </a:scene3d>
        </p:grpSpPr>
        <p:sp>
          <p:nvSpPr>
            <p:cNvPr id="22" name="מלבן מעוגל 65"/>
            <p:cNvSpPr/>
            <p:nvPr/>
          </p:nvSpPr>
          <p:spPr>
            <a:xfrm>
              <a:off x="589971" y="-143348"/>
              <a:ext cx="1963660" cy="911878"/>
            </a:xfrm>
            <a:prstGeom prst="roundRect">
              <a:avLst>
                <a:gd name="adj" fmla="val 10000"/>
              </a:avLst>
            </a:prstGeom>
            <a:solidFill>
              <a:schemeClr val="accent5">
                <a:lumMod val="60000"/>
                <a:lumOff val="40000"/>
              </a:schemeClr>
            </a:solidFill>
            <a:sp3d>
              <a:bevelT/>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b="1" dirty="0">
                  <a:solidFill>
                    <a:schemeClr val="tx1"/>
                  </a:solidFill>
                  <a:latin typeface="Times New Roman" pitchFamily="18" charset="0"/>
                  <a:cs typeface="Times New Roman" pitchFamily="18" charset="0"/>
                </a:rPr>
                <a:t>بلورة برنامج مدرسي</a:t>
              </a:r>
              <a:endParaRPr lang="he-IL" b="1" dirty="0">
                <a:solidFill>
                  <a:schemeClr val="tx1"/>
                </a:solidFill>
                <a:latin typeface="Times New Roman" pitchFamily="18" charset="0"/>
                <a:cs typeface="Times New Roman" pitchFamily="18" charset="0"/>
              </a:endParaRPr>
            </a:p>
          </p:txBody>
        </p:sp>
        <p:sp>
          <p:nvSpPr>
            <p:cNvPr id="23" name="מלבן 66"/>
            <p:cNvSpPr/>
            <p:nvPr/>
          </p:nvSpPr>
          <p:spPr>
            <a:xfrm>
              <a:off x="783293" y="27376"/>
              <a:ext cx="1770341" cy="858462"/>
            </a:xfrm>
            <a:prstGeom prst="rect">
              <a:avLst/>
            </a:prstGeom>
            <a:sp3d/>
          </p:spPr>
          <p:style>
            <a:lnRef idx="0">
              <a:scrgbClr r="0" g="0" b="0"/>
            </a:lnRef>
            <a:fillRef idx="0">
              <a:scrgbClr r="0" g="0" b="0"/>
            </a:fillRef>
            <a:effectRef idx="0">
              <a:scrgbClr r="0" g="0" b="0"/>
            </a:effectRef>
            <a:fontRef idx="minor">
              <a:schemeClr val="lt1"/>
            </a:fontRef>
          </p:style>
          <p:txBody>
            <a:bodyPr lIns="55245" tIns="36830" rIns="55245" bIns="36830" spcCol="1270" anchor="ctr"/>
            <a:lstStyle/>
            <a:p>
              <a:pPr algn="ctr" defTabSz="1289050" rtl="1">
                <a:lnSpc>
                  <a:spcPct val="90000"/>
                </a:lnSpc>
                <a:spcAft>
                  <a:spcPct val="35000"/>
                </a:spcAft>
                <a:defRPr/>
              </a:pPr>
              <a:endParaRPr lang="he-IL" sz="2400" dirty="0">
                <a:cs typeface="Choco" pitchFamily="2" charset="-79"/>
              </a:endParaRPr>
            </a:p>
          </p:txBody>
        </p:sp>
      </p:grpSp>
      <p:grpSp>
        <p:nvGrpSpPr>
          <p:cNvPr id="24" name="קבוצה 67"/>
          <p:cNvGrpSpPr/>
          <p:nvPr/>
        </p:nvGrpSpPr>
        <p:grpSpPr>
          <a:xfrm>
            <a:off x="1339494" y="2119545"/>
            <a:ext cx="2710278" cy="2563043"/>
            <a:chOff x="-878549" y="-2561532"/>
            <a:chExt cx="3432183" cy="3447370"/>
          </a:xfrm>
          <a:scene3d>
            <a:camera prst="orthographicFront"/>
            <a:lightRig rig="threePt" dir="t"/>
          </a:scene3d>
        </p:grpSpPr>
        <p:sp>
          <p:nvSpPr>
            <p:cNvPr id="25" name="מלבן מעוגל 68"/>
            <p:cNvSpPr/>
            <p:nvPr/>
          </p:nvSpPr>
          <p:spPr>
            <a:xfrm>
              <a:off x="-878549" y="-2561532"/>
              <a:ext cx="2006134" cy="792088"/>
            </a:xfrm>
            <a:prstGeom prst="roundRect">
              <a:avLst>
                <a:gd name="adj" fmla="val 10000"/>
              </a:avLst>
            </a:prstGeom>
            <a:solidFill>
              <a:srgbClr val="D28280"/>
            </a:solidFill>
            <a:sp3d>
              <a:bevelT/>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sz="2000" b="1" dirty="0">
                  <a:latin typeface="Times New Roman" pitchFamily="18" charset="0"/>
                  <a:cs typeface="Times New Roman" pitchFamily="18" charset="0"/>
                </a:rPr>
                <a:t>طاقم تفعيل</a:t>
              </a:r>
              <a:endParaRPr lang="he-IL" sz="2000" b="1" dirty="0">
                <a:latin typeface="Times New Roman" pitchFamily="18" charset="0"/>
                <a:cs typeface="Times New Roman" pitchFamily="18" charset="0"/>
              </a:endParaRPr>
            </a:p>
          </p:txBody>
        </p:sp>
        <p:sp>
          <p:nvSpPr>
            <p:cNvPr id="26" name="מלבן 69"/>
            <p:cNvSpPr/>
            <p:nvPr/>
          </p:nvSpPr>
          <p:spPr>
            <a:xfrm>
              <a:off x="783293" y="27376"/>
              <a:ext cx="1770341" cy="858462"/>
            </a:xfrm>
            <a:prstGeom prst="rect">
              <a:avLst/>
            </a:prstGeom>
            <a:sp3d/>
          </p:spPr>
          <p:style>
            <a:lnRef idx="0">
              <a:scrgbClr r="0" g="0" b="0"/>
            </a:lnRef>
            <a:fillRef idx="0">
              <a:scrgbClr r="0" g="0" b="0"/>
            </a:fillRef>
            <a:effectRef idx="0">
              <a:scrgbClr r="0" g="0" b="0"/>
            </a:effectRef>
            <a:fontRef idx="minor">
              <a:schemeClr val="lt1"/>
            </a:fontRef>
          </p:style>
          <p:txBody>
            <a:bodyPr lIns="55245" tIns="36830" rIns="55245" bIns="36830" spcCol="1270" anchor="ctr"/>
            <a:lstStyle/>
            <a:p>
              <a:pPr algn="ctr" defTabSz="1289050" rtl="1">
                <a:lnSpc>
                  <a:spcPct val="90000"/>
                </a:lnSpc>
                <a:spcAft>
                  <a:spcPct val="35000"/>
                </a:spcAft>
                <a:defRPr/>
              </a:pPr>
              <a:r>
                <a:rPr lang="he-IL" sz="2400" dirty="0">
                  <a:cs typeface="Choco" pitchFamily="2" charset="-79"/>
                </a:rPr>
                <a:t>י</a:t>
              </a:r>
            </a:p>
          </p:txBody>
        </p:sp>
      </p:grpSp>
      <p:sp>
        <p:nvSpPr>
          <p:cNvPr id="27" name="מלבן מעוגל 71"/>
          <p:cNvSpPr/>
          <p:nvPr/>
        </p:nvSpPr>
        <p:spPr>
          <a:xfrm>
            <a:off x="3440173" y="2127358"/>
            <a:ext cx="1571729" cy="583091"/>
          </a:xfrm>
          <a:prstGeom prst="roundRect">
            <a:avLst>
              <a:gd name="adj" fmla="val 10000"/>
            </a:avLst>
          </a:prstGeom>
          <a:solidFill>
            <a:schemeClr val="accent5">
              <a:lumMod val="75000"/>
            </a:schemeClr>
          </a:solidFill>
          <a:scene3d>
            <a:camera prst="orthographicFront"/>
            <a:lightRig rig="threePt" dir="t"/>
          </a:scene3d>
          <a:sp3d>
            <a:bevelT/>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sz="2000" b="1" dirty="0">
                <a:latin typeface="Times New Roman" pitchFamily="18" charset="0"/>
                <a:cs typeface="Times New Roman" pitchFamily="18" charset="0"/>
              </a:rPr>
              <a:t>طاقم توجيه</a:t>
            </a:r>
            <a:endParaRPr lang="he-IL" sz="2000" b="1" dirty="0">
              <a:latin typeface="Times New Roman" pitchFamily="18" charset="0"/>
              <a:cs typeface="Times New Roman" pitchFamily="18" charset="0"/>
            </a:endParaRPr>
          </a:p>
        </p:txBody>
      </p:sp>
      <p:sp>
        <p:nvSpPr>
          <p:cNvPr id="28" name="מלבן מעוגל 76"/>
          <p:cNvSpPr/>
          <p:nvPr/>
        </p:nvSpPr>
        <p:spPr>
          <a:xfrm>
            <a:off x="1267486" y="3985952"/>
            <a:ext cx="1656184" cy="723232"/>
          </a:xfrm>
          <a:prstGeom prst="roundRect">
            <a:avLst>
              <a:gd name="adj" fmla="val 10000"/>
            </a:avLst>
          </a:prstGeom>
          <a:solidFill>
            <a:schemeClr val="accent2">
              <a:lumMod val="60000"/>
              <a:lumOff val="40000"/>
            </a:schemeClr>
          </a:solidFill>
          <a:scene3d>
            <a:camera prst="orthographicFront"/>
            <a:lightRig rig="threePt" dir="t"/>
          </a:scene3d>
          <a:sp3d>
            <a:bevelT/>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b="1" dirty="0">
                <a:solidFill>
                  <a:schemeClr val="tx1"/>
                </a:solidFill>
                <a:latin typeface="Times New Roman" pitchFamily="18" charset="0"/>
                <a:cs typeface="Times New Roman" pitchFamily="18" charset="0"/>
              </a:rPr>
              <a:t>رقابة على تـنـفـيـذ البرنامج</a:t>
            </a:r>
            <a:endParaRPr lang="he-IL" b="1" dirty="0">
              <a:solidFill>
                <a:schemeClr val="tx1"/>
              </a:solidFill>
              <a:latin typeface="Times New Roman" pitchFamily="18" charset="0"/>
              <a:cs typeface="Times New Roman" pitchFamily="18" charset="0"/>
            </a:endParaRPr>
          </a:p>
        </p:txBody>
      </p:sp>
      <p:sp>
        <p:nvSpPr>
          <p:cNvPr id="29" name="מלבן מעוגל 77"/>
          <p:cNvSpPr/>
          <p:nvPr/>
        </p:nvSpPr>
        <p:spPr>
          <a:xfrm>
            <a:off x="1267486" y="4937792"/>
            <a:ext cx="1656184" cy="911878"/>
          </a:xfrm>
          <a:prstGeom prst="roundRect">
            <a:avLst>
              <a:gd name="adj" fmla="val 10000"/>
            </a:avLst>
          </a:prstGeom>
          <a:solidFill>
            <a:schemeClr val="accent2">
              <a:lumMod val="60000"/>
              <a:lumOff val="40000"/>
            </a:schemeClr>
          </a:solidFill>
          <a:ln w="28575"/>
          <a:scene3d>
            <a:camera prst="orthographicFront"/>
            <a:lightRig rig="threePt" dir="t"/>
          </a:scene3d>
          <a:sp3d>
            <a:bevelT/>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defRPr/>
            </a:pPr>
            <a:r>
              <a:rPr lang="ar-SA" b="1" dirty="0">
                <a:solidFill>
                  <a:schemeClr val="tx1"/>
                </a:solidFill>
                <a:latin typeface="Times New Roman" pitchFamily="18" charset="0"/>
                <a:cs typeface="Times New Roman" pitchFamily="18" charset="0"/>
              </a:rPr>
              <a:t>تزويد معطيات لمجمع معلومات</a:t>
            </a:r>
            <a:endParaRPr lang="he-IL" b="1" dirty="0">
              <a:solidFill>
                <a:schemeClr val="tx1"/>
              </a:solidFill>
              <a:latin typeface="Times New Roman" pitchFamily="18" charset="0"/>
              <a:cs typeface="Times New Roman" pitchFamily="18" charset="0"/>
            </a:endParaRPr>
          </a:p>
        </p:txBody>
      </p:sp>
      <p:sp>
        <p:nvSpPr>
          <p:cNvPr id="30" name="מלבן מעוגל 78"/>
          <p:cNvSpPr/>
          <p:nvPr/>
        </p:nvSpPr>
        <p:spPr>
          <a:xfrm>
            <a:off x="1283555" y="6032036"/>
            <a:ext cx="1656184" cy="498987"/>
          </a:xfrm>
          <a:prstGeom prst="roundRect">
            <a:avLst>
              <a:gd name="adj" fmla="val 10000"/>
            </a:avLst>
          </a:prstGeom>
          <a:solidFill>
            <a:schemeClr val="accent2">
              <a:lumMod val="60000"/>
              <a:lumOff val="40000"/>
            </a:schemeClr>
          </a:solidFill>
          <a:scene3d>
            <a:camera prst="orthographicFront"/>
            <a:lightRig rig="threePt" dir="t"/>
          </a:scene3d>
          <a:sp3d>
            <a:bevelT/>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lvl="0" algn="ctr"/>
            <a:r>
              <a:rPr lang="ar-SA" b="1" dirty="0">
                <a:solidFill>
                  <a:schemeClr val="tx1"/>
                </a:solidFill>
                <a:latin typeface="Times New Roman" pitchFamily="18" charset="0"/>
                <a:cs typeface="Times New Roman" pitchFamily="18" charset="0"/>
              </a:rPr>
              <a:t>تـقـيـيـم الطالب</a:t>
            </a:r>
            <a:endParaRPr lang="he-IL" dirty="0"/>
          </a:p>
        </p:txBody>
      </p:sp>
      <p:cxnSp>
        <p:nvCxnSpPr>
          <p:cNvPr id="31" name="מחבר ישר 83"/>
          <p:cNvCxnSpPr/>
          <p:nvPr/>
        </p:nvCxnSpPr>
        <p:spPr>
          <a:xfrm>
            <a:off x="3288249" y="1911434"/>
            <a:ext cx="938213" cy="2159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מחבר ישר 86"/>
          <p:cNvCxnSpPr/>
          <p:nvPr/>
        </p:nvCxnSpPr>
        <p:spPr>
          <a:xfrm flipH="1">
            <a:off x="2130962" y="1925721"/>
            <a:ext cx="863600" cy="16827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מחבר ישר 96"/>
          <p:cNvCxnSpPr>
            <a:stCxn id="17" idx="2"/>
            <a:endCxn id="12" idx="0"/>
          </p:cNvCxnSpPr>
          <p:nvPr/>
        </p:nvCxnSpPr>
        <p:spPr>
          <a:xfrm>
            <a:off x="4226038" y="4679208"/>
            <a:ext cx="0" cy="13650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מחבר ישר 102"/>
          <p:cNvCxnSpPr/>
          <p:nvPr/>
        </p:nvCxnSpPr>
        <p:spPr>
          <a:xfrm>
            <a:off x="2096037" y="3818446"/>
            <a:ext cx="0" cy="1682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5" name="מחבר ישר 104"/>
          <p:cNvCxnSpPr>
            <a:endCxn id="29" idx="0"/>
          </p:cNvCxnSpPr>
          <p:nvPr/>
        </p:nvCxnSpPr>
        <p:spPr>
          <a:xfrm flipH="1">
            <a:off x="2095578" y="4732942"/>
            <a:ext cx="459" cy="20485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7" name="מחבר ישר 58"/>
          <p:cNvCxnSpPr>
            <a:endCxn id="17" idx="0"/>
          </p:cNvCxnSpPr>
          <p:nvPr/>
        </p:nvCxnSpPr>
        <p:spPr>
          <a:xfrm>
            <a:off x="4220112" y="3701579"/>
            <a:ext cx="5926" cy="14035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מחבר ישר 59"/>
          <p:cNvCxnSpPr/>
          <p:nvPr/>
        </p:nvCxnSpPr>
        <p:spPr>
          <a:xfrm>
            <a:off x="4220112" y="2714611"/>
            <a:ext cx="0" cy="2286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מחבר ישר 60"/>
          <p:cNvCxnSpPr/>
          <p:nvPr/>
        </p:nvCxnSpPr>
        <p:spPr>
          <a:xfrm>
            <a:off x="4220112" y="5882196"/>
            <a:ext cx="0" cy="1206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0" name="מחבר ישר 73"/>
          <p:cNvCxnSpPr/>
          <p:nvPr/>
        </p:nvCxnSpPr>
        <p:spPr>
          <a:xfrm>
            <a:off x="2130962" y="2714611"/>
            <a:ext cx="0" cy="2286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1" name="מחבר ישר 80"/>
          <p:cNvCxnSpPr/>
          <p:nvPr/>
        </p:nvCxnSpPr>
        <p:spPr>
          <a:xfrm>
            <a:off x="2130962" y="5929821"/>
            <a:ext cx="0" cy="12065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596647" y="464126"/>
            <a:ext cx="8497887" cy="769441"/>
          </a:xfrm>
          <a:prstGeom prst="rect">
            <a:avLst/>
          </a:prstGeom>
          <a:noFill/>
        </p:spPr>
        <p:txBody>
          <a:bodyPr rtlCol="1">
            <a:spAutoFit/>
          </a:bodyPr>
          <a:lstStyle/>
          <a:p>
            <a:pPr algn="ctr">
              <a:defRPr/>
            </a:pPr>
            <a:r>
              <a:rPr lang="ar-SA" sz="4400" b="1" dirty="0">
                <a:solidFill>
                  <a:schemeClr val="tx2">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المبنى التنظيمي - مهام</a:t>
            </a:r>
            <a:endParaRPr lang="he-IL" sz="4400" b="1" dirty="0">
              <a:solidFill>
                <a:schemeClr val="tx2">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מציין מיקום של מספר שקופית 1"/>
          <p:cNvSpPr>
            <a:spLocks noGrp="1"/>
          </p:cNvSpPr>
          <p:nvPr>
            <p:ph type="sldNum" sz="quarter" idx="12"/>
          </p:nvPr>
        </p:nvSpPr>
        <p:spPr/>
        <p:txBody>
          <a:bodyPr/>
          <a:lstStyle/>
          <a:p>
            <a:fld id="{0FF54DE5-C571-48E8-A5BC-B369434E2F44}" type="slidenum">
              <a:rPr lang="he-IL" smtClean="0"/>
              <a:t>32</a:t>
            </a:fld>
            <a:endParaRPr lang="he-IL"/>
          </a:p>
        </p:txBody>
      </p:sp>
      <p:graphicFrame>
        <p:nvGraphicFramePr>
          <p:cNvPr id="77" name="דיאגרמה 34"/>
          <p:cNvGraphicFramePr/>
          <p:nvPr>
            <p:extLst>
              <p:ext uri="{D42A27DB-BD31-4B8C-83A1-F6EECF244321}">
                <p14:modId xmlns:p14="http://schemas.microsoft.com/office/powerpoint/2010/main" val="1558708451"/>
              </p:ext>
            </p:extLst>
          </p:nvPr>
        </p:nvGraphicFramePr>
        <p:xfrm>
          <a:off x="5973288" y="1397660"/>
          <a:ext cx="5248895" cy="54603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9294983"/>
      </p:ext>
    </p:extLst>
  </p:cSld>
  <p:clrMapOvr>
    <a:masterClrMapping/>
  </p:clrMapOvr>
  <p:transition spd="slow">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כותרת 1"/>
          <p:cNvSpPr>
            <a:spLocks noGrp="1"/>
          </p:cNvSpPr>
          <p:nvPr>
            <p:ph type="title"/>
          </p:nvPr>
        </p:nvSpPr>
        <p:spPr>
          <a:xfrm>
            <a:off x="676894" y="213756"/>
            <a:ext cx="10782794" cy="985652"/>
          </a:xfrm>
        </p:spPr>
        <p:txBody>
          <a:bodyPr rtlCol="1">
            <a:noAutofit/>
          </a:bodyPr>
          <a:lstStyle/>
          <a:p>
            <a:pPr algn="ctr">
              <a:defRPr/>
            </a:pPr>
            <a:r>
              <a:rPr lang="ar-SA" sz="6000" b="1" dirty="0">
                <a:solidFill>
                  <a:schemeClr val="tx2"/>
                </a:solidFill>
                <a:effectLst>
                  <a:outerShdw blurRad="38100" dist="38100" dir="2700000" algn="tl">
                    <a:srgbClr val="000000">
                      <a:alpha val="43137"/>
                    </a:srgbClr>
                  </a:outerShdw>
                </a:effectLst>
              </a:rPr>
              <a:t>عملية التحضير والـتـنـظـم في المدرسة</a:t>
            </a:r>
            <a:endParaRPr lang="he-IL" sz="7200" b="1" dirty="0">
              <a:cs typeface="DGL Bilbi" pitchFamily="2" charset="-79"/>
            </a:endParaRPr>
          </a:p>
        </p:txBody>
      </p:sp>
      <p:sp>
        <p:nvSpPr>
          <p:cNvPr id="44" name="מציין מיקום תוכן 4"/>
          <p:cNvSpPr>
            <a:spLocks noGrp="1"/>
          </p:cNvSpPr>
          <p:nvPr>
            <p:ph idx="1"/>
          </p:nvPr>
        </p:nvSpPr>
        <p:spPr>
          <a:xfrm>
            <a:off x="457200" y="1600200"/>
            <a:ext cx="8229600" cy="4525963"/>
          </a:xfrm>
        </p:spPr>
        <p:txBody>
          <a:bodyPr rtlCol="1">
            <a:normAutofit/>
          </a:bodyPr>
          <a:lstStyle/>
          <a:p>
            <a:pPr marL="0" indent="0" eaLnBrk="1" fontAlgn="auto" hangingPunct="1">
              <a:lnSpc>
                <a:spcPct val="160000"/>
              </a:lnSpc>
              <a:spcAft>
                <a:spcPts val="0"/>
              </a:spcAft>
              <a:buFont typeface="Arial" pitchFamily="34" charset="0"/>
              <a:buNone/>
              <a:defRPr/>
            </a:pPr>
            <a:endParaRPr lang="he-IL" altLang="he-IL" sz="5500" b="1" dirty="0">
              <a:solidFill>
                <a:srgbClr val="800000"/>
              </a:solidFill>
              <a:cs typeface="Choco" pitchFamily="2" charset="-79"/>
            </a:endParaRPr>
          </a:p>
          <a:p>
            <a:pPr marL="0" indent="0" eaLnBrk="1" fontAlgn="auto" hangingPunct="1">
              <a:spcAft>
                <a:spcPts val="0"/>
              </a:spcAft>
              <a:buFont typeface="Arial" pitchFamily="34" charset="0"/>
              <a:buNone/>
              <a:defRPr/>
            </a:pPr>
            <a:endParaRPr lang="he-IL" dirty="0">
              <a:cs typeface="Choco" pitchFamily="2" charset="-79"/>
            </a:endParaRPr>
          </a:p>
          <a:p>
            <a:pPr eaLnBrk="1" fontAlgn="auto" hangingPunct="1">
              <a:spcAft>
                <a:spcPts val="0"/>
              </a:spcAft>
              <a:defRPr/>
            </a:pPr>
            <a:endParaRPr lang="he-IL" dirty="0">
              <a:cs typeface="Choco" pitchFamily="2" charset="-79"/>
            </a:endParaRPr>
          </a:p>
        </p:txBody>
      </p:sp>
      <p:sp>
        <p:nvSpPr>
          <p:cNvPr id="2" name="מציין מיקום של מספר שקופית 1"/>
          <p:cNvSpPr>
            <a:spLocks noGrp="1"/>
          </p:cNvSpPr>
          <p:nvPr>
            <p:ph type="sldNum" sz="quarter" idx="12"/>
          </p:nvPr>
        </p:nvSpPr>
        <p:spPr/>
        <p:txBody>
          <a:bodyPr/>
          <a:lstStyle/>
          <a:p>
            <a:fld id="{0FF54DE5-C571-48E8-A5BC-B369434E2F44}" type="slidenum">
              <a:rPr lang="he-IL" smtClean="0"/>
              <a:t>33</a:t>
            </a:fld>
            <a:endParaRPr lang="he-IL"/>
          </a:p>
        </p:txBody>
      </p:sp>
      <p:graphicFrame>
        <p:nvGraphicFramePr>
          <p:cNvPr id="11" name="דיאגרמה 7"/>
          <p:cNvGraphicFramePr/>
          <p:nvPr>
            <p:extLst>
              <p:ext uri="{D42A27DB-BD31-4B8C-83A1-F6EECF244321}">
                <p14:modId xmlns:p14="http://schemas.microsoft.com/office/powerpoint/2010/main" val="3065810737"/>
              </p:ext>
            </p:extLst>
          </p:nvPr>
        </p:nvGraphicFramePr>
        <p:xfrm>
          <a:off x="890649" y="1318161"/>
          <a:ext cx="9987148" cy="55398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63935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3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76300" y="1449661"/>
            <a:ext cx="9591051" cy="5262979"/>
          </a:xfrm>
          <a:prstGeom prst="rect">
            <a:avLst/>
          </a:prstGeom>
          <a:noFill/>
        </p:spPr>
        <p:txBody>
          <a:bodyPr wrap="square" rtlCol="0">
            <a:spAutoFit/>
          </a:bodyPr>
          <a:lstStyle/>
          <a:p>
            <a:pPr lvl="2" algn="r" rtl="1"/>
            <a:r>
              <a:rPr lang="ar-JO" sz="2400" b="1" cap="all" dirty="0" smtClean="0">
                <a:solidFill>
                  <a:schemeClr val="accent6">
                    <a:lumMod val="50000"/>
                  </a:schemeClr>
                </a:solidFill>
                <a:latin typeface="Gisha" panose="020B0502040204020203" pitchFamily="34" charset="-79"/>
                <a:ea typeface="+mj-ea"/>
                <a:cs typeface="Gisha" panose="020B0502040204020203" pitchFamily="34" charset="-79"/>
              </a:rPr>
              <a:t>تم تاهيل مركزي التداخل الاجتماعي </a:t>
            </a:r>
            <a:endParaRPr lang="he-IL" sz="2400" b="1" cap="all" dirty="0" smtClean="0">
              <a:solidFill>
                <a:schemeClr val="accent6">
                  <a:lumMod val="50000"/>
                </a:schemeClr>
              </a:solidFill>
              <a:latin typeface="Gisha" panose="020B0502040204020203" pitchFamily="34" charset="-79"/>
              <a:ea typeface="+mj-ea"/>
              <a:cs typeface="Gisha" panose="020B0502040204020203" pitchFamily="34" charset="-79"/>
            </a:endParaRPr>
          </a:p>
          <a:p>
            <a:pPr lvl="2" algn="r" rtl="1"/>
            <a:endParaRPr lang="he-IL" sz="2400" cap="all" dirty="0">
              <a:solidFill>
                <a:schemeClr val="accent6">
                  <a:lumMod val="50000"/>
                </a:schemeClr>
              </a:solidFill>
              <a:latin typeface="Gisha" panose="020B0502040204020203" pitchFamily="34" charset="-79"/>
              <a:ea typeface="+mj-ea"/>
              <a:cs typeface="Gisha" panose="020B0502040204020203" pitchFamily="34" charset="-79"/>
            </a:endParaRPr>
          </a:p>
          <a:p>
            <a:pPr lvl="2" algn="r" rtl="1"/>
            <a:r>
              <a:rPr lang="ar-JO" sz="2400" b="1" cap="all" dirty="0" smtClean="0">
                <a:solidFill>
                  <a:schemeClr val="accent6">
                    <a:lumMod val="50000"/>
                  </a:schemeClr>
                </a:solidFill>
                <a:latin typeface="Gisha" panose="020B0502040204020203" pitchFamily="34" charset="-79"/>
                <a:ea typeface="+mj-ea"/>
                <a:cs typeface="Gisha" panose="020B0502040204020203" pitchFamily="34" charset="-79"/>
              </a:rPr>
              <a:t>اطلاع مربو العواشر للبرناج (على الاقل 6 ساعات)</a:t>
            </a:r>
            <a:endParaRPr lang="en-US" sz="2400" b="1" cap="all" dirty="0" smtClean="0">
              <a:solidFill>
                <a:schemeClr val="accent6">
                  <a:lumMod val="50000"/>
                </a:schemeClr>
              </a:solidFill>
              <a:latin typeface="Gisha" panose="020B0502040204020203" pitchFamily="34" charset="-79"/>
              <a:ea typeface="+mj-ea"/>
              <a:cs typeface="Gisha" panose="020B0502040204020203" pitchFamily="34" charset="-79"/>
            </a:endParaRPr>
          </a:p>
          <a:p>
            <a:pPr lvl="2" algn="r" rtl="1"/>
            <a:endParaRPr lang="he-IL" sz="2400" cap="all" dirty="0">
              <a:solidFill>
                <a:schemeClr val="accent6">
                  <a:lumMod val="50000"/>
                </a:schemeClr>
              </a:solidFill>
              <a:latin typeface="Gisha" panose="020B0502040204020203" pitchFamily="34" charset="-79"/>
              <a:ea typeface="+mj-ea"/>
              <a:cs typeface="Gisha" panose="020B0502040204020203" pitchFamily="34" charset="-79"/>
            </a:endParaRPr>
          </a:p>
          <a:p>
            <a:pPr lvl="2" algn="r" rtl="1"/>
            <a:r>
              <a:rPr lang="ar-JO" sz="2400" b="1" cap="all" dirty="0" smtClean="0">
                <a:solidFill>
                  <a:schemeClr val="accent6">
                    <a:lumMod val="50000"/>
                  </a:schemeClr>
                </a:solidFill>
                <a:latin typeface="Gisha" panose="020B0502040204020203" pitchFamily="34" charset="-79"/>
                <a:ea typeface="+mj-ea"/>
                <a:cs typeface="Gisha" panose="020B0502040204020203" pitchFamily="34" charset="-79"/>
              </a:rPr>
              <a:t>في كل مدرسة يعمل طاقم توجية مدرسي للتعلم ذو معنى والتداخل الاجتماعي</a:t>
            </a:r>
            <a:endParaRPr lang="he-IL" sz="2400" cap="all" dirty="0" smtClean="0">
              <a:solidFill>
                <a:schemeClr val="accent6">
                  <a:lumMod val="50000"/>
                </a:schemeClr>
              </a:solidFill>
              <a:latin typeface="Gisha" panose="020B0502040204020203" pitchFamily="34" charset="-79"/>
              <a:ea typeface="+mj-ea"/>
              <a:cs typeface="Gisha" panose="020B0502040204020203" pitchFamily="34" charset="-79"/>
            </a:endParaRPr>
          </a:p>
          <a:p>
            <a:pPr lvl="2" algn="r" rtl="1"/>
            <a:endParaRPr lang="he-IL" sz="2400" cap="all" dirty="0" smtClean="0">
              <a:solidFill>
                <a:schemeClr val="accent6">
                  <a:lumMod val="50000"/>
                </a:schemeClr>
              </a:solidFill>
              <a:latin typeface="Gisha" panose="020B0502040204020203" pitchFamily="34" charset="-79"/>
              <a:ea typeface="+mj-ea"/>
              <a:cs typeface="Gisha" panose="020B0502040204020203" pitchFamily="34" charset="-79"/>
            </a:endParaRPr>
          </a:p>
          <a:p>
            <a:pPr lvl="2" algn="r" rtl="1"/>
            <a:r>
              <a:rPr lang="ar-JO" sz="2400" b="1" cap="all" dirty="0" smtClean="0">
                <a:solidFill>
                  <a:schemeClr val="accent6">
                    <a:lumMod val="50000"/>
                  </a:schemeClr>
                </a:solidFill>
                <a:latin typeface="Gisha" panose="020B0502040204020203" pitchFamily="34" charset="-79"/>
                <a:cs typeface="Gisha" panose="020B0502040204020203" pitchFamily="34" charset="-79"/>
              </a:rPr>
              <a:t>مسح لاماكن التجربة العملية وتعينها وفقا للاجرأت القانونية</a:t>
            </a:r>
            <a:endParaRPr lang="en-US" sz="2400" b="1" cap="all" dirty="0">
              <a:solidFill>
                <a:schemeClr val="accent6">
                  <a:lumMod val="50000"/>
                </a:schemeClr>
              </a:solidFill>
              <a:latin typeface="Gisha" panose="020B0502040204020203" pitchFamily="34" charset="-79"/>
              <a:cs typeface="Gisha" panose="020B0502040204020203" pitchFamily="34" charset="-79"/>
            </a:endParaRPr>
          </a:p>
          <a:p>
            <a:pPr lvl="2" algn="r" rtl="1"/>
            <a:endParaRPr lang="he-IL" sz="2400" cap="all" dirty="0">
              <a:solidFill>
                <a:schemeClr val="accent6">
                  <a:lumMod val="50000"/>
                </a:schemeClr>
              </a:solidFill>
              <a:latin typeface="Gisha" panose="020B0502040204020203" pitchFamily="34" charset="-79"/>
              <a:cs typeface="Gisha" panose="020B0502040204020203" pitchFamily="34" charset="-79"/>
            </a:endParaRPr>
          </a:p>
          <a:p>
            <a:pPr lvl="2" algn="r" rtl="1"/>
            <a:r>
              <a:rPr lang="ar-SA" sz="2400" b="1" dirty="0">
                <a:latin typeface="Times New Roman" pitchFamily="18" charset="0"/>
                <a:cs typeface="Times New Roman" pitchFamily="18" charset="0"/>
              </a:rPr>
              <a:t>تصنيف وتعيين الطلاب في أماكن التجارب العملية</a:t>
            </a:r>
            <a:endParaRPr lang="he-IL" sz="2400" b="1" dirty="0">
              <a:latin typeface="Times New Roman" pitchFamily="18" charset="0"/>
              <a:cs typeface="Times New Roman" pitchFamily="18" charset="0"/>
            </a:endParaRPr>
          </a:p>
          <a:p>
            <a:pPr lvl="2" algn="r" rtl="1"/>
            <a:endParaRPr lang="he-IL" sz="2400" cap="all" dirty="0" smtClean="0">
              <a:solidFill>
                <a:schemeClr val="accent6">
                  <a:lumMod val="50000"/>
                </a:schemeClr>
              </a:solidFill>
              <a:latin typeface="Gisha" panose="020B0502040204020203" pitchFamily="34" charset="-79"/>
              <a:cs typeface="Gisha" panose="020B0502040204020203" pitchFamily="34" charset="-79"/>
            </a:endParaRPr>
          </a:p>
          <a:p>
            <a:pPr lvl="2" algn="r" rtl="1"/>
            <a:r>
              <a:rPr lang="ar-JO" sz="2400" b="1" cap="all" dirty="0" smtClean="0">
                <a:solidFill>
                  <a:schemeClr val="accent6">
                    <a:lumMod val="50000"/>
                  </a:schemeClr>
                </a:solidFill>
                <a:latin typeface="Gisha" panose="020B0502040204020203" pitchFamily="34" charset="-79"/>
                <a:cs typeface="Gisha" panose="020B0502040204020203" pitchFamily="34" charset="-79"/>
              </a:rPr>
              <a:t>تاهيل المعلمين المهنيين لمرافقة الطلاب بشكل فردي او جماعي</a:t>
            </a:r>
            <a:endParaRPr lang="he-IL" sz="2400" b="1" cap="all" dirty="0">
              <a:solidFill>
                <a:schemeClr val="accent6">
                  <a:lumMod val="50000"/>
                </a:schemeClr>
              </a:solidFill>
              <a:latin typeface="Gisha" panose="020B0502040204020203" pitchFamily="34" charset="-79"/>
              <a:cs typeface="Gisha" panose="020B0502040204020203" pitchFamily="34" charset="-79"/>
            </a:endParaRPr>
          </a:p>
          <a:p>
            <a:pPr lvl="2" algn="r" rtl="1"/>
            <a:endParaRPr lang="he-IL" sz="2400" cap="all" dirty="0">
              <a:solidFill>
                <a:schemeClr val="accent6">
                  <a:lumMod val="50000"/>
                </a:schemeClr>
              </a:solidFill>
              <a:latin typeface="Gisha" panose="020B0502040204020203" pitchFamily="34" charset="-79"/>
              <a:cs typeface="Gisha" panose="020B0502040204020203" pitchFamily="34" charset="-79"/>
            </a:endParaRPr>
          </a:p>
          <a:p>
            <a:pPr lvl="2" algn="r" rtl="1"/>
            <a:r>
              <a:rPr lang="ar-JO" sz="2400" b="1" cap="all" dirty="0" smtClean="0">
                <a:solidFill>
                  <a:schemeClr val="accent6">
                    <a:lumMod val="50000"/>
                  </a:schemeClr>
                </a:solidFill>
                <a:latin typeface="Gisha" panose="020B0502040204020203" pitchFamily="34" charset="-79"/>
                <a:cs typeface="Gisha" panose="020B0502040204020203" pitchFamily="34" charset="-79"/>
              </a:rPr>
              <a:t>تفعيل مرافقة ودعم الطلاب بالساعة الفردية</a:t>
            </a:r>
            <a:endParaRPr lang="en-US" sz="2400" cap="all" dirty="0">
              <a:solidFill>
                <a:schemeClr val="accent6">
                  <a:lumMod val="50000"/>
                </a:schemeClr>
              </a:solidFill>
              <a:latin typeface="Gisha" panose="020B0502040204020203" pitchFamily="34" charset="-79"/>
              <a:cs typeface="Gisha" panose="020B0502040204020203" pitchFamily="34" charset="-79"/>
            </a:endParaRPr>
          </a:p>
          <a:p>
            <a:pPr lvl="2" algn="r" rtl="1"/>
            <a:endParaRPr lang="en-US" sz="2400" cap="all" dirty="0" smtClean="0">
              <a:solidFill>
                <a:schemeClr val="accent6">
                  <a:lumMod val="50000"/>
                </a:schemeClr>
              </a:solidFill>
              <a:latin typeface="Gisha" panose="020B0502040204020203" pitchFamily="34" charset="-79"/>
              <a:ea typeface="+mj-ea"/>
              <a:cs typeface="Gisha" panose="020B0502040204020203" pitchFamily="34" charset="-79"/>
            </a:endParaRPr>
          </a:p>
        </p:txBody>
      </p:sp>
      <p:sp>
        <p:nvSpPr>
          <p:cNvPr id="3" name="מציין מיקום של מספר שקופית 2"/>
          <p:cNvSpPr>
            <a:spLocks noGrp="1"/>
          </p:cNvSpPr>
          <p:nvPr>
            <p:ph type="sldNum" sz="quarter" idx="12"/>
          </p:nvPr>
        </p:nvSpPr>
        <p:spPr>
          <a:xfrm>
            <a:off x="9440808" y="6289928"/>
            <a:ext cx="1828800" cy="365125"/>
          </a:xfrm>
        </p:spPr>
        <p:txBody>
          <a:bodyPr/>
          <a:lstStyle/>
          <a:p>
            <a:fld id="{0FF54DE5-C571-48E8-A5BC-B369434E2F44}" type="slidenum">
              <a:rPr lang="he-IL" smtClean="0"/>
              <a:t>34</a:t>
            </a:fld>
            <a:endParaRPr lang="he-IL"/>
          </a:p>
        </p:txBody>
      </p:sp>
      <p:pic>
        <p:nvPicPr>
          <p:cNvPr id="1026" name="Picture 2" descr="C:\Users\Taly\AppData\Local\Microsoft\Windows\Temporary Internet Files\Content.IE5\QJE6IBN6\MC900441732[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49969" y="1366270"/>
            <a:ext cx="575312" cy="575312"/>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
          <p:cNvSpPr/>
          <p:nvPr/>
        </p:nvSpPr>
        <p:spPr>
          <a:xfrm>
            <a:off x="3800476" y="412390"/>
            <a:ext cx="5309144" cy="646331"/>
          </a:xfrm>
          <a:prstGeom prst="rect">
            <a:avLst/>
          </a:prstGeom>
        </p:spPr>
        <p:txBody>
          <a:bodyPr wrap="square">
            <a:spAutoFit/>
          </a:bodyPr>
          <a:lstStyle/>
          <a:p>
            <a:pPr algn="ctr"/>
            <a:r>
              <a:rPr lang="ar-JO" sz="3600" b="1" dirty="0" smtClean="0">
                <a:solidFill>
                  <a:schemeClr val="accent6">
                    <a:lumMod val="50000"/>
                  </a:schemeClr>
                </a:solidFill>
                <a:latin typeface="Gisha" panose="020B0502040204020203" pitchFamily="34" charset="-79"/>
                <a:ea typeface="+mj-ea"/>
                <a:cs typeface="Gisha" panose="020B0502040204020203" pitchFamily="34" charset="-79"/>
              </a:rPr>
              <a:t>مؤشرات النجاح للنطاق القريب</a:t>
            </a:r>
            <a:endParaRPr lang="en-US" sz="3600" b="1" dirty="0">
              <a:solidFill>
                <a:schemeClr val="accent6">
                  <a:lumMod val="50000"/>
                </a:schemeClr>
              </a:solidFill>
              <a:latin typeface="Gisha" panose="020B0502040204020203" pitchFamily="34" charset="-79"/>
              <a:ea typeface="+mj-ea"/>
              <a:cs typeface="Gisha" panose="020B0502040204020203" pitchFamily="34" charset="-79"/>
            </a:endParaRPr>
          </a:p>
        </p:txBody>
      </p:sp>
      <p:pic>
        <p:nvPicPr>
          <p:cNvPr id="18" name="Picture 2" descr="C:\Users\Taly\AppData\Local\Microsoft\Windows\Temporary Internet Files\Content.IE5\QJE6IBN6\MC900441732[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01894" y="2058947"/>
            <a:ext cx="575312" cy="57531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C:\Users\Taly\AppData\Local\Microsoft\Windows\Temporary Internet Files\Content.IE5\QJE6IBN6\MC900441732[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763794" y="2767131"/>
            <a:ext cx="575312" cy="57531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C:\Users\Taly\AppData\Local\Microsoft\Windows\Temporary Internet Files\Content.IE5\QJE6IBN6\MC900441732[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753819" y="3498756"/>
            <a:ext cx="575312" cy="57531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C:\Users\Taly\AppData\Local\Microsoft\Windows\Temporary Internet Files\Content.IE5\QJE6IBN6\MC900441732[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746869" y="4218191"/>
            <a:ext cx="575312" cy="57531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Users\Taly\AppData\Local\Microsoft\Windows\Temporary Internet Files\Content.IE5\QJE6IBN6\MC900441732[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746869" y="4980440"/>
            <a:ext cx="575312" cy="57531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C:\Users\Taly\AppData\Local\Microsoft\Windows\Temporary Internet Files\Content.IE5\QJE6IBN6\MC900441732[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746869" y="5745864"/>
            <a:ext cx="575312" cy="575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5077613"/>
      </p:ext>
    </p:extLst>
  </p:cSld>
  <p:clrMapOvr>
    <a:masterClrMapping/>
  </p:clrMapOvr>
  <p:transition spd="slow">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374200" y="1513876"/>
            <a:ext cx="5156739" cy="4524315"/>
          </a:xfrm>
          <a:prstGeom prst="rect">
            <a:avLst/>
          </a:prstGeom>
          <a:noFill/>
        </p:spPr>
        <p:txBody>
          <a:bodyPr wrap="square" rtlCol="0">
            <a:spAutoFit/>
          </a:bodyPr>
          <a:lstStyle/>
          <a:p>
            <a:pPr lvl="2" algn="r" rtl="1"/>
            <a:r>
              <a:rPr lang="ar-JO" b="1" cap="all" dirty="0" smtClean="0">
                <a:solidFill>
                  <a:schemeClr val="accent6">
                    <a:lumMod val="50000"/>
                  </a:schemeClr>
                </a:solidFill>
                <a:latin typeface="Gisha" panose="020B0502040204020203" pitchFamily="34" charset="-79"/>
                <a:ea typeface="+mj-ea"/>
                <a:cs typeface="Gisha" panose="020B0502040204020203" pitchFamily="34" charset="-79"/>
              </a:rPr>
              <a:t>طلاب يتحملون المسؤلية ومبادرون</a:t>
            </a:r>
            <a:endParaRPr lang="en-US" b="1" cap="all" dirty="0" smtClean="0">
              <a:solidFill>
                <a:schemeClr val="accent6">
                  <a:lumMod val="50000"/>
                </a:schemeClr>
              </a:solidFill>
              <a:latin typeface="Gisha" panose="020B0502040204020203" pitchFamily="34" charset="-79"/>
              <a:ea typeface="+mj-ea"/>
              <a:cs typeface="Gisha" panose="020B0502040204020203" pitchFamily="34" charset="-79"/>
            </a:endParaRPr>
          </a:p>
          <a:p>
            <a:pPr lvl="2" algn="r" rtl="1"/>
            <a:endParaRPr lang="he-IL" cap="all" dirty="0">
              <a:solidFill>
                <a:schemeClr val="accent6">
                  <a:lumMod val="50000"/>
                </a:schemeClr>
              </a:solidFill>
              <a:latin typeface="Gisha" panose="020B0502040204020203" pitchFamily="34" charset="-79"/>
              <a:ea typeface="+mj-ea"/>
              <a:cs typeface="Gisha" panose="020B0502040204020203" pitchFamily="34" charset="-79"/>
            </a:endParaRPr>
          </a:p>
          <a:p>
            <a:pPr lvl="2" algn="r" rtl="1"/>
            <a:r>
              <a:rPr lang="ar-JO" b="1" cap="all" dirty="0" smtClean="0">
                <a:solidFill>
                  <a:schemeClr val="accent6">
                    <a:lumMod val="50000"/>
                  </a:schemeClr>
                </a:solidFill>
                <a:latin typeface="Gisha" panose="020B0502040204020203" pitchFamily="34" charset="-79"/>
                <a:ea typeface="+mj-ea"/>
                <a:cs typeface="Gisha" panose="020B0502040204020203" pitchFamily="34" charset="-79"/>
              </a:rPr>
              <a:t>وقت فراغ مستغل من اجل الحوار بين المعلم-والطالب, وبين الطالب-والطالب الخ</a:t>
            </a:r>
            <a:r>
              <a:rPr lang="he-IL" b="1" cap="all" dirty="0" smtClean="0">
                <a:solidFill>
                  <a:schemeClr val="accent6">
                    <a:lumMod val="50000"/>
                  </a:schemeClr>
                </a:solidFill>
                <a:latin typeface="Gisha" panose="020B0502040204020203" pitchFamily="34" charset="-79"/>
                <a:ea typeface="+mj-ea"/>
                <a:cs typeface="Gisha" panose="020B0502040204020203" pitchFamily="34" charset="-79"/>
              </a:rPr>
              <a:t>..</a:t>
            </a:r>
            <a:endParaRPr lang="en-US" b="1" cap="all" dirty="0">
              <a:solidFill>
                <a:schemeClr val="accent6">
                  <a:lumMod val="50000"/>
                </a:schemeClr>
              </a:solidFill>
              <a:latin typeface="Gisha" panose="020B0502040204020203" pitchFamily="34" charset="-79"/>
              <a:ea typeface="+mj-ea"/>
              <a:cs typeface="Gisha" panose="020B0502040204020203" pitchFamily="34" charset="-79"/>
            </a:endParaRPr>
          </a:p>
          <a:p>
            <a:pPr lvl="2" algn="r" rtl="1"/>
            <a:endParaRPr lang="he-IL" cap="all" dirty="0">
              <a:solidFill>
                <a:schemeClr val="accent6">
                  <a:lumMod val="50000"/>
                </a:schemeClr>
              </a:solidFill>
              <a:latin typeface="Gisha" panose="020B0502040204020203" pitchFamily="34" charset="-79"/>
              <a:ea typeface="+mj-ea"/>
              <a:cs typeface="Gisha" panose="020B0502040204020203" pitchFamily="34" charset="-79"/>
            </a:endParaRPr>
          </a:p>
          <a:p>
            <a:pPr lvl="2" algn="r" rtl="1"/>
            <a:r>
              <a:rPr lang="ar-JO" b="1" cap="all" dirty="0" smtClean="0">
                <a:solidFill>
                  <a:schemeClr val="accent6">
                    <a:lumMod val="50000"/>
                  </a:schemeClr>
                </a:solidFill>
                <a:latin typeface="Gisha" panose="020B0502040204020203" pitchFamily="34" charset="-79"/>
                <a:ea typeface="+mj-ea"/>
                <a:cs typeface="Gisha" panose="020B0502040204020203" pitchFamily="34" charset="-79"/>
              </a:rPr>
              <a:t>زيادة التداخل الاجتماعي وتقليص ظاهرة العنف</a:t>
            </a:r>
            <a:endParaRPr lang="he-IL" b="1" cap="all" dirty="0">
              <a:solidFill>
                <a:schemeClr val="accent6">
                  <a:lumMod val="50000"/>
                </a:schemeClr>
              </a:solidFill>
              <a:latin typeface="Gisha" panose="020B0502040204020203" pitchFamily="34" charset="-79"/>
              <a:ea typeface="+mj-ea"/>
              <a:cs typeface="Gisha" panose="020B0502040204020203" pitchFamily="34" charset="-79"/>
            </a:endParaRPr>
          </a:p>
          <a:p>
            <a:pPr lvl="2" algn="r" rtl="1"/>
            <a:endParaRPr lang="he-IL" b="1" cap="all" dirty="0">
              <a:solidFill>
                <a:schemeClr val="accent6">
                  <a:lumMod val="50000"/>
                </a:schemeClr>
              </a:solidFill>
              <a:latin typeface="Gisha" panose="020B0502040204020203" pitchFamily="34" charset="-79"/>
              <a:ea typeface="+mj-ea"/>
              <a:cs typeface="Gisha" panose="020B0502040204020203" pitchFamily="34" charset="-79"/>
            </a:endParaRPr>
          </a:p>
          <a:p>
            <a:pPr lvl="2" algn="r" rtl="1"/>
            <a:r>
              <a:rPr lang="ar-JO" b="1" cap="all" dirty="0">
                <a:solidFill>
                  <a:schemeClr val="accent6">
                    <a:lumMod val="50000"/>
                  </a:schemeClr>
                </a:solidFill>
                <a:latin typeface="Gisha" panose="020B0502040204020203" pitchFamily="34" charset="-79"/>
                <a:ea typeface="+mj-ea"/>
                <a:cs typeface="Gisha" panose="020B0502040204020203" pitchFamily="34" charset="-79"/>
              </a:rPr>
              <a:t>تقليص نسبة المتسربين </a:t>
            </a:r>
          </a:p>
          <a:p>
            <a:pPr lvl="2" algn="r" rtl="1"/>
            <a:endParaRPr lang="he-IL" b="1" cap="all" dirty="0">
              <a:solidFill>
                <a:schemeClr val="accent6">
                  <a:lumMod val="50000"/>
                </a:schemeClr>
              </a:solidFill>
              <a:latin typeface="Gisha" panose="020B0502040204020203" pitchFamily="34" charset="-79"/>
              <a:ea typeface="+mj-ea"/>
              <a:cs typeface="Gisha" panose="020B0502040204020203" pitchFamily="34" charset="-79"/>
            </a:endParaRPr>
          </a:p>
          <a:p>
            <a:pPr lvl="2" algn="r" rtl="1"/>
            <a:r>
              <a:rPr lang="ar-JO" b="1" cap="all" dirty="0" smtClean="0">
                <a:solidFill>
                  <a:schemeClr val="accent6">
                    <a:lumMod val="50000"/>
                  </a:schemeClr>
                </a:solidFill>
                <a:latin typeface="Gisha" panose="020B0502040204020203" pitchFamily="34" charset="-79"/>
                <a:ea typeface="+mj-ea"/>
                <a:cs typeface="Gisha" panose="020B0502040204020203" pitchFamily="34" charset="-79"/>
              </a:rPr>
              <a:t>تشكيل لجنة للمتابعة التي تضم كافة الشركاء بالبرنامج</a:t>
            </a:r>
            <a:endParaRPr lang="he-IL" b="1" cap="all" dirty="0">
              <a:solidFill>
                <a:schemeClr val="accent6">
                  <a:lumMod val="50000"/>
                </a:schemeClr>
              </a:solidFill>
              <a:latin typeface="Gisha" panose="020B0502040204020203" pitchFamily="34" charset="-79"/>
              <a:ea typeface="+mj-ea"/>
              <a:cs typeface="Gisha" panose="020B0502040204020203" pitchFamily="34" charset="-79"/>
            </a:endParaRPr>
          </a:p>
          <a:p>
            <a:pPr lvl="2" algn="r" rtl="1"/>
            <a:endParaRPr lang="he-IL" b="1" cap="all" dirty="0">
              <a:solidFill>
                <a:schemeClr val="accent6">
                  <a:lumMod val="50000"/>
                </a:schemeClr>
              </a:solidFill>
              <a:latin typeface="Gisha" panose="020B0502040204020203" pitchFamily="34" charset="-79"/>
              <a:ea typeface="+mj-ea"/>
              <a:cs typeface="Gisha" panose="020B0502040204020203" pitchFamily="34" charset="-79"/>
            </a:endParaRPr>
          </a:p>
          <a:p>
            <a:pPr lvl="2" algn="r" rtl="1"/>
            <a:r>
              <a:rPr lang="ar-JO" b="1" cap="all" dirty="0" smtClean="0">
                <a:solidFill>
                  <a:schemeClr val="accent6">
                    <a:lumMod val="50000"/>
                  </a:schemeClr>
                </a:solidFill>
                <a:latin typeface="Gisha" panose="020B0502040204020203" pitchFamily="34" charset="-79"/>
                <a:ea typeface="+mj-ea"/>
                <a:cs typeface="Gisha" panose="020B0502040204020203" pitchFamily="34" charset="-79"/>
              </a:rPr>
              <a:t>مزامنة العمل بين جميع الجهات المرافقة للمدرسة</a:t>
            </a:r>
            <a:endParaRPr lang="he-IL" b="1" cap="all" dirty="0">
              <a:solidFill>
                <a:schemeClr val="accent6">
                  <a:lumMod val="50000"/>
                </a:schemeClr>
              </a:solidFill>
              <a:latin typeface="Gisha" panose="020B0502040204020203" pitchFamily="34" charset="-79"/>
              <a:ea typeface="+mj-ea"/>
              <a:cs typeface="Gisha" panose="020B0502040204020203" pitchFamily="34" charset="-79"/>
            </a:endParaRPr>
          </a:p>
          <a:p>
            <a:pPr lvl="2" algn="r" rtl="1"/>
            <a:endParaRPr lang="he-IL" b="1" cap="all" dirty="0">
              <a:solidFill>
                <a:schemeClr val="accent6">
                  <a:lumMod val="50000"/>
                </a:schemeClr>
              </a:solidFill>
              <a:latin typeface="Gisha" panose="020B0502040204020203" pitchFamily="34" charset="-79"/>
              <a:ea typeface="+mj-ea"/>
              <a:cs typeface="Gisha" panose="020B0502040204020203" pitchFamily="34" charset="-79"/>
            </a:endParaRPr>
          </a:p>
          <a:p>
            <a:pPr lvl="2" algn="r" rtl="1"/>
            <a:r>
              <a:rPr lang="ar-SA" b="1" cap="all" dirty="0" smtClean="0">
                <a:solidFill>
                  <a:srgbClr val="002060"/>
                </a:solidFill>
                <a:latin typeface="Gisha" panose="020B0502040204020203" pitchFamily="34" charset="-79"/>
                <a:ea typeface="+mj-ea"/>
                <a:cs typeface="Gisha" panose="020B0502040204020203" pitchFamily="34" charset="-79"/>
              </a:rPr>
              <a:t>ايجاد وابتكار آليات عمل</a:t>
            </a:r>
            <a:endParaRPr lang="he-IL" b="1" cap="all" dirty="0">
              <a:solidFill>
                <a:srgbClr val="002060"/>
              </a:solidFill>
              <a:latin typeface="Gisha" panose="020B0502040204020203" pitchFamily="34" charset="-79"/>
              <a:ea typeface="+mj-ea"/>
              <a:cs typeface="Gisha" panose="020B0502040204020203" pitchFamily="34" charset="-79"/>
            </a:endParaRPr>
          </a:p>
          <a:p>
            <a:pPr lvl="2" algn="r" rtl="1"/>
            <a:endParaRPr lang="en-US" cap="all" dirty="0">
              <a:solidFill>
                <a:schemeClr val="accent6">
                  <a:lumMod val="50000"/>
                </a:schemeClr>
              </a:solidFill>
              <a:latin typeface="Gisha" panose="020B0502040204020203" pitchFamily="34" charset="-79"/>
              <a:cs typeface="Gisha" panose="020B0502040204020203" pitchFamily="34" charset="-79"/>
            </a:endParaRPr>
          </a:p>
          <a:p>
            <a:pPr lvl="2" algn="r" rtl="1"/>
            <a:endParaRPr lang="en-US" cap="all" dirty="0" smtClean="0">
              <a:solidFill>
                <a:schemeClr val="accent6">
                  <a:lumMod val="50000"/>
                </a:schemeClr>
              </a:solidFill>
              <a:latin typeface="Gisha" panose="020B0502040204020203" pitchFamily="34" charset="-79"/>
              <a:ea typeface="+mj-ea"/>
              <a:cs typeface="Gisha" panose="020B0502040204020203" pitchFamily="34" charset="-79"/>
            </a:endParaRPr>
          </a:p>
        </p:txBody>
      </p:sp>
      <p:sp>
        <p:nvSpPr>
          <p:cNvPr id="3" name="מציין מיקום של מספר שקופית 2"/>
          <p:cNvSpPr>
            <a:spLocks noGrp="1"/>
          </p:cNvSpPr>
          <p:nvPr>
            <p:ph type="sldNum" sz="quarter" idx="12"/>
          </p:nvPr>
        </p:nvSpPr>
        <p:spPr>
          <a:xfrm>
            <a:off x="9440808" y="6289928"/>
            <a:ext cx="1828800" cy="365125"/>
          </a:xfrm>
        </p:spPr>
        <p:txBody>
          <a:bodyPr/>
          <a:lstStyle/>
          <a:p>
            <a:fld id="{0FF54DE5-C571-48E8-A5BC-B369434E2F44}" type="slidenum">
              <a:rPr lang="he-IL" smtClean="0"/>
              <a:t>35</a:t>
            </a:fld>
            <a:endParaRPr lang="he-IL"/>
          </a:p>
        </p:txBody>
      </p:sp>
      <p:pic>
        <p:nvPicPr>
          <p:cNvPr id="31" name="Picture 2" descr="C:\Users\Taly\AppData\Local\Microsoft\Windows\Temporary Internet Files\Content.IE5\ZY94MYX6\MP900442339[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556806" y="1544654"/>
            <a:ext cx="360598" cy="331254"/>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1391817" y="1544654"/>
            <a:ext cx="4571376" cy="3077766"/>
          </a:xfrm>
          <a:prstGeom prst="rect">
            <a:avLst/>
          </a:prstGeom>
          <a:noFill/>
        </p:spPr>
        <p:txBody>
          <a:bodyPr wrap="square" rtlCol="0">
            <a:spAutoFit/>
          </a:bodyPr>
          <a:lstStyle/>
          <a:p>
            <a:pPr lvl="2" algn="r" rtl="1"/>
            <a:r>
              <a:rPr lang="ar-JO" b="1" cap="all" dirty="0" smtClean="0">
                <a:solidFill>
                  <a:schemeClr val="accent6">
                    <a:lumMod val="50000"/>
                  </a:schemeClr>
                </a:solidFill>
                <a:latin typeface="Gisha" panose="020B0502040204020203" pitchFamily="34" charset="-79"/>
                <a:cs typeface="Gisha" panose="020B0502040204020203" pitchFamily="34" charset="-79"/>
              </a:rPr>
              <a:t>التعلم الجماعي والعمل الجماعي</a:t>
            </a:r>
            <a:endParaRPr lang="he-IL" cap="all" dirty="0">
              <a:solidFill>
                <a:schemeClr val="accent6">
                  <a:lumMod val="50000"/>
                </a:schemeClr>
              </a:solidFill>
              <a:latin typeface="Gisha" panose="020B0502040204020203" pitchFamily="34" charset="-79"/>
              <a:cs typeface="Gisha" panose="020B0502040204020203" pitchFamily="34" charset="-79"/>
            </a:endParaRPr>
          </a:p>
          <a:p>
            <a:pPr lvl="2" algn="r" rtl="1"/>
            <a:endParaRPr lang="he-IL" cap="all" dirty="0">
              <a:solidFill>
                <a:schemeClr val="accent6">
                  <a:lumMod val="50000"/>
                </a:schemeClr>
              </a:solidFill>
              <a:latin typeface="Gisha" panose="020B0502040204020203" pitchFamily="34" charset="-79"/>
              <a:ea typeface="+mj-ea"/>
              <a:cs typeface="Gisha" panose="020B0502040204020203" pitchFamily="34" charset="-79"/>
            </a:endParaRPr>
          </a:p>
          <a:p>
            <a:pPr lvl="2" algn="r" rtl="1"/>
            <a:r>
              <a:rPr lang="ar-JO" b="1" cap="all" dirty="0" smtClean="0">
                <a:solidFill>
                  <a:schemeClr val="accent6">
                    <a:lumMod val="50000"/>
                  </a:schemeClr>
                </a:solidFill>
                <a:latin typeface="Gisha" panose="020B0502040204020203" pitchFamily="34" charset="-79"/>
                <a:ea typeface="+mj-ea"/>
                <a:cs typeface="Gisha" panose="020B0502040204020203" pitchFamily="34" charset="-79"/>
              </a:rPr>
              <a:t>حتلنة المعايير للفوز بجائزة الوزير</a:t>
            </a:r>
            <a:r>
              <a:rPr lang="he-IL" b="1" cap="all" dirty="0" smtClean="0">
                <a:solidFill>
                  <a:schemeClr val="accent6">
                    <a:lumMod val="50000"/>
                  </a:schemeClr>
                </a:solidFill>
                <a:latin typeface="Gisha" panose="020B0502040204020203" pitchFamily="34" charset="-79"/>
                <a:ea typeface="+mj-ea"/>
                <a:cs typeface="Gisha" panose="020B0502040204020203" pitchFamily="34" charset="-79"/>
              </a:rPr>
              <a:t>– </a:t>
            </a:r>
          </a:p>
          <a:p>
            <a:pPr lvl="2" algn="r" rtl="1"/>
            <a:r>
              <a:rPr lang="ar-JO" sz="1600" b="1" cap="all" dirty="0" smtClean="0">
                <a:solidFill>
                  <a:schemeClr val="accent6">
                    <a:lumMod val="50000"/>
                  </a:schemeClr>
                </a:solidFill>
                <a:latin typeface="Gisha" panose="020B0502040204020203" pitchFamily="34" charset="-79"/>
                <a:ea typeface="+mj-ea"/>
                <a:cs typeface="Gisha" panose="020B0502040204020203" pitchFamily="34" charset="-79"/>
              </a:rPr>
              <a:t>تفعيل البرنامج بشكل صحيح وفعال سيعتبر معيارا مهما</a:t>
            </a:r>
            <a:endParaRPr lang="en-US" sz="1600" b="1" cap="all" dirty="0">
              <a:solidFill>
                <a:schemeClr val="accent6">
                  <a:lumMod val="50000"/>
                </a:schemeClr>
              </a:solidFill>
              <a:latin typeface="Gisha" panose="020B0502040204020203" pitchFamily="34" charset="-79"/>
              <a:ea typeface="+mj-ea"/>
              <a:cs typeface="Gisha" panose="020B0502040204020203" pitchFamily="34" charset="-79"/>
            </a:endParaRPr>
          </a:p>
          <a:p>
            <a:pPr lvl="2" algn="r" rtl="1"/>
            <a:endParaRPr lang="he-IL" cap="all" dirty="0">
              <a:solidFill>
                <a:schemeClr val="accent6">
                  <a:lumMod val="50000"/>
                </a:schemeClr>
              </a:solidFill>
              <a:latin typeface="Gisha" panose="020B0502040204020203" pitchFamily="34" charset="-79"/>
              <a:cs typeface="Gisha" panose="020B0502040204020203" pitchFamily="34" charset="-79"/>
            </a:endParaRPr>
          </a:p>
          <a:p>
            <a:pPr lvl="2" algn="r" rtl="1"/>
            <a:r>
              <a:rPr lang="ar-JO" b="1" cap="all" dirty="0" smtClean="0">
                <a:solidFill>
                  <a:schemeClr val="accent6">
                    <a:lumMod val="50000"/>
                  </a:schemeClr>
                </a:solidFill>
                <a:latin typeface="Gisha" panose="020B0502040204020203" pitchFamily="34" charset="-79"/>
                <a:cs typeface="Gisha" panose="020B0502040204020203" pitchFamily="34" charset="-79"/>
              </a:rPr>
              <a:t>تواصل بين التعليم المنهجي والامنهجي</a:t>
            </a:r>
            <a:endParaRPr lang="he-IL" cap="all" dirty="0" smtClean="0">
              <a:solidFill>
                <a:schemeClr val="accent6">
                  <a:lumMod val="50000"/>
                </a:schemeClr>
              </a:solidFill>
              <a:latin typeface="Gisha" panose="020B0502040204020203" pitchFamily="34" charset="-79"/>
              <a:cs typeface="Gisha" panose="020B0502040204020203" pitchFamily="34" charset="-79"/>
            </a:endParaRPr>
          </a:p>
          <a:p>
            <a:pPr lvl="2" algn="r" rtl="1"/>
            <a:endParaRPr lang="he-IL" cap="all" dirty="0" smtClean="0">
              <a:solidFill>
                <a:schemeClr val="accent6">
                  <a:lumMod val="50000"/>
                </a:schemeClr>
              </a:solidFill>
              <a:latin typeface="Gisha" panose="020B0502040204020203" pitchFamily="34" charset="-79"/>
              <a:cs typeface="Gisha" panose="020B0502040204020203" pitchFamily="34" charset="-79"/>
            </a:endParaRPr>
          </a:p>
          <a:p>
            <a:pPr lvl="2" algn="r" rtl="1"/>
            <a:r>
              <a:rPr lang="ar-JO" b="1" cap="all" dirty="0">
                <a:solidFill>
                  <a:schemeClr val="accent6">
                    <a:lumMod val="50000"/>
                  </a:schemeClr>
                </a:solidFill>
                <a:latin typeface="Gisha" panose="020B0502040204020203" pitchFamily="34" charset="-79"/>
                <a:cs typeface="Gisha" panose="020B0502040204020203" pitchFamily="34" charset="-79"/>
              </a:rPr>
              <a:t>رفع وزيادة </a:t>
            </a:r>
            <a:r>
              <a:rPr lang="ar-JO" b="1" cap="all" dirty="0" smtClean="0">
                <a:solidFill>
                  <a:schemeClr val="accent6">
                    <a:lumMod val="50000"/>
                  </a:schemeClr>
                </a:solidFill>
                <a:latin typeface="Gisha" panose="020B0502040204020203" pitchFamily="34" charset="-79"/>
                <a:cs typeface="Gisha" panose="020B0502040204020203" pitchFamily="34" charset="-79"/>
              </a:rPr>
              <a:t>التحصيل العلمي</a:t>
            </a:r>
            <a:endParaRPr lang="he-IL" b="1" cap="all" dirty="0">
              <a:solidFill>
                <a:schemeClr val="accent6">
                  <a:lumMod val="50000"/>
                </a:schemeClr>
              </a:solidFill>
              <a:latin typeface="Gisha" panose="020B0502040204020203" pitchFamily="34" charset="-79"/>
              <a:cs typeface="Gisha" panose="020B0502040204020203" pitchFamily="34" charset="-79"/>
            </a:endParaRPr>
          </a:p>
          <a:p>
            <a:pPr lvl="2" algn="r" rtl="1"/>
            <a:endParaRPr lang="he-IL" b="1" cap="all" dirty="0" smtClean="0">
              <a:solidFill>
                <a:schemeClr val="accent6">
                  <a:lumMod val="50000"/>
                </a:schemeClr>
              </a:solidFill>
              <a:latin typeface="Gisha" panose="020B0502040204020203" pitchFamily="34" charset="-79"/>
              <a:cs typeface="Gisha" panose="020B0502040204020203" pitchFamily="34" charset="-79"/>
            </a:endParaRPr>
          </a:p>
          <a:p>
            <a:pPr lvl="2" algn="r" rtl="1"/>
            <a:r>
              <a:rPr lang="ar-JO" b="1" cap="all" dirty="0">
                <a:solidFill>
                  <a:schemeClr val="accent6">
                    <a:lumMod val="50000"/>
                  </a:schemeClr>
                </a:solidFill>
                <a:latin typeface="Gisha" panose="020B0502040204020203" pitchFamily="34" charset="-79"/>
                <a:cs typeface="Gisha" panose="020B0502040204020203" pitchFamily="34" charset="-79"/>
              </a:rPr>
              <a:t>اكساب مهارات القرن ال 21 للمعلمين والطلاب</a:t>
            </a:r>
            <a:endParaRPr lang="he-IL" b="1" cap="all" dirty="0">
              <a:solidFill>
                <a:schemeClr val="accent6">
                  <a:lumMod val="50000"/>
                </a:schemeClr>
              </a:solidFill>
              <a:latin typeface="Gisha" panose="020B0502040204020203" pitchFamily="34" charset="-79"/>
              <a:cs typeface="Gisha" panose="020B0502040204020203" pitchFamily="34" charset="-79"/>
            </a:endParaRPr>
          </a:p>
        </p:txBody>
      </p:sp>
      <p:pic>
        <p:nvPicPr>
          <p:cNvPr id="38" name="Picture 2" descr="C:\Users\Taly\AppData\Local\Microsoft\Windows\Temporary Internet Files\Content.IE5\ZY94MYX6\MP900442339[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539431" y="2100623"/>
            <a:ext cx="360598" cy="3312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C:\Users\Taly\AppData\Local\Microsoft\Windows\Temporary Internet Files\Content.IE5\ZY94MYX6\MP900442339[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517914" y="2870177"/>
            <a:ext cx="360598" cy="3312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Users\Taly\AppData\Local\Microsoft\Windows\Temporary Internet Files\Content.IE5\ZY94MYX6\MP900442339[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545592" y="3412850"/>
            <a:ext cx="360598" cy="331254"/>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C:\Users\Taly\AppData\Local\Microsoft\Windows\Temporary Internet Files\Content.IE5\ZY94MYX6\MP900442339[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545592" y="4049275"/>
            <a:ext cx="360598" cy="331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C:\Users\Taly\AppData\Local\Microsoft\Windows\Temporary Internet Files\Content.IE5\ZY94MYX6\MP900442339[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558808" y="4514347"/>
            <a:ext cx="360598" cy="331254"/>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C:\Users\Taly\AppData\Local\Microsoft\Windows\Temporary Internet Files\Content.IE5\ZY94MYX6\MP900442339[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556806" y="5037910"/>
            <a:ext cx="360598" cy="33125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C:\Users\Taly\AppData\Local\Microsoft\Windows\Temporary Internet Files\Content.IE5\ZY94MYX6\MP900442339[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070004" y="1507454"/>
            <a:ext cx="360598" cy="331254"/>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C:\Users\Taly\AppData\Local\Microsoft\Windows\Temporary Internet Files\Content.IE5\ZY94MYX6\MP900442339[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080881" y="2107529"/>
            <a:ext cx="360598" cy="33125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C:\Users\Taly\AppData\Local\Microsoft\Windows\Temporary Internet Files\Content.IE5\ZY94MYX6\MP900442339[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082233" y="2742002"/>
            <a:ext cx="360598" cy="331254"/>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C:\Users\Taly\AppData\Local\Microsoft\Windows\Temporary Internet Files\Content.IE5\ZY94MYX6\MP900442339[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083585" y="3718021"/>
            <a:ext cx="360598" cy="331254"/>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C:\Users\Taly\AppData\Local\Microsoft\Windows\Temporary Internet Files\Content.IE5\ZY94MYX6\MP900442339[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084200" y="4492481"/>
            <a:ext cx="360598" cy="33125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C:\Users\Taly\AppData\Local\Microsoft\Windows\Temporary Internet Files\Content.IE5\ZY94MYX6\MP900442339[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084200" y="5037910"/>
            <a:ext cx="360598" cy="331254"/>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C:\Users\Taly\AppData\Local\Microsoft\Windows\Temporary Internet Files\Content.IE5\ZY94MYX6\MP900442339[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080881" y="5622254"/>
            <a:ext cx="360598" cy="3312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660073" y="296883"/>
            <a:ext cx="6709558" cy="707886"/>
          </a:xfrm>
          <a:prstGeom prst="rect">
            <a:avLst/>
          </a:prstGeom>
        </p:spPr>
        <p:txBody>
          <a:bodyPr wrap="square">
            <a:spAutoFit/>
          </a:bodyPr>
          <a:lstStyle/>
          <a:p>
            <a:pPr algn="ctr"/>
            <a:r>
              <a:rPr lang="ar-JO" sz="4000" b="1" dirty="0">
                <a:solidFill>
                  <a:schemeClr val="accent6">
                    <a:lumMod val="50000"/>
                  </a:schemeClr>
                </a:solidFill>
                <a:latin typeface="Gisha" panose="020B0502040204020203" pitchFamily="34" charset="-79"/>
                <a:cs typeface="Gisha" panose="020B0502040204020203" pitchFamily="34" charset="-79"/>
              </a:rPr>
              <a:t>مؤشرات النجاح </a:t>
            </a:r>
            <a:r>
              <a:rPr lang="ar-JO" sz="4000" b="1" dirty="0" smtClean="0">
                <a:solidFill>
                  <a:schemeClr val="accent6">
                    <a:lumMod val="50000"/>
                  </a:schemeClr>
                </a:solidFill>
                <a:latin typeface="Gisha" panose="020B0502040204020203" pitchFamily="34" charset="-79"/>
                <a:cs typeface="Gisha" panose="020B0502040204020203" pitchFamily="34" charset="-79"/>
              </a:rPr>
              <a:t>للنطاق البعيد</a:t>
            </a:r>
            <a:endParaRPr lang="en-US" sz="4000" b="1" dirty="0">
              <a:solidFill>
                <a:schemeClr val="accent6">
                  <a:lumMod val="50000"/>
                </a:schemeClr>
              </a:solidFill>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3655077613"/>
      </p:ext>
    </p:extLst>
  </p:cSld>
  <p:clrMapOvr>
    <a:masterClrMapping/>
  </p:clrMapOvr>
  <p:transition spd="slow">
    <p:wip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p:cNvSpPr>
            <a:spLocks noGrp="1"/>
          </p:cNvSpPr>
          <p:nvPr>
            <p:ph type="sldNum" sz="quarter" idx="12"/>
          </p:nvPr>
        </p:nvSpPr>
        <p:spPr/>
        <p:txBody>
          <a:bodyPr/>
          <a:lstStyle/>
          <a:p>
            <a:fld id="{0FF54DE5-C571-48E8-A5BC-B369434E2F44}" type="slidenum">
              <a:rPr lang="he-IL" smtClean="0"/>
              <a:t>36</a:t>
            </a:fld>
            <a:endParaRPr lang="he-IL"/>
          </a:p>
        </p:txBody>
      </p:sp>
      <p:pic>
        <p:nvPicPr>
          <p:cNvPr id="5" name="תמונה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08491" y="1463444"/>
            <a:ext cx="6546563" cy="5229936"/>
          </a:xfrm>
          <a:prstGeom prst="rect">
            <a:avLst/>
          </a:prstGeom>
        </p:spPr>
      </p:pic>
      <p:pic>
        <p:nvPicPr>
          <p:cNvPr id="9" name="תמונה 8">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1296" y="329113"/>
            <a:ext cx="1598022" cy="1558951"/>
          </a:xfrm>
          <a:prstGeom prst="rect">
            <a:avLst/>
          </a:prstGeom>
        </p:spPr>
      </p:pic>
      <p:sp>
        <p:nvSpPr>
          <p:cNvPr id="3" name="Rectangle 2"/>
          <p:cNvSpPr/>
          <p:nvPr/>
        </p:nvSpPr>
        <p:spPr>
          <a:xfrm rot="559870">
            <a:off x="3463260" y="2956956"/>
            <a:ext cx="5237019" cy="2945081"/>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JO" sz="3200" dirty="0" smtClean="0">
                <a:solidFill>
                  <a:schemeClr val="tx1">
                    <a:lumMod val="75000"/>
                  </a:schemeClr>
                </a:solidFill>
              </a:rPr>
              <a:t>نغلق أعيننا عندما نبكي وعندما نحلم وعندما نتمنى وعندما نتعانق، لأن الأشياء الجميلة في الحياة لا نراها بالعين، بل نشعر بها بالقلب٠</a:t>
            </a:r>
          </a:p>
          <a:p>
            <a:pPr algn="ctr" rtl="1"/>
            <a:endParaRPr lang="ar-JO" sz="3200" dirty="0" smtClean="0">
              <a:solidFill>
                <a:schemeClr val="tx1">
                  <a:lumMod val="75000"/>
                </a:schemeClr>
              </a:solidFill>
            </a:endParaRPr>
          </a:p>
          <a:p>
            <a:pPr rtl="1"/>
            <a:r>
              <a:rPr lang="ar-JO" dirty="0">
                <a:solidFill>
                  <a:schemeClr val="tx1">
                    <a:lumMod val="75000"/>
                  </a:schemeClr>
                </a:solidFill>
              </a:rPr>
              <a:t>جبران خليل جبران</a:t>
            </a:r>
          </a:p>
        </p:txBody>
      </p:sp>
    </p:spTree>
    <p:extLst>
      <p:ext uri="{BB962C8B-B14F-4D97-AF65-F5344CB8AC3E}">
        <p14:creationId xmlns:p14="http://schemas.microsoft.com/office/powerpoint/2010/main" val="1213749834"/>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0</TotalTime>
  <Words>1993</Words>
  <Application>Microsoft Office PowerPoint</Application>
  <PresentationFormat>מותאם אישית</PresentationFormat>
  <Paragraphs>466</Paragraphs>
  <Slides>36</Slides>
  <Notes>1</Notes>
  <HiddenSlides>0</HiddenSlides>
  <MMClips>0</MMClips>
  <ScaleCrop>false</ScaleCrop>
  <HeadingPairs>
    <vt:vector size="4" baseType="variant">
      <vt:variant>
        <vt:lpstr>ערכת נושא</vt:lpstr>
      </vt:variant>
      <vt:variant>
        <vt:i4>1</vt:i4>
      </vt:variant>
      <vt:variant>
        <vt:lpstr>כותרות שקופיות</vt:lpstr>
      </vt:variant>
      <vt:variant>
        <vt:i4>36</vt:i4>
      </vt:variant>
    </vt:vector>
  </HeadingPairs>
  <TitlesOfParts>
    <vt:vector size="37" baseType="lpstr">
      <vt:lpstr>Academic Literature 16x9</vt:lpstr>
      <vt:lpstr>برنامج لولبي متعدد السنوات  من الصف السابع وحتى الصف الثاني عشر</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 مجمل برنامج التطور الذاتي والتداخل الاجتماعي </vt:lpstr>
      <vt:lpstr>الأهداف والأهداف المرحلية للبرنامج</vt:lpstr>
      <vt:lpstr>מצגת של PowerPoint</vt:lpstr>
      <vt:lpstr>מצגת של PowerPoint</vt:lpstr>
      <vt:lpstr>מצגת של PowerPoint</vt:lpstr>
      <vt:lpstr>مواضيع في البرنامج للصف العاشر- المركـِّب النظري</vt:lpstr>
      <vt:lpstr>מצגת של PowerPoint</vt:lpstr>
      <vt:lpstr>         معايـيـر التجربة العملية الشخصي</vt:lpstr>
      <vt:lpstr>מצגת של PowerPoint</vt:lpstr>
      <vt:lpstr>معايـيـر لـ " مشروع "- التجربة العملية الجماعية</vt:lpstr>
      <vt:lpstr>מצגת של PowerPoint</vt:lpstr>
      <vt:lpstr>روابط ممكنة بمجالات المعرفة</vt:lpstr>
      <vt:lpstr>أصحاب وظائف في المدرسة</vt:lpstr>
      <vt:lpstr>نماذج لدمج التجربة العملية والتعلم النظري</vt:lpstr>
      <vt:lpstr>وظيفة مركز برنامج التطور الذاتي والتداخل الاجتماعي</vt:lpstr>
      <vt:lpstr>وظيفة مدير التطوع البلدي في البرنامج</vt:lpstr>
      <vt:lpstr>מצגת של PowerPoint</vt:lpstr>
      <vt:lpstr>מצגת של PowerPoint</vt:lpstr>
      <vt:lpstr>مركـِّبات تـقـيـيـم الـطـالـب</vt:lpstr>
      <vt:lpstr>מצגת של PowerPoint</vt:lpstr>
      <vt:lpstr>מצגת של PowerPoint</vt:lpstr>
      <vt:lpstr>عملية التحضير والـتـنـظـم في المدرسة</vt:lpstr>
      <vt:lpstr>מצגת של PowerPoint</vt:lpstr>
      <vt:lpstr>מצגת של PowerPoint</vt:lpstr>
      <vt:lpstr>מצגת של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2014-09-10T11:43:57Z</dcterms:created>
  <dcterms:modified xsi:type="dcterms:W3CDTF">2015-09-13T06:41:47Z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TC034313809991</vt:lpwstr>
  </property>
</Properties>
</file>