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7"/>
  </p:notesMasterIdLst>
  <p:sldIdLst>
    <p:sldId id="256" r:id="rId2"/>
    <p:sldId id="358" r:id="rId3"/>
    <p:sldId id="314" r:id="rId4"/>
    <p:sldId id="313" r:id="rId5"/>
    <p:sldId id="315" r:id="rId6"/>
    <p:sldId id="317" r:id="rId7"/>
    <p:sldId id="318" r:id="rId8"/>
    <p:sldId id="319" r:id="rId9"/>
    <p:sldId id="320" r:id="rId10"/>
    <p:sldId id="321" r:id="rId11"/>
    <p:sldId id="322" r:id="rId12"/>
    <p:sldId id="266" r:id="rId13"/>
    <p:sldId id="323" r:id="rId14"/>
    <p:sldId id="325" r:id="rId15"/>
    <p:sldId id="326" r:id="rId16"/>
    <p:sldId id="327" r:id="rId17"/>
    <p:sldId id="328" r:id="rId18"/>
    <p:sldId id="330" r:id="rId19"/>
    <p:sldId id="275" r:id="rId20"/>
    <p:sldId id="332" r:id="rId21"/>
    <p:sldId id="333" r:id="rId22"/>
    <p:sldId id="334" r:id="rId23"/>
    <p:sldId id="335" r:id="rId24"/>
    <p:sldId id="336" r:id="rId25"/>
    <p:sldId id="337" r:id="rId26"/>
    <p:sldId id="338" r:id="rId27"/>
    <p:sldId id="339" r:id="rId28"/>
    <p:sldId id="285" r:id="rId29"/>
    <p:sldId id="340" r:id="rId30"/>
    <p:sldId id="341" r:id="rId31"/>
    <p:sldId id="342" r:id="rId32"/>
    <p:sldId id="344" r:id="rId33"/>
    <p:sldId id="345" r:id="rId34"/>
    <p:sldId id="346" r:id="rId35"/>
    <p:sldId id="347" r:id="rId36"/>
    <p:sldId id="348" r:id="rId37"/>
    <p:sldId id="295" r:id="rId38"/>
    <p:sldId id="349" r:id="rId39"/>
    <p:sldId id="350" r:id="rId40"/>
    <p:sldId id="351" r:id="rId41"/>
    <p:sldId id="352" r:id="rId42"/>
    <p:sldId id="353" r:id="rId43"/>
    <p:sldId id="354" r:id="rId44"/>
    <p:sldId id="355" r:id="rId45"/>
    <p:sldId id="356" r:id="rId46"/>
    <p:sldId id="304" r:id="rId47"/>
    <p:sldId id="305" r:id="rId48"/>
    <p:sldId id="306" r:id="rId49"/>
    <p:sldId id="307" r:id="rId50"/>
    <p:sldId id="357" r:id="rId51"/>
    <p:sldId id="308" r:id="rId52"/>
    <p:sldId id="309" r:id="rId53"/>
    <p:sldId id="310" r:id="rId54"/>
    <p:sldId id="311" r:id="rId55"/>
    <p:sldId id="312" r:id="rId56"/>
  </p:sldIdLst>
  <p:sldSz cx="4318000" cy="3244850"/>
  <p:notesSz cx="4318000" cy="324485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5" d="100"/>
          <a:sy n="135" d="100"/>
        </p:scale>
        <p:origin x="1488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slide" Target="slides/slide38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slide" Target="slides/slide41.xml" /><Relationship Id="rId47" Type="http://schemas.openxmlformats.org/officeDocument/2006/relationships/slide" Target="slides/slide46.xml" /><Relationship Id="rId50" Type="http://schemas.openxmlformats.org/officeDocument/2006/relationships/slide" Target="slides/slide49.xml" /><Relationship Id="rId55" Type="http://schemas.openxmlformats.org/officeDocument/2006/relationships/slide" Target="slides/slide54.xml" /><Relationship Id="rId7" Type="http://schemas.openxmlformats.org/officeDocument/2006/relationships/slide" Target="slides/slide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slide" Target="slides/slide40.xml" /><Relationship Id="rId54" Type="http://schemas.openxmlformats.org/officeDocument/2006/relationships/slide" Target="slides/slide53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slide" Target="slides/slide39.xml" /><Relationship Id="rId45" Type="http://schemas.openxmlformats.org/officeDocument/2006/relationships/slide" Target="slides/slide44.xml" /><Relationship Id="rId53" Type="http://schemas.openxmlformats.org/officeDocument/2006/relationships/slide" Target="slides/slide52.xml" /><Relationship Id="rId58" Type="http://schemas.openxmlformats.org/officeDocument/2006/relationships/presProps" Target="pres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49" Type="http://schemas.openxmlformats.org/officeDocument/2006/relationships/slide" Target="slides/slide48.xml" /><Relationship Id="rId57" Type="http://schemas.openxmlformats.org/officeDocument/2006/relationships/notesMaster" Target="notesMasters/notesMaster1.xml" /><Relationship Id="rId61" Type="http://schemas.openxmlformats.org/officeDocument/2006/relationships/tableStyles" Target="tableStyle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4" Type="http://schemas.openxmlformats.org/officeDocument/2006/relationships/slide" Target="slides/slide43.xml" /><Relationship Id="rId52" Type="http://schemas.openxmlformats.org/officeDocument/2006/relationships/slide" Target="slides/slide51.xml" /><Relationship Id="rId60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Relationship Id="rId43" Type="http://schemas.openxmlformats.org/officeDocument/2006/relationships/slide" Target="slides/slide42.xml" /><Relationship Id="rId48" Type="http://schemas.openxmlformats.org/officeDocument/2006/relationships/slide" Target="slides/slide47.xml" /><Relationship Id="rId56" Type="http://schemas.openxmlformats.org/officeDocument/2006/relationships/slide" Target="slides/slide55.xml" /><Relationship Id="rId8" Type="http://schemas.openxmlformats.org/officeDocument/2006/relationships/slide" Target="slides/slide7.xml" /><Relationship Id="rId51" Type="http://schemas.openxmlformats.org/officeDocument/2006/relationships/slide" Target="slides/slide50.xml" /><Relationship Id="rId3" Type="http://schemas.openxmlformats.org/officeDocument/2006/relationships/slide" Target="slides/slide2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46" Type="http://schemas.openxmlformats.org/officeDocument/2006/relationships/slide" Target="slides/slide45.xml" /><Relationship Id="rId59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2446338" y="0"/>
            <a:ext cx="1871662" cy="161925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1870075" cy="161925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285170B-8E8C-4CA2-87AB-918541879536}" type="datetimeFigureOut">
              <a:rPr lang="he-IL" smtClean="0"/>
              <a:t>כ"ו/אייר/תש"ף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431925" y="406400"/>
            <a:ext cx="1454150" cy="10937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431800" y="1562100"/>
            <a:ext cx="3454400" cy="1277938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2446338" y="3082925"/>
            <a:ext cx="1871662" cy="161925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3082925"/>
            <a:ext cx="1870075" cy="161925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DEC0D2A9-3623-498A-A70B-B2D5EB4AB1B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68820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C0D2A9-3623-498A-A70B-B2D5EB4AB1BB}" type="slidenum">
              <a:rPr lang="he-IL" smtClean="0"/>
              <a:t>55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93867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72627" y="427846"/>
            <a:ext cx="2719070" cy="11836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73226" y="1746303"/>
            <a:ext cx="2669540" cy="741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7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9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9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16217" y="746315"/>
            <a:ext cx="1881092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227040" y="746315"/>
            <a:ext cx="1881092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9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 /><Relationship Id="rId13" Type="http://schemas.openxmlformats.org/officeDocument/2006/relationships/image" Target="../media/image7.png" /><Relationship Id="rId18" Type="http://schemas.openxmlformats.org/officeDocument/2006/relationships/image" Target="../media/image12.png" /><Relationship Id="rId26" Type="http://schemas.openxmlformats.org/officeDocument/2006/relationships/image" Target="../media/image20.png" /><Relationship Id="rId39" Type="http://schemas.openxmlformats.org/officeDocument/2006/relationships/image" Target="../media/image33.png" /><Relationship Id="rId3" Type="http://schemas.openxmlformats.org/officeDocument/2006/relationships/slideLayout" Target="../slideLayouts/slideLayout3.xml" /><Relationship Id="rId21" Type="http://schemas.openxmlformats.org/officeDocument/2006/relationships/image" Target="../media/image15.png" /><Relationship Id="rId34" Type="http://schemas.openxmlformats.org/officeDocument/2006/relationships/image" Target="../media/image28.png" /><Relationship Id="rId7" Type="http://schemas.openxmlformats.org/officeDocument/2006/relationships/image" Target="../media/image1.jpeg" /><Relationship Id="rId12" Type="http://schemas.openxmlformats.org/officeDocument/2006/relationships/image" Target="../media/image6.png" /><Relationship Id="rId17" Type="http://schemas.openxmlformats.org/officeDocument/2006/relationships/image" Target="../media/image11.png" /><Relationship Id="rId25" Type="http://schemas.openxmlformats.org/officeDocument/2006/relationships/image" Target="../media/image19.png" /><Relationship Id="rId33" Type="http://schemas.openxmlformats.org/officeDocument/2006/relationships/image" Target="../media/image27.png" /><Relationship Id="rId38" Type="http://schemas.openxmlformats.org/officeDocument/2006/relationships/image" Target="../media/image32.png" /><Relationship Id="rId2" Type="http://schemas.openxmlformats.org/officeDocument/2006/relationships/slideLayout" Target="../slideLayouts/slideLayout2.xml" /><Relationship Id="rId16" Type="http://schemas.openxmlformats.org/officeDocument/2006/relationships/image" Target="../media/image10.png" /><Relationship Id="rId20" Type="http://schemas.openxmlformats.org/officeDocument/2006/relationships/image" Target="../media/image14.png" /><Relationship Id="rId29" Type="http://schemas.openxmlformats.org/officeDocument/2006/relationships/image" Target="../media/image23.png" /><Relationship Id="rId1" Type="http://schemas.openxmlformats.org/officeDocument/2006/relationships/slideLayout" Target="../slideLayouts/slideLayout1.xml" /><Relationship Id="rId6" Type="http://schemas.openxmlformats.org/officeDocument/2006/relationships/theme" Target="../theme/theme1.xml" /><Relationship Id="rId11" Type="http://schemas.openxmlformats.org/officeDocument/2006/relationships/image" Target="../media/image5.png" /><Relationship Id="rId24" Type="http://schemas.openxmlformats.org/officeDocument/2006/relationships/image" Target="../media/image18.png" /><Relationship Id="rId32" Type="http://schemas.openxmlformats.org/officeDocument/2006/relationships/image" Target="../media/image26.png" /><Relationship Id="rId37" Type="http://schemas.openxmlformats.org/officeDocument/2006/relationships/image" Target="../media/image31.png" /><Relationship Id="rId40" Type="http://schemas.openxmlformats.org/officeDocument/2006/relationships/image" Target="../media/image34.png" /><Relationship Id="rId5" Type="http://schemas.openxmlformats.org/officeDocument/2006/relationships/slideLayout" Target="../slideLayouts/slideLayout5.xml" /><Relationship Id="rId15" Type="http://schemas.openxmlformats.org/officeDocument/2006/relationships/image" Target="../media/image9.png" /><Relationship Id="rId23" Type="http://schemas.openxmlformats.org/officeDocument/2006/relationships/image" Target="../media/image17.png" /><Relationship Id="rId28" Type="http://schemas.openxmlformats.org/officeDocument/2006/relationships/image" Target="../media/image22.png" /><Relationship Id="rId36" Type="http://schemas.openxmlformats.org/officeDocument/2006/relationships/image" Target="../media/image30.png" /><Relationship Id="rId10" Type="http://schemas.openxmlformats.org/officeDocument/2006/relationships/image" Target="../media/image4.png" /><Relationship Id="rId19" Type="http://schemas.openxmlformats.org/officeDocument/2006/relationships/image" Target="../media/image13.png" /><Relationship Id="rId31" Type="http://schemas.openxmlformats.org/officeDocument/2006/relationships/image" Target="../media/image25.png" /><Relationship Id="rId4" Type="http://schemas.openxmlformats.org/officeDocument/2006/relationships/slideLayout" Target="../slideLayouts/slideLayout4.xml" /><Relationship Id="rId9" Type="http://schemas.openxmlformats.org/officeDocument/2006/relationships/image" Target="../media/image3.png" /><Relationship Id="rId14" Type="http://schemas.openxmlformats.org/officeDocument/2006/relationships/image" Target="../media/image8.png" /><Relationship Id="rId22" Type="http://schemas.openxmlformats.org/officeDocument/2006/relationships/image" Target="../media/image16.png" /><Relationship Id="rId27" Type="http://schemas.openxmlformats.org/officeDocument/2006/relationships/image" Target="../media/image21.png" /><Relationship Id="rId30" Type="http://schemas.openxmlformats.org/officeDocument/2006/relationships/image" Target="../media/image24.png" /><Relationship Id="rId35" Type="http://schemas.openxmlformats.org/officeDocument/2006/relationships/image" Target="../media/image29.png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alphaModFix amt="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2699995" y="1872766"/>
            <a:ext cx="537984" cy="53721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525595" y="767"/>
            <a:ext cx="537984" cy="53721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4075196" y="516873"/>
            <a:ext cx="245110" cy="469900"/>
          </a:xfrm>
          <a:custGeom>
            <a:avLst/>
            <a:gdLst/>
            <a:ahLst/>
            <a:cxnLst/>
            <a:rect l="l" t="t" r="r" b="b"/>
            <a:pathLst>
              <a:path w="245110" h="469900">
                <a:moveTo>
                  <a:pt x="244797" y="361950"/>
                </a:moveTo>
                <a:lnTo>
                  <a:pt x="153479" y="361950"/>
                </a:lnTo>
                <a:lnTo>
                  <a:pt x="158508" y="367030"/>
                </a:lnTo>
                <a:lnTo>
                  <a:pt x="163829" y="370840"/>
                </a:lnTo>
                <a:lnTo>
                  <a:pt x="169367" y="374650"/>
                </a:lnTo>
                <a:lnTo>
                  <a:pt x="166804" y="401320"/>
                </a:lnTo>
                <a:lnTo>
                  <a:pt x="156818" y="417830"/>
                </a:lnTo>
                <a:lnTo>
                  <a:pt x="144390" y="429260"/>
                </a:lnTo>
                <a:lnTo>
                  <a:pt x="134505" y="434340"/>
                </a:lnTo>
                <a:lnTo>
                  <a:pt x="131724" y="436880"/>
                </a:lnTo>
                <a:lnTo>
                  <a:pt x="129209" y="438150"/>
                </a:lnTo>
                <a:lnTo>
                  <a:pt x="127444" y="441960"/>
                </a:lnTo>
                <a:lnTo>
                  <a:pt x="125006" y="449580"/>
                </a:lnTo>
                <a:lnTo>
                  <a:pt x="125520" y="455930"/>
                </a:lnTo>
                <a:lnTo>
                  <a:pt x="128758" y="463550"/>
                </a:lnTo>
                <a:lnTo>
                  <a:pt x="134492" y="468630"/>
                </a:lnTo>
                <a:lnTo>
                  <a:pt x="141747" y="469900"/>
                </a:lnTo>
                <a:lnTo>
                  <a:pt x="149117" y="469900"/>
                </a:lnTo>
                <a:lnTo>
                  <a:pt x="163425" y="439420"/>
                </a:lnTo>
                <a:lnTo>
                  <a:pt x="166347" y="424180"/>
                </a:lnTo>
                <a:lnTo>
                  <a:pt x="176399" y="406400"/>
                </a:lnTo>
                <a:lnTo>
                  <a:pt x="197815" y="391160"/>
                </a:lnTo>
                <a:lnTo>
                  <a:pt x="244797" y="391160"/>
                </a:lnTo>
                <a:lnTo>
                  <a:pt x="244797" y="361950"/>
                </a:lnTo>
                <a:close/>
              </a:path>
              <a:path w="245110" h="469900">
                <a:moveTo>
                  <a:pt x="244797" y="335280"/>
                </a:moveTo>
                <a:lnTo>
                  <a:pt x="129336" y="335280"/>
                </a:lnTo>
                <a:lnTo>
                  <a:pt x="133362" y="340360"/>
                </a:lnTo>
                <a:lnTo>
                  <a:pt x="137680" y="345440"/>
                </a:lnTo>
                <a:lnTo>
                  <a:pt x="142341" y="350520"/>
                </a:lnTo>
                <a:lnTo>
                  <a:pt x="134691" y="364490"/>
                </a:lnTo>
                <a:lnTo>
                  <a:pt x="124858" y="373380"/>
                </a:lnTo>
                <a:lnTo>
                  <a:pt x="115175" y="377190"/>
                </a:lnTo>
                <a:lnTo>
                  <a:pt x="107975" y="378460"/>
                </a:lnTo>
                <a:lnTo>
                  <a:pt x="105676" y="379730"/>
                </a:lnTo>
                <a:lnTo>
                  <a:pt x="103441" y="381000"/>
                </a:lnTo>
                <a:lnTo>
                  <a:pt x="96037" y="387350"/>
                </a:lnTo>
                <a:lnTo>
                  <a:pt x="96011" y="397510"/>
                </a:lnTo>
                <a:lnTo>
                  <a:pt x="107060" y="407670"/>
                </a:lnTo>
                <a:lnTo>
                  <a:pt x="116065" y="407670"/>
                </a:lnTo>
                <a:lnTo>
                  <a:pt x="123469" y="401320"/>
                </a:lnTo>
                <a:lnTo>
                  <a:pt x="124650" y="398780"/>
                </a:lnTo>
                <a:lnTo>
                  <a:pt x="125272" y="396240"/>
                </a:lnTo>
                <a:lnTo>
                  <a:pt x="127251" y="388620"/>
                </a:lnTo>
                <a:lnTo>
                  <a:pt x="131410" y="379730"/>
                </a:lnTo>
                <a:lnTo>
                  <a:pt x="139564" y="369570"/>
                </a:lnTo>
                <a:lnTo>
                  <a:pt x="153479" y="361950"/>
                </a:lnTo>
                <a:lnTo>
                  <a:pt x="244797" y="361950"/>
                </a:lnTo>
                <a:lnTo>
                  <a:pt x="244797" y="335280"/>
                </a:lnTo>
                <a:close/>
              </a:path>
              <a:path w="245110" h="469900">
                <a:moveTo>
                  <a:pt x="244797" y="391160"/>
                </a:moveTo>
                <a:lnTo>
                  <a:pt x="197815" y="391160"/>
                </a:lnTo>
                <a:lnTo>
                  <a:pt x="210798" y="396240"/>
                </a:lnTo>
                <a:lnTo>
                  <a:pt x="224285" y="401320"/>
                </a:lnTo>
                <a:lnTo>
                  <a:pt x="238223" y="403860"/>
                </a:lnTo>
                <a:lnTo>
                  <a:pt x="244797" y="405130"/>
                </a:lnTo>
                <a:lnTo>
                  <a:pt x="244797" y="391160"/>
                </a:lnTo>
                <a:close/>
              </a:path>
              <a:path w="245110" h="469900">
                <a:moveTo>
                  <a:pt x="146934" y="240030"/>
                </a:moveTo>
                <a:lnTo>
                  <a:pt x="54170" y="240030"/>
                </a:lnTo>
                <a:lnTo>
                  <a:pt x="74212" y="241300"/>
                </a:lnTo>
                <a:lnTo>
                  <a:pt x="98209" y="251460"/>
                </a:lnTo>
                <a:lnTo>
                  <a:pt x="100188" y="265430"/>
                </a:lnTo>
                <a:lnTo>
                  <a:pt x="103328" y="279400"/>
                </a:lnTo>
                <a:lnTo>
                  <a:pt x="107576" y="293370"/>
                </a:lnTo>
                <a:lnTo>
                  <a:pt x="112877" y="306070"/>
                </a:lnTo>
                <a:lnTo>
                  <a:pt x="97537" y="327660"/>
                </a:lnTo>
                <a:lnTo>
                  <a:pt x="80198" y="337820"/>
                </a:lnTo>
                <a:lnTo>
                  <a:pt x="64162" y="340360"/>
                </a:lnTo>
                <a:lnTo>
                  <a:pt x="49479" y="340360"/>
                </a:lnTo>
                <a:lnTo>
                  <a:pt x="46151" y="341630"/>
                </a:lnTo>
                <a:lnTo>
                  <a:pt x="43091" y="342900"/>
                </a:lnTo>
                <a:lnTo>
                  <a:pt x="37357" y="347980"/>
                </a:lnTo>
                <a:lnTo>
                  <a:pt x="34118" y="355600"/>
                </a:lnTo>
                <a:lnTo>
                  <a:pt x="33604" y="361950"/>
                </a:lnTo>
                <a:lnTo>
                  <a:pt x="36042" y="369570"/>
                </a:lnTo>
                <a:lnTo>
                  <a:pt x="41102" y="375920"/>
                </a:lnTo>
                <a:lnTo>
                  <a:pt x="47737" y="378460"/>
                </a:lnTo>
                <a:lnTo>
                  <a:pt x="55103" y="379730"/>
                </a:lnTo>
                <a:lnTo>
                  <a:pt x="62356" y="377190"/>
                </a:lnTo>
                <a:lnTo>
                  <a:pt x="65404" y="374650"/>
                </a:lnTo>
                <a:lnTo>
                  <a:pt x="67729" y="372110"/>
                </a:lnTo>
                <a:lnTo>
                  <a:pt x="69367" y="369570"/>
                </a:lnTo>
                <a:lnTo>
                  <a:pt x="75155" y="359410"/>
                </a:lnTo>
                <a:lnTo>
                  <a:pt x="85712" y="346710"/>
                </a:lnTo>
                <a:lnTo>
                  <a:pt x="103098" y="337820"/>
                </a:lnTo>
                <a:lnTo>
                  <a:pt x="129336" y="335280"/>
                </a:lnTo>
                <a:lnTo>
                  <a:pt x="244797" y="335280"/>
                </a:lnTo>
                <a:lnTo>
                  <a:pt x="244797" y="334010"/>
                </a:lnTo>
                <a:lnTo>
                  <a:pt x="242773" y="334010"/>
                </a:lnTo>
                <a:lnTo>
                  <a:pt x="238994" y="330200"/>
                </a:lnTo>
                <a:lnTo>
                  <a:pt x="186131" y="330200"/>
                </a:lnTo>
                <a:lnTo>
                  <a:pt x="183184" y="326390"/>
                </a:lnTo>
                <a:lnTo>
                  <a:pt x="183184" y="320040"/>
                </a:lnTo>
                <a:lnTo>
                  <a:pt x="186131" y="316230"/>
                </a:lnTo>
                <a:lnTo>
                  <a:pt x="235216" y="316230"/>
                </a:lnTo>
                <a:lnTo>
                  <a:pt x="235216" y="307340"/>
                </a:lnTo>
                <a:lnTo>
                  <a:pt x="242773" y="299720"/>
                </a:lnTo>
                <a:lnTo>
                  <a:pt x="244797" y="299720"/>
                </a:lnTo>
                <a:lnTo>
                  <a:pt x="244797" y="278130"/>
                </a:lnTo>
                <a:lnTo>
                  <a:pt x="170129" y="278130"/>
                </a:lnTo>
                <a:lnTo>
                  <a:pt x="159934" y="275590"/>
                </a:lnTo>
                <a:lnTo>
                  <a:pt x="151611" y="270510"/>
                </a:lnTo>
                <a:lnTo>
                  <a:pt x="145999" y="261620"/>
                </a:lnTo>
                <a:lnTo>
                  <a:pt x="143941" y="251460"/>
                </a:lnTo>
                <a:lnTo>
                  <a:pt x="145999" y="241300"/>
                </a:lnTo>
                <a:lnTo>
                  <a:pt x="146934" y="240030"/>
                </a:lnTo>
                <a:close/>
              </a:path>
              <a:path w="245110" h="469900">
                <a:moveTo>
                  <a:pt x="235216" y="316230"/>
                </a:moveTo>
                <a:lnTo>
                  <a:pt x="193382" y="316230"/>
                </a:lnTo>
                <a:lnTo>
                  <a:pt x="196329" y="320040"/>
                </a:lnTo>
                <a:lnTo>
                  <a:pt x="196329" y="326390"/>
                </a:lnTo>
                <a:lnTo>
                  <a:pt x="193382" y="330200"/>
                </a:lnTo>
                <a:lnTo>
                  <a:pt x="238994" y="330200"/>
                </a:lnTo>
                <a:lnTo>
                  <a:pt x="235216" y="326390"/>
                </a:lnTo>
                <a:lnTo>
                  <a:pt x="235216" y="316230"/>
                </a:lnTo>
                <a:close/>
              </a:path>
              <a:path w="245110" h="469900">
                <a:moveTo>
                  <a:pt x="244797" y="226060"/>
                </a:moveTo>
                <a:lnTo>
                  <a:pt x="170129" y="226060"/>
                </a:lnTo>
                <a:lnTo>
                  <a:pt x="180330" y="227330"/>
                </a:lnTo>
                <a:lnTo>
                  <a:pt x="188658" y="233680"/>
                </a:lnTo>
                <a:lnTo>
                  <a:pt x="194271" y="241300"/>
                </a:lnTo>
                <a:lnTo>
                  <a:pt x="196329" y="251460"/>
                </a:lnTo>
                <a:lnTo>
                  <a:pt x="194271" y="261620"/>
                </a:lnTo>
                <a:lnTo>
                  <a:pt x="188658" y="270510"/>
                </a:lnTo>
                <a:lnTo>
                  <a:pt x="180330" y="275590"/>
                </a:lnTo>
                <a:lnTo>
                  <a:pt x="170129" y="278130"/>
                </a:lnTo>
                <a:lnTo>
                  <a:pt x="244797" y="278130"/>
                </a:lnTo>
                <a:lnTo>
                  <a:pt x="244797" y="226060"/>
                </a:lnTo>
                <a:close/>
              </a:path>
              <a:path w="245110" h="469900">
                <a:moveTo>
                  <a:pt x="22796" y="215900"/>
                </a:moveTo>
                <a:lnTo>
                  <a:pt x="19265" y="215900"/>
                </a:lnTo>
                <a:lnTo>
                  <a:pt x="11765" y="217170"/>
                </a:lnTo>
                <a:lnTo>
                  <a:pt x="5641" y="220980"/>
                </a:lnTo>
                <a:lnTo>
                  <a:pt x="1513" y="227330"/>
                </a:lnTo>
                <a:lnTo>
                  <a:pt x="0" y="234950"/>
                </a:lnTo>
                <a:lnTo>
                  <a:pt x="1513" y="242570"/>
                </a:lnTo>
                <a:lnTo>
                  <a:pt x="5641" y="248920"/>
                </a:lnTo>
                <a:lnTo>
                  <a:pt x="11765" y="252730"/>
                </a:lnTo>
                <a:lnTo>
                  <a:pt x="19265" y="254000"/>
                </a:lnTo>
                <a:lnTo>
                  <a:pt x="26060" y="254000"/>
                </a:lnTo>
                <a:lnTo>
                  <a:pt x="28905" y="251460"/>
                </a:lnTo>
                <a:lnTo>
                  <a:pt x="38821" y="246380"/>
                </a:lnTo>
                <a:lnTo>
                  <a:pt x="54170" y="240030"/>
                </a:lnTo>
                <a:lnTo>
                  <a:pt x="146934" y="240030"/>
                </a:lnTo>
                <a:lnTo>
                  <a:pt x="151611" y="233680"/>
                </a:lnTo>
                <a:lnTo>
                  <a:pt x="156605" y="229870"/>
                </a:lnTo>
                <a:lnTo>
                  <a:pt x="54170" y="229870"/>
                </a:lnTo>
                <a:lnTo>
                  <a:pt x="38821" y="224790"/>
                </a:lnTo>
                <a:lnTo>
                  <a:pt x="28905" y="218440"/>
                </a:lnTo>
                <a:lnTo>
                  <a:pt x="26060" y="217170"/>
                </a:lnTo>
                <a:lnTo>
                  <a:pt x="22796" y="215900"/>
                </a:lnTo>
                <a:close/>
              </a:path>
              <a:path w="245110" h="469900">
                <a:moveTo>
                  <a:pt x="217606" y="194310"/>
                </a:moveTo>
                <a:lnTo>
                  <a:pt x="91795" y="194310"/>
                </a:lnTo>
                <a:lnTo>
                  <a:pt x="101815" y="196850"/>
                </a:lnTo>
                <a:lnTo>
                  <a:pt x="100152" y="203200"/>
                </a:lnTo>
                <a:lnTo>
                  <a:pt x="98920" y="210820"/>
                </a:lnTo>
                <a:lnTo>
                  <a:pt x="98209" y="218440"/>
                </a:lnTo>
                <a:lnTo>
                  <a:pt x="74212" y="229870"/>
                </a:lnTo>
                <a:lnTo>
                  <a:pt x="156605" y="229870"/>
                </a:lnTo>
                <a:lnTo>
                  <a:pt x="159934" y="227330"/>
                </a:lnTo>
                <a:lnTo>
                  <a:pt x="170129" y="226060"/>
                </a:lnTo>
                <a:lnTo>
                  <a:pt x="244797" y="226060"/>
                </a:lnTo>
                <a:lnTo>
                  <a:pt x="244797" y="205740"/>
                </a:lnTo>
                <a:lnTo>
                  <a:pt x="219570" y="205740"/>
                </a:lnTo>
                <a:lnTo>
                  <a:pt x="216623" y="201930"/>
                </a:lnTo>
                <a:lnTo>
                  <a:pt x="216623" y="195580"/>
                </a:lnTo>
                <a:lnTo>
                  <a:pt x="217606" y="194310"/>
                </a:lnTo>
                <a:close/>
              </a:path>
              <a:path w="245110" h="469900">
                <a:moveTo>
                  <a:pt x="244797" y="191770"/>
                </a:moveTo>
                <a:lnTo>
                  <a:pt x="226821" y="191770"/>
                </a:lnTo>
                <a:lnTo>
                  <a:pt x="229768" y="195580"/>
                </a:lnTo>
                <a:lnTo>
                  <a:pt x="229768" y="201930"/>
                </a:lnTo>
                <a:lnTo>
                  <a:pt x="226821" y="205740"/>
                </a:lnTo>
                <a:lnTo>
                  <a:pt x="244797" y="205740"/>
                </a:lnTo>
                <a:lnTo>
                  <a:pt x="244797" y="191770"/>
                </a:lnTo>
                <a:close/>
              </a:path>
              <a:path w="245110" h="469900">
                <a:moveTo>
                  <a:pt x="62572" y="167640"/>
                </a:moveTo>
                <a:lnTo>
                  <a:pt x="54787" y="172720"/>
                </a:lnTo>
                <a:lnTo>
                  <a:pt x="50723" y="186690"/>
                </a:lnTo>
                <a:lnTo>
                  <a:pt x="55219" y="195580"/>
                </a:lnTo>
                <a:lnTo>
                  <a:pt x="65316" y="198120"/>
                </a:lnTo>
                <a:lnTo>
                  <a:pt x="67830" y="198120"/>
                </a:lnTo>
                <a:lnTo>
                  <a:pt x="70180" y="196850"/>
                </a:lnTo>
                <a:lnTo>
                  <a:pt x="75425" y="195580"/>
                </a:lnTo>
                <a:lnTo>
                  <a:pt x="82818" y="194310"/>
                </a:lnTo>
                <a:lnTo>
                  <a:pt x="217606" y="194310"/>
                </a:lnTo>
                <a:lnTo>
                  <a:pt x="219570" y="191770"/>
                </a:lnTo>
                <a:lnTo>
                  <a:pt x="244797" y="191770"/>
                </a:lnTo>
                <a:lnTo>
                  <a:pt x="244797" y="189230"/>
                </a:lnTo>
                <a:lnTo>
                  <a:pt x="103555" y="189230"/>
                </a:lnTo>
                <a:lnTo>
                  <a:pt x="93678" y="186690"/>
                </a:lnTo>
                <a:lnTo>
                  <a:pt x="85994" y="181610"/>
                </a:lnTo>
                <a:lnTo>
                  <a:pt x="80335" y="177800"/>
                </a:lnTo>
                <a:lnTo>
                  <a:pt x="77481" y="173990"/>
                </a:lnTo>
                <a:lnTo>
                  <a:pt x="76504" y="173990"/>
                </a:lnTo>
                <a:lnTo>
                  <a:pt x="74802" y="171450"/>
                </a:lnTo>
                <a:lnTo>
                  <a:pt x="72669" y="170180"/>
                </a:lnTo>
                <a:lnTo>
                  <a:pt x="62572" y="167640"/>
                </a:lnTo>
                <a:close/>
              </a:path>
              <a:path w="245110" h="469900">
                <a:moveTo>
                  <a:pt x="55103" y="91440"/>
                </a:moveTo>
                <a:lnTo>
                  <a:pt x="47737" y="91440"/>
                </a:lnTo>
                <a:lnTo>
                  <a:pt x="41102" y="95250"/>
                </a:lnTo>
                <a:lnTo>
                  <a:pt x="36042" y="100330"/>
                </a:lnTo>
                <a:lnTo>
                  <a:pt x="33604" y="107950"/>
                </a:lnTo>
                <a:lnTo>
                  <a:pt x="34118" y="115570"/>
                </a:lnTo>
                <a:lnTo>
                  <a:pt x="37357" y="121920"/>
                </a:lnTo>
                <a:lnTo>
                  <a:pt x="43091" y="127000"/>
                </a:lnTo>
                <a:lnTo>
                  <a:pt x="46151" y="128270"/>
                </a:lnTo>
                <a:lnTo>
                  <a:pt x="49479" y="129540"/>
                </a:lnTo>
                <a:lnTo>
                  <a:pt x="64162" y="129540"/>
                </a:lnTo>
                <a:lnTo>
                  <a:pt x="80198" y="132080"/>
                </a:lnTo>
                <a:lnTo>
                  <a:pt x="97537" y="142240"/>
                </a:lnTo>
                <a:lnTo>
                  <a:pt x="112877" y="163830"/>
                </a:lnTo>
                <a:lnTo>
                  <a:pt x="110178" y="170180"/>
                </a:lnTo>
                <a:lnTo>
                  <a:pt x="107721" y="176530"/>
                </a:lnTo>
                <a:lnTo>
                  <a:pt x="105512" y="182880"/>
                </a:lnTo>
                <a:lnTo>
                  <a:pt x="103555" y="189230"/>
                </a:lnTo>
                <a:lnTo>
                  <a:pt x="140309" y="189230"/>
                </a:lnTo>
                <a:lnTo>
                  <a:pt x="137363" y="186690"/>
                </a:lnTo>
                <a:lnTo>
                  <a:pt x="137363" y="179070"/>
                </a:lnTo>
                <a:lnTo>
                  <a:pt x="140309" y="176530"/>
                </a:lnTo>
                <a:lnTo>
                  <a:pt x="244797" y="176530"/>
                </a:lnTo>
                <a:lnTo>
                  <a:pt x="244797" y="171450"/>
                </a:lnTo>
                <a:lnTo>
                  <a:pt x="203555" y="171450"/>
                </a:lnTo>
                <a:lnTo>
                  <a:pt x="195999" y="163830"/>
                </a:lnTo>
                <a:lnTo>
                  <a:pt x="195999" y="144780"/>
                </a:lnTo>
                <a:lnTo>
                  <a:pt x="203555" y="137160"/>
                </a:lnTo>
                <a:lnTo>
                  <a:pt x="244797" y="137160"/>
                </a:lnTo>
                <a:lnTo>
                  <a:pt x="244797" y="135890"/>
                </a:lnTo>
                <a:lnTo>
                  <a:pt x="129336" y="135890"/>
                </a:lnTo>
                <a:lnTo>
                  <a:pt x="103098" y="133350"/>
                </a:lnTo>
                <a:lnTo>
                  <a:pt x="85712" y="123190"/>
                </a:lnTo>
                <a:lnTo>
                  <a:pt x="75155" y="110490"/>
                </a:lnTo>
                <a:lnTo>
                  <a:pt x="69405" y="100330"/>
                </a:lnTo>
                <a:lnTo>
                  <a:pt x="67729" y="97790"/>
                </a:lnTo>
                <a:lnTo>
                  <a:pt x="65404" y="95250"/>
                </a:lnTo>
                <a:lnTo>
                  <a:pt x="62356" y="93980"/>
                </a:lnTo>
                <a:lnTo>
                  <a:pt x="55103" y="91440"/>
                </a:lnTo>
                <a:close/>
              </a:path>
              <a:path w="245110" h="469900">
                <a:moveTo>
                  <a:pt x="244797" y="176530"/>
                </a:moveTo>
                <a:lnTo>
                  <a:pt x="147573" y="176530"/>
                </a:lnTo>
                <a:lnTo>
                  <a:pt x="150520" y="179070"/>
                </a:lnTo>
                <a:lnTo>
                  <a:pt x="150520" y="186690"/>
                </a:lnTo>
                <a:lnTo>
                  <a:pt x="147573" y="189230"/>
                </a:lnTo>
                <a:lnTo>
                  <a:pt x="244797" y="189230"/>
                </a:lnTo>
                <a:lnTo>
                  <a:pt x="244797" y="176530"/>
                </a:lnTo>
                <a:close/>
              </a:path>
              <a:path w="245110" h="469900">
                <a:moveTo>
                  <a:pt x="76530" y="172720"/>
                </a:moveTo>
                <a:lnTo>
                  <a:pt x="76504" y="173990"/>
                </a:lnTo>
                <a:lnTo>
                  <a:pt x="77481" y="173990"/>
                </a:lnTo>
                <a:lnTo>
                  <a:pt x="76530" y="172720"/>
                </a:lnTo>
                <a:close/>
              </a:path>
              <a:path w="245110" h="469900">
                <a:moveTo>
                  <a:pt x="244797" y="137160"/>
                </a:moveTo>
                <a:lnTo>
                  <a:pt x="222211" y="137160"/>
                </a:lnTo>
                <a:lnTo>
                  <a:pt x="229768" y="144780"/>
                </a:lnTo>
                <a:lnTo>
                  <a:pt x="229768" y="163830"/>
                </a:lnTo>
                <a:lnTo>
                  <a:pt x="222211" y="171450"/>
                </a:lnTo>
                <a:lnTo>
                  <a:pt x="244797" y="171450"/>
                </a:lnTo>
                <a:lnTo>
                  <a:pt x="244797" y="137160"/>
                </a:lnTo>
                <a:close/>
              </a:path>
              <a:path w="245110" h="469900">
                <a:moveTo>
                  <a:pt x="149117" y="0"/>
                </a:moveTo>
                <a:lnTo>
                  <a:pt x="141747" y="0"/>
                </a:lnTo>
                <a:lnTo>
                  <a:pt x="134492" y="2540"/>
                </a:lnTo>
                <a:lnTo>
                  <a:pt x="128758" y="7620"/>
                </a:lnTo>
                <a:lnTo>
                  <a:pt x="125520" y="13970"/>
                </a:lnTo>
                <a:lnTo>
                  <a:pt x="125006" y="21590"/>
                </a:lnTo>
                <a:lnTo>
                  <a:pt x="127444" y="27940"/>
                </a:lnTo>
                <a:lnTo>
                  <a:pt x="129209" y="31750"/>
                </a:lnTo>
                <a:lnTo>
                  <a:pt x="131724" y="34290"/>
                </a:lnTo>
                <a:lnTo>
                  <a:pt x="134581" y="35560"/>
                </a:lnTo>
                <a:lnTo>
                  <a:pt x="144390" y="41910"/>
                </a:lnTo>
                <a:lnTo>
                  <a:pt x="156818" y="52070"/>
                </a:lnTo>
                <a:lnTo>
                  <a:pt x="166804" y="69850"/>
                </a:lnTo>
                <a:lnTo>
                  <a:pt x="169367" y="95250"/>
                </a:lnTo>
                <a:lnTo>
                  <a:pt x="158143" y="104140"/>
                </a:lnTo>
                <a:lnTo>
                  <a:pt x="147694" y="114300"/>
                </a:lnTo>
                <a:lnTo>
                  <a:pt x="138074" y="124460"/>
                </a:lnTo>
                <a:lnTo>
                  <a:pt x="129336" y="135890"/>
                </a:lnTo>
                <a:lnTo>
                  <a:pt x="244797" y="135890"/>
                </a:lnTo>
                <a:lnTo>
                  <a:pt x="244797" y="78740"/>
                </a:lnTo>
                <a:lnTo>
                  <a:pt x="197815" y="78740"/>
                </a:lnTo>
                <a:lnTo>
                  <a:pt x="176399" y="63500"/>
                </a:lnTo>
                <a:lnTo>
                  <a:pt x="166347" y="45720"/>
                </a:lnTo>
                <a:lnTo>
                  <a:pt x="163425" y="30480"/>
                </a:lnTo>
                <a:lnTo>
                  <a:pt x="163309" y="19050"/>
                </a:lnTo>
                <a:lnTo>
                  <a:pt x="163321" y="15240"/>
                </a:lnTo>
                <a:lnTo>
                  <a:pt x="162572" y="12700"/>
                </a:lnTo>
                <a:lnTo>
                  <a:pt x="160807" y="8890"/>
                </a:lnTo>
                <a:lnTo>
                  <a:pt x="155752" y="3810"/>
                </a:lnTo>
                <a:lnTo>
                  <a:pt x="149117" y="0"/>
                </a:lnTo>
                <a:close/>
              </a:path>
              <a:path w="245110" h="469900">
                <a:moveTo>
                  <a:pt x="244797" y="66040"/>
                </a:moveTo>
                <a:lnTo>
                  <a:pt x="238223" y="66040"/>
                </a:lnTo>
                <a:lnTo>
                  <a:pt x="210798" y="73660"/>
                </a:lnTo>
                <a:lnTo>
                  <a:pt x="197815" y="78740"/>
                </a:lnTo>
                <a:lnTo>
                  <a:pt x="244797" y="78740"/>
                </a:lnTo>
                <a:lnTo>
                  <a:pt x="244797" y="66040"/>
                </a:lnTo>
                <a:close/>
              </a:path>
            </a:pathLst>
          </a:custGeom>
          <a:solidFill>
            <a:srgbClr val="2813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186994" y="0"/>
            <a:ext cx="784826" cy="104186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96598" y="2465683"/>
            <a:ext cx="636481" cy="63648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207281" y="980229"/>
            <a:ext cx="726699" cy="109134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1062335" y="1402412"/>
            <a:ext cx="723982" cy="59256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2230758" y="2943140"/>
            <a:ext cx="654082" cy="29685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1094399" y="2649725"/>
            <a:ext cx="353060" cy="320040"/>
          </a:xfrm>
          <a:custGeom>
            <a:avLst/>
            <a:gdLst/>
            <a:ahLst/>
            <a:cxnLst/>
            <a:rect l="l" t="t" r="r" b="b"/>
            <a:pathLst>
              <a:path w="353059" h="320039">
                <a:moveTo>
                  <a:pt x="197942" y="0"/>
                </a:moveTo>
                <a:lnTo>
                  <a:pt x="32588" y="0"/>
                </a:lnTo>
                <a:lnTo>
                  <a:pt x="19898" y="2559"/>
                </a:lnTo>
                <a:lnTo>
                  <a:pt x="9540" y="9540"/>
                </a:lnTo>
                <a:lnTo>
                  <a:pt x="2559" y="19898"/>
                </a:lnTo>
                <a:lnTo>
                  <a:pt x="0" y="32588"/>
                </a:lnTo>
                <a:lnTo>
                  <a:pt x="0" y="102946"/>
                </a:lnTo>
                <a:lnTo>
                  <a:pt x="150609" y="102946"/>
                </a:lnTo>
                <a:lnTo>
                  <a:pt x="150609" y="216623"/>
                </a:lnTo>
                <a:lnTo>
                  <a:pt x="0" y="216623"/>
                </a:lnTo>
                <a:lnTo>
                  <a:pt x="0" y="286981"/>
                </a:lnTo>
                <a:lnTo>
                  <a:pt x="2559" y="299671"/>
                </a:lnTo>
                <a:lnTo>
                  <a:pt x="9540" y="310029"/>
                </a:lnTo>
                <a:lnTo>
                  <a:pt x="19898" y="317010"/>
                </a:lnTo>
                <a:lnTo>
                  <a:pt x="32588" y="319570"/>
                </a:lnTo>
                <a:lnTo>
                  <a:pt x="197942" y="319570"/>
                </a:lnTo>
                <a:lnTo>
                  <a:pt x="352628" y="159791"/>
                </a:lnTo>
                <a:lnTo>
                  <a:pt x="197942" y="0"/>
                </a:lnTo>
                <a:close/>
              </a:path>
            </a:pathLst>
          </a:custGeom>
          <a:solidFill>
            <a:srgbClr val="2813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1291681" y="2591998"/>
            <a:ext cx="238760" cy="435609"/>
          </a:xfrm>
          <a:custGeom>
            <a:avLst/>
            <a:gdLst/>
            <a:ahLst/>
            <a:cxnLst/>
            <a:rect l="l" t="t" r="r" b="b"/>
            <a:pathLst>
              <a:path w="238759" h="435610">
                <a:moveTo>
                  <a:pt x="16035" y="0"/>
                </a:moveTo>
                <a:lnTo>
                  <a:pt x="9998" y="1166"/>
                </a:lnTo>
                <a:lnTo>
                  <a:pt x="4686" y="4686"/>
                </a:lnTo>
                <a:lnTo>
                  <a:pt x="1171" y="9979"/>
                </a:lnTo>
                <a:lnTo>
                  <a:pt x="0" y="16001"/>
                </a:lnTo>
                <a:lnTo>
                  <a:pt x="1171" y="22024"/>
                </a:lnTo>
                <a:lnTo>
                  <a:pt x="4686" y="27317"/>
                </a:lnTo>
                <a:lnTo>
                  <a:pt x="194894" y="217512"/>
                </a:lnTo>
                <a:lnTo>
                  <a:pt x="4686" y="407708"/>
                </a:lnTo>
                <a:lnTo>
                  <a:pt x="1171" y="413001"/>
                </a:lnTo>
                <a:lnTo>
                  <a:pt x="0" y="419023"/>
                </a:lnTo>
                <a:lnTo>
                  <a:pt x="1171" y="425045"/>
                </a:lnTo>
                <a:lnTo>
                  <a:pt x="4686" y="430339"/>
                </a:lnTo>
                <a:lnTo>
                  <a:pt x="9998" y="433858"/>
                </a:lnTo>
                <a:lnTo>
                  <a:pt x="16035" y="435025"/>
                </a:lnTo>
                <a:lnTo>
                  <a:pt x="22065" y="433839"/>
                </a:lnTo>
                <a:lnTo>
                  <a:pt x="27355" y="430301"/>
                </a:lnTo>
                <a:lnTo>
                  <a:pt x="238582" y="217512"/>
                </a:lnTo>
                <a:lnTo>
                  <a:pt x="27355" y="4724"/>
                </a:lnTo>
                <a:lnTo>
                  <a:pt x="22065" y="1185"/>
                </a:lnTo>
                <a:lnTo>
                  <a:pt x="16035" y="0"/>
                </a:lnTo>
                <a:close/>
              </a:path>
            </a:pathLst>
          </a:custGeom>
          <a:solidFill>
            <a:srgbClr val="2813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2592373" y="1249224"/>
            <a:ext cx="355600" cy="353695"/>
          </a:xfrm>
          <a:custGeom>
            <a:avLst/>
            <a:gdLst/>
            <a:ahLst/>
            <a:cxnLst/>
            <a:rect l="l" t="t" r="r" b="b"/>
            <a:pathLst>
              <a:path w="355600" h="353694">
                <a:moveTo>
                  <a:pt x="135466" y="0"/>
                </a:moveTo>
                <a:lnTo>
                  <a:pt x="123294" y="2815"/>
                </a:lnTo>
                <a:lnTo>
                  <a:pt x="112763" y="10350"/>
                </a:lnTo>
                <a:lnTo>
                  <a:pt x="0" y="131279"/>
                </a:lnTo>
                <a:lnTo>
                  <a:pt x="11353" y="353390"/>
                </a:lnTo>
                <a:lnTo>
                  <a:pt x="233718" y="349224"/>
                </a:lnTo>
                <a:lnTo>
                  <a:pt x="331465" y="244398"/>
                </a:lnTo>
                <a:lnTo>
                  <a:pt x="190703" y="244398"/>
                </a:lnTo>
                <a:lnTo>
                  <a:pt x="107569" y="166865"/>
                </a:lnTo>
                <a:lnTo>
                  <a:pt x="210286" y="56718"/>
                </a:lnTo>
                <a:lnTo>
                  <a:pt x="158826" y="8737"/>
                </a:lnTo>
                <a:lnTo>
                  <a:pt x="147801" y="1956"/>
                </a:lnTo>
                <a:lnTo>
                  <a:pt x="135466" y="0"/>
                </a:lnTo>
                <a:close/>
              </a:path>
              <a:path w="355600" h="353694">
                <a:moveTo>
                  <a:pt x="293420" y="134251"/>
                </a:moveTo>
                <a:lnTo>
                  <a:pt x="190703" y="244398"/>
                </a:lnTo>
                <a:lnTo>
                  <a:pt x="331465" y="244398"/>
                </a:lnTo>
                <a:lnTo>
                  <a:pt x="346481" y="228295"/>
                </a:lnTo>
                <a:lnTo>
                  <a:pt x="353264" y="217268"/>
                </a:lnTo>
                <a:lnTo>
                  <a:pt x="355225" y="204930"/>
                </a:lnTo>
                <a:lnTo>
                  <a:pt x="352414" y="192758"/>
                </a:lnTo>
                <a:lnTo>
                  <a:pt x="344881" y="182232"/>
                </a:lnTo>
                <a:lnTo>
                  <a:pt x="293420" y="134251"/>
                </a:lnTo>
                <a:close/>
              </a:path>
            </a:pathLst>
          </a:custGeom>
          <a:solidFill>
            <a:srgbClr val="2813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2535057" y="1346972"/>
            <a:ext cx="327660" cy="316865"/>
          </a:xfrm>
          <a:custGeom>
            <a:avLst/>
            <a:gdLst/>
            <a:ahLst/>
            <a:cxnLst/>
            <a:rect l="l" t="t" r="r" b="b"/>
            <a:pathLst>
              <a:path w="327660" h="316864">
                <a:moveTo>
                  <a:pt x="24599" y="0"/>
                </a:moveTo>
                <a:lnTo>
                  <a:pt x="6921" y="609"/>
                </a:lnTo>
                <a:lnTo>
                  <a:pt x="0" y="8064"/>
                </a:lnTo>
                <a:lnTo>
                  <a:pt x="11912" y="316509"/>
                </a:lnTo>
                <a:lnTo>
                  <a:pt x="320446" y="306870"/>
                </a:lnTo>
                <a:lnTo>
                  <a:pt x="327380" y="299453"/>
                </a:lnTo>
                <a:lnTo>
                  <a:pt x="326866" y="284556"/>
                </a:lnTo>
                <a:lnTo>
                  <a:pt x="41706" y="284556"/>
                </a:lnTo>
                <a:lnTo>
                  <a:pt x="32016" y="6908"/>
                </a:lnTo>
                <a:lnTo>
                  <a:pt x="24599" y="0"/>
                </a:lnTo>
                <a:close/>
              </a:path>
              <a:path w="327660" h="316864">
                <a:moveTo>
                  <a:pt x="319354" y="274866"/>
                </a:moveTo>
                <a:lnTo>
                  <a:pt x="41706" y="284556"/>
                </a:lnTo>
                <a:lnTo>
                  <a:pt x="326866" y="284556"/>
                </a:lnTo>
                <a:lnTo>
                  <a:pt x="326770" y="281774"/>
                </a:lnTo>
                <a:lnTo>
                  <a:pt x="319354" y="274866"/>
                </a:lnTo>
                <a:close/>
              </a:path>
            </a:pathLst>
          </a:custGeom>
          <a:solidFill>
            <a:srgbClr val="2813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0" y="2312145"/>
            <a:ext cx="347345" cy="358140"/>
          </a:xfrm>
          <a:custGeom>
            <a:avLst/>
            <a:gdLst/>
            <a:ahLst/>
            <a:cxnLst/>
            <a:rect l="l" t="t" r="r" b="b"/>
            <a:pathLst>
              <a:path w="347345" h="358139">
                <a:moveTo>
                  <a:pt x="234021" y="0"/>
                </a:moveTo>
                <a:lnTo>
                  <a:pt x="221187" y="1707"/>
                </a:lnTo>
                <a:lnTo>
                  <a:pt x="64850" y="55543"/>
                </a:lnTo>
                <a:lnTo>
                  <a:pt x="0" y="194156"/>
                </a:lnTo>
                <a:lnTo>
                  <a:pt x="0" y="271921"/>
                </a:lnTo>
                <a:lnTo>
                  <a:pt x="168888" y="357701"/>
                </a:lnTo>
                <a:lnTo>
                  <a:pt x="325238" y="303866"/>
                </a:lnTo>
                <a:lnTo>
                  <a:pt x="336398" y="297312"/>
                </a:lnTo>
                <a:lnTo>
                  <a:pt x="343918" y="287338"/>
                </a:lnTo>
                <a:lnTo>
                  <a:pt x="347149" y="275271"/>
                </a:lnTo>
                <a:lnTo>
                  <a:pt x="345443" y="262438"/>
                </a:lnTo>
                <a:lnTo>
                  <a:pt x="339420" y="244950"/>
                </a:lnTo>
                <a:lnTo>
                  <a:pt x="180127" y="244950"/>
                </a:lnTo>
                <a:lnTo>
                  <a:pt x="143120" y="137470"/>
                </a:lnTo>
                <a:lnTo>
                  <a:pt x="285525" y="88436"/>
                </a:lnTo>
                <a:lnTo>
                  <a:pt x="262614" y="21913"/>
                </a:lnTo>
                <a:lnTo>
                  <a:pt x="256066" y="10748"/>
                </a:lnTo>
                <a:lnTo>
                  <a:pt x="246091" y="3228"/>
                </a:lnTo>
                <a:lnTo>
                  <a:pt x="234021" y="0"/>
                </a:lnTo>
                <a:close/>
              </a:path>
              <a:path w="347345" h="358139">
                <a:moveTo>
                  <a:pt x="322533" y="195916"/>
                </a:moveTo>
                <a:lnTo>
                  <a:pt x="180127" y="244950"/>
                </a:lnTo>
                <a:lnTo>
                  <a:pt x="339420" y="244950"/>
                </a:lnTo>
                <a:lnTo>
                  <a:pt x="322533" y="195916"/>
                </a:lnTo>
                <a:close/>
              </a:path>
            </a:pathLst>
          </a:custGeom>
          <a:solidFill>
            <a:srgbClr val="2813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0" y="2317244"/>
            <a:ext cx="184150" cy="413384"/>
          </a:xfrm>
          <a:custGeom>
            <a:avLst/>
            <a:gdLst/>
            <a:ahLst/>
            <a:cxnLst/>
            <a:rect l="l" t="t" r="r" b="b"/>
            <a:pathLst>
              <a:path w="184150" h="413385">
                <a:moveTo>
                  <a:pt x="0" y="297329"/>
                </a:moveTo>
                <a:lnTo>
                  <a:pt x="0" y="332195"/>
                </a:lnTo>
                <a:lnTo>
                  <a:pt x="160896" y="411405"/>
                </a:lnTo>
                <a:lnTo>
                  <a:pt x="167055" y="413028"/>
                </a:lnTo>
                <a:lnTo>
                  <a:pt x="173145" y="412188"/>
                </a:lnTo>
                <a:lnTo>
                  <a:pt x="178473" y="409121"/>
                </a:lnTo>
                <a:lnTo>
                  <a:pt x="182346" y="404065"/>
                </a:lnTo>
                <a:lnTo>
                  <a:pt x="183946" y="397919"/>
                </a:lnTo>
                <a:lnTo>
                  <a:pt x="183092" y="391847"/>
                </a:lnTo>
                <a:lnTo>
                  <a:pt x="180024" y="386537"/>
                </a:lnTo>
                <a:lnTo>
                  <a:pt x="174980" y="382678"/>
                </a:lnTo>
                <a:lnTo>
                  <a:pt x="0" y="297329"/>
                </a:lnTo>
                <a:close/>
              </a:path>
              <a:path w="184150" h="413385">
                <a:moveTo>
                  <a:pt x="37600" y="0"/>
                </a:moveTo>
                <a:lnTo>
                  <a:pt x="31515" y="862"/>
                </a:lnTo>
                <a:lnTo>
                  <a:pt x="26201" y="3948"/>
                </a:lnTo>
                <a:lnTo>
                  <a:pt x="22352" y="9018"/>
                </a:lnTo>
                <a:lnTo>
                  <a:pt x="0" y="55278"/>
                </a:lnTo>
                <a:lnTo>
                  <a:pt x="0" y="127839"/>
                </a:lnTo>
                <a:lnTo>
                  <a:pt x="51130" y="23001"/>
                </a:lnTo>
                <a:lnTo>
                  <a:pt x="52731" y="16848"/>
                </a:lnTo>
                <a:lnTo>
                  <a:pt x="51881" y="10773"/>
                </a:lnTo>
                <a:lnTo>
                  <a:pt x="48813" y="5461"/>
                </a:lnTo>
                <a:lnTo>
                  <a:pt x="43764" y="1602"/>
                </a:lnTo>
                <a:lnTo>
                  <a:pt x="37600" y="0"/>
                </a:lnTo>
                <a:close/>
              </a:path>
            </a:pathLst>
          </a:custGeom>
          <a:solidFill>
            <a:srgbClr val="2813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398405" y="1944001"/>
            <a:ext cx="785850" cy="491185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794588" y="1802587"/>
            <a:ext cx="803300" cy="83596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k object 32"/>
          <p:cNvSpPr/>
          <p:nvPr/>
        </p:nvSpPr>
        <p:spPr>
          <a:xfrm>
            <a:off x="1511998" y="568794"/>
            <a:ext cx="786968" cy="844041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k object 33"/>
          <p:cNvSpPr/>
          <p:nvPr/>
        </p:nvSpPr>
        <p:spPr>
          <a:xfrm>
            <a:off x="2953778" y="0"/>
            <a:ext cx="536828" cy="268096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k object 34"/>
          <p:cNvSpPr/>
          <p:nvPr/>
        </p:nvSpPr>
        <p:spPr>
          <a:xfrm>
            <a:off x="0" y="2556001"/>
            <a:ext cx="570966" cy="683996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k object 35"/>
          <p:cNvSpPr/>
          <p:nvPr/>
        </p:nvSpPr>
        <p:spPr>
          <a:xfrm>
            <a:off x="22301" y="0"/>
            <a:ext cx="541540" cy="432003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k object 36"/>
          <p:cNvSpPr/>
          <p:nvPr/>
        </p:nvSpPr>
        <p:spPr>
          <a:xfrm>
            <a:off x="3740746" y="1444828"/>
            <a:ext cx="579247" cy="854329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k object 37"/>
          <p:cNvSpPr/>
          <p:nvPr/>
        </p:nvSpPr>
        <p:spPr>
          <a:xfrm>
            <a:off x="3080736" y="647754"/>
            <a:ext cx="249136" cy="281859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k object 38"/>
          <p:cNvSpPr/>
          <p:nvPr/>
        </p:nvSpPr>
        <p:spPr>
          <a:xfrm>
            <a:off x="1857136" y="1456378"/>
            <a:ext cx="249136" cy="28185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k object 39"/>
          <p:cNvSpPr/>
          <p:nvPr/>
        </p:nvSpPr>
        <p:spPr>
          <a:xfrm>
            <a:off x="3950399" y="2978053"/>
            <a:ext cx="249136" cy="261945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k object 40"/>
          <p:cNvSpPr/>
          <p:nvPr/>
        </p:nvSpPr>
        <p:spPr>
          <a:xfrm>
            <a:off x="517499" y="2929394"/>
            <a:ext cx="294762" cy="220341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k object 41"/>
          <p:cNvSpPr/>
          <p:nvPr/>
        </p:nvSpPr>
        <p:spPr>
          <a:xfrm>
            <a:off x="1668836" y="37243"/>
            <a:ext cx="258445" cy="221615"/>
          </a:xfrm>
          <a:custGeom>
            <a:avLst/>
            <a:gdLst/>
            <a:ahLst/>
            <a:cxnLst/>
            <a:rect l="l" t="t" r="r" b="b"/>
            <a:pathLst>
              <a:path w="258444" h="221615">
                <a:moveTo>
                  <a:pt x="54007" y="0"/>
                </a:moveTo>
                <a:lnTo>
                  <a:pt x="18986" y="16745"/>
                </a:lnTo>
                <a:lnTo>
                  <a:pt x="15418" y="25800"/>
                </a:lnTo>
                <a:lnTo>
                  <a:pt x="15138" y="26041"/>
                </a:lnTo>
                <a:lnTo>
                  <a:pt x="1613" y="68840"/>
                </a:lnTo>
                <a:lnTo>
                  <a:pt x="0" y="81910"/>
                </a:lnTo>
                <a:lnTo>
                  <a:pt x="4178" y="92831"/>
                </a:lnTo>
                <a:lnTo>
                  <a:pt x="35878" y="115807"/>
                </a:lnTo>
                <a:lnTo>
                  <a:pt x="44043" y="120644"/>
                </a:lnTo>
                <a:lnTo>
                  <a:pt x="68592" y="154375"/>
                </a:lnTo>
                <a:lnTo>
                  <a:pt x="71056" y="159937"/>
                </a:lnTo>
                <a:lnTo>
                  <a:pt x="76657" y="170580"/>
                </a:lnTo>
                <a:lnTo>
                  <a:pt x="102123" y="199702"/>
                </a:lnTo>
                <a:lnTo>
                  <a:pt x="140811" y="218897"/>
                </a:lnTo>
                <a:lnTo>
                  <a:pt x="157819" y="221135"/>
                </a:lnTo>
                <a:lnTo>
                  <a:pt x="175082" y="219831"/>
                </a:lnTo>
                <a:lnTo>
                  <a:pt x="190610" y="215405"/>
                </a:lnTo>
                <a:lnTo>
                  <a:pt x="205049" y="208104"/>
                </a:lnTo>
                <a:lnTo>
                  <a:pt x="217728" y="198119"/>
                </a:lnTo>
                <a:lnTo>
                  <a:pt x="221082" y="194037"/>
                </a:lnTo>
                <a:lnTo>
                  <a:pt x="174853" y="194037"/>
                </a:lnTo>
                <a:lnTo>
                  <a:pt x="159956" y="191903"/>
                </a:lnTo>
                <a:lnTo>
                  <a:pt x="120630" y="166436"/>
                </a:lnTo>
                <a:lnTo>
                  <a:pt x="100711" y="132556"/>
                </a:lnTo>
                <a:lnTo>
                  <a:pt x="96151" y="117989"/>
                </a:lnTo>
                <a:lnTo>
                  <a:pt x="92808" y="107592"/>
                </a:lnTo>
                <a:lnTo>
                  <a:pt x="73901" y="73336"/>
                </a:lnTo>
                <a:lnTo>
                  <a:pt x="48971" y="61233"/>
                </a:lnTo>
                <a:lnTo>
                  <a:pt x="35331" y="57829"/>
                </a:lnTo>
                <a:lnTo>
                  <a:pt x="17865" y="36986"/>
                </a:lnTo>
                <a:lnTo>
                  <a:pt x="18273" y="29572"/>
                </a:lnTo>
                <a:lnTo>
                  <a:pt x="48125" y="4013"/>
                </a:lnTo>
                <a:lnTo>
                  <a:pt x="57483" y="3788"/>
                </a:lnTo>
                <a:lnTo>
                  <a:pt x="74983" y="3788"/>
                </a:lnTo>
                <a:lnTo>
                  <a:pt x="73562" y="3225"/>
                </a:lnTo>
                <a:lnTo>
                  <a:pt x="63897" y="848"/>
                </a:lnTo>
                <a:lnTo>
                  <a:pt x="54007" y="0"/>
                </a:lnTo>
                <a:close/>
              </a:path>
              <a:path w="258444" h="221615">
                <a:moveTo>
                  <a:pt x="230289" y="175850"/>
                </a:moveTo>
                <a:lnTo>
                  <a:pt x="229197" y="175863"/>
                </a:lnTo>
                <a:lnTo>
                  <a:pt x="228308" y="177679"/>
                </a:lnTo>
                <a:lnTo>
                  <a:pt x="227546" y="179102"/>
                </a:lnTo>
                <a:lnTo>
                  <a:pt x="182511" y="193643"/>
                </a:lnTo>
                <a:lnTo>
                  <a:pt x="174853" y="194037"/>
                </a:lnTo>
                <a:lnTo>
                  <a:pt x="221082" y="194037"/>
                </a:lnTo>
                <a:lnTo>
                  <a:pt x="227977" y="185642"/>
                </a:lnTo>
                <a:lnTo>
                  <a:pt x="228828" y="184321"/>
                </a:lnTo>
                <a:lnTo>
                  <a:pt x="229616" y="182975"/>
                </a:lnTo>
                <a:lnTo>
                  <a:pt x="230365" y="181604"/>
                </a:lnTo>
                <a:lnTo>
                  <a:pt x="231140" y="181057"/>
                </a:lnTo>
                <a:lnTo>
                  <a:pt x="231902" y="180473"/>
                </a:lnTo>
                <a:lnTo>
                  <a:pt x="236891" y="176371"/>
                </a:lnTo>
                <a:lnTo>
                  <a:pt x="231064" y="176371"/>
                </a:lnTo>
                <a:lnTo>
                  <a:pt x="230289" y="175850"/>
                </a:lnTo>
                <a:close/>
              </a:path>
              <a:path w="258444" h="221615">
                <a:moveTo>
                  <a:pt x="217132" y="9586"/>
                </a:moveTo>
                <a:lnTo>
                  <a:pt x="195761" y="9586"/>
                </a:lnTo>
                <a:lnTo>
                  <a:pt x="205379" y="10319"/>
                </a:lnTo>
                <a:lnTo>
                  <a:pt x="214705" y="12956"/>
                </a:lnTo>
                <a:lnTo>
                  <a:pt x="241781" y="42114"/>
                </a:lnTo>
                <a:lnTo>
                  <a:pt x="252874" y="84465"/>
                </a:lnTo>
                <a:lnTo>
                  <a:pt x="254627" y="106661"/>
                </a:lnTo>
                <a:lnTo>
                  <a:pt x="254385" y="115807"/>
                </a:lnTo>
                <a:lnTo>
                  <a:pt x="240385" y="165284"/>
                </a:lnTo>
                <a:lnTo>
                  <a:pt x="231064" y="176371"/>
                </a:lnTo>
                <a:lnTo>
                  <a:pt x="236891" y="176371"/>
                </a:lnTo>
                <a:lnTo>
                  <a:pt x="254165" y="141024"/>
                </a:lnTo>
                <a:lnTo>
                  <a:pt x="258329" y="107922"/>
                </a:lnTo>
                <a:lnTo>
                  <a:pt x="257908" y="96656"/>
                </a:lnTo>
                <a:lnTo>
                  <a:pt x="247053" y="45523"/>
                </a:lnTo>
                <a:lnTo>
                  <a:pt x="221666" y="11385"/>
                </a:lnTo>
                <a:lnTo>
                  <a:pt x="217132" y="9586"/>
                </a:lnTo>
                <a:close/>
              </a:path>
              <a:path w="258444" h="221615">
                <a:moveTo>
                  <a:pt x="74983" y="3788"/>
                </a:moveTo>
                <a:lnTo>
                  <a:pt x="57483" y="3788"/>
                </a:lnTo>
                <a:lnTo>
                  <a:pt x="66726" y="5137"/>
                </a:lnTo>
                <a:lnTo>
                  <a:pt x="76314" y="8060"/>
                </a:lnTo>
                <a:lnTo>
                  <a:pt x="110756" y="34068"/>
                </a:lnTo>
                <a:lnTo>
                  <a:pt x="126997" y="69735"/>
                </a:lnTo>
                <a:lnTo>
                  <a:pt x="131286" y="79719"/>
                </a:lnTo>
                <a:lnTo>
                  <a:pt x="163080" y="104222"/>
                </a:lnTo>
                <a:lnTo>
                  <a:pt x="163538" y="103994"/>
                </a:lnTo>
                <a:lnTo>
                  <a:pt x="163830" y="103651"/>
                </a:lnTo>
                <a:lnTo>
                  <a:pt x="168080" y="103651"/>
                </a:lnTo>
                <a:lnTo>
                  <a:pt x="171170" y="102762"/>
                </a:lnTo>
                <a:lnTo>
                  <a:pt x="173162" y="101505"/>
                </a:lnTo>
                <a:lnTo>
                  <a:pt x="164008" y="101505"/>
                </a:lnTo>
                <a:lnTo>
                  <a:pt x="160644" y="99473"/>
                </a:lnTo>
                <a:lnTo>
                  <a:pt x="156349" y="99473"/>
                </a:lnTo>
                <a:lnTo>
                  <a:pt x="148461" y="95485"/>
                </a:lnTo>
                <a:lnTo>
                  <a:pt x="127335" y="59518"/>
                </a:lnTo>
                <a:lnTo>
                  <a:pt x="121907" y="45701"/>
                </a:lnTo>
                <a:lnTo>
                  <a:pt x="91913" y="11958"/>
                </a:lnTo>
                <a:lnTo>
                  <a:pt x="82804" y="6890"/>
                </a:lnTo>
                <a:lnTo>
                  <a:pt x="74983" y="3788"/>
                </a:lnTo>
                <a:close/>
              </a:path>
              <a:path w="258444" h="221615">
                <a:moveTo>
                  <a:pt x="168080" y="103651"/>
                </a:moveTo>
                <a:lnTo>
                  <a:pt x="163830" y="103651"/>
                </a:lnTo>
                <a:lnTo>
                  <a:pt x="167462" y="103829"/>
                </a:lnTo>
                <a:lnTo>
                  <a:pt x="168080" y="103651"/>
                </a:lnTo>
                <a:close/>
              </a:path>
              <a:path w="258444" h="221615">
                <a:moveTo>
                  <a:pt x="198404" y="5962"/>
                </a:moveTo>
                <a:lnTo>
                  <a:pt x="166974" y="29572"/>
                </a:lnTo>
                <a:lnTo>
                  <a:pt x="167316" y="38589"/>
                </a:lnTo>
                <a:lnTo>
                  <a:pt x="167435" y="41167"/>
                </a:lnTo>
                <a:lnTo>
                  <a:pt x="170180" y="48342"/>
                </a:lnTo>
                <a:lnTo>
                  <a:pt x="176367" y="62743"/>
                </a:lnTo>
                <a:lnTo>
                  <a:pt x="179540" y="69501"/>
                </a:lnTo>
                <a:lnTo>
                  <a:pt x="180839" y="81910"/>
                </a:lnTo>
                <a:lnTo>
                  <a:pt x="180965" y="84465"/>
                </a:lnTo>
                <a:lnTo>
                  <a:pt x="179857" y="91357"/>
                </a:lnTo>
                <a:lnTo>
                  <a:pt x="170396" y="99727"/>
                </a:lnTo>
                <a:lnTo>
                  <a:pt x="164008" y="101505"/>
                </a:lnTo>
                <a:lnTo>
                  <a:pt x="173162" y="101505"/>
                </a:lnTo>
                <a:lnTo>
                  <a:pt x="180162" y="97085"/>
                </a:lnTo>
                <a:lnTo>
                  <a:pt x="183248" y="90964"/>
                </a:lnTo>
                <a:lnTo>
                  <a:pt x="183993" y="84465"/>
                </a:lnTo>
                <a:lnTo>
                  <a:pt x="183877" y="81578"/>
                </a:lnTo>
                <a:lnTo>
                  <a:pt x="183398" y="72944"/>
                </a:lnTo>
                <a:lnTo>
                  <a:pt x="180010" y="62273"/>
                </a:lnTo>
                <a:lnTo>
                  <a:pt x="175611" y="51809"/>
                </a:lnTo>
                <a:lnTo>
                  <a:pt x="171942" y="41103"/>
                </a:lnTo>
                <a:lnTo>
                  <a:pt x="170243" y="34309"/>
                </a:lnTo>
                <a:lnTo>
                  <a:pt x="170065" y="28835"/>
                </a:lnTo>
                <a:lnTo>
                  <a:pt x="170082" y="26359"/>
                </a:lnTo>
                <a:lnTo>
                  <a:pt x="176606" y="15640"/>
                </a:lnTo>
                <a:lnTo>
                  <a:pt x="181267" y="12617"/>
                </a:lnTo>
                <a:lnTo>
                  <a:pt x="186385" y="11081"/>
                </a:lnTo>
                <a:lnTo>
                  <a:pt x="195761" y="9586"/>
                </a:lnTo>
                <a:lnTo>
                  <a:pt x="217132" y="9586"/>
                </a:lnTo>
                <a:lnTo>
                  <a:pt x="214401" y="8503"/>
                </a:lnTo>
                <a:lnTo>
                  <a:pt x="207137" y="7004"/>
                </a:lnTo>
                <a:lnTo>
                  <a:pt x="198404" y="5962"/>
                </a:lnTo>
                <a:close/>
              </a:path>
              <a:path w="258444" h="221615">
                <a:moveTo>
                  <a:pt x="157848" y="97784"/>
                </a:moveTo>
                <a:lnTo>
                  <a:pt x="156730" y="98495"/>
                </a:lnTo>
                <a:lnTo>
                  <a:pt x="156349" y="99473"/>
                </a:lnTo>
                <a:lnTo>
                  <a:pt x="160644" y="99473"/>
                </a:lnTo>
                <a:lnTo>
                  <a:pt x="157848" y="97784"/>
                </a:lnTo>
                <a:close/>
              </a:path>
            </a:pathLst>
          </a:custGeom>
          <a:solidFill>
            <a:srgbClr val="2813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k object 42"/>
          <p:cNvSpPr/>
          <p:nvPr/>
        </p:nvSpPr>
        <p:spPr>
          <a:xfrm>
            <a:off x="1558579" y="0"/>
            <a:ext cx="102781" cy="108597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k object 43"/>
          <p:cNvSpPr/>
          <p:nvPr/>
        </p:nvSpPr>
        <p:spPr>
          <a:xfrm>
            <a:off x="3994463" y="250122"/>
            <a:ext cx="254533" cy="190271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bk object 44"/>
          <p:cNvSpPr/>
          <p:nvPr/>
        </p:nvSpPr>
        <p:spPr>
          <a:xfrm>
            <a:off x="1389781" y="2046138"/>
            <a:ext cx="325755" cy="325120"/>
          </a:xfrm>
          <a:custGeom>
            <a:avLst/>
            <a:gdLst/>
            <a:ahLst/>
            <a:cxnLst/>
            <a:rect l="l" t="t" r="r" b="b"/>
            <a:pathLst>
              <a:path w="325755" h="325119">
                <a:moveTo>
                  <a:pt x="106564" y="294640"/>
                </a:moveTo>
                <a:lnTo>
                  <a:pt x="98017" y="297180"/>
                </a:lnTo>
                <a:lnTo>
                  <a:pt x="93178" y="303530"/>
                </a:lnTo>
                <a:lnTo>
                  <a:pt x="92492" y="304800"/>
                </a:lnTo>
                <a:lnTo>
                  <a:pt x="106068" y="304800"/>
                </a:lnTo>
                <a:lnTo>
                  <a:pt x="108977" y="306070"/>
                </a:lnTo>
                <a:lnTo>
                  <a:pt x="153696" y="323850"/>
                </a:lnTo>
                <a:lnTo>
                  <a:pt x="200439" y="325120"/>
                </a:lnTo>
                <a:lnTo>
                  <a:pt x="227390" y="317500"/>
                </a:lnTo>
                <a:lnTo>
                  <a:pt x="199447" y="317500"/>
                </a:lnTo>
                <a:lnTo>
                  <a:pt x="155401" y="316230"/>
                </a:lnTo>
                <a:lnTo>
                  <a:pt x="113257" y="298450"/>
                </a:lnTo>
                <a:lnTo>
                  <a:pt x="106564" y="294640"/>
                </a:lnTo>
                <a:close/>
              </a:path>
              <a:path w="325755" h="325119">
                <a:moveTo>
                  <a:pt x="64379" y="0"/>
                </a:moveTo>
                <a:lnTo>
                  <a:pt x="41906" y="6350"/>
                </a:lnTo>
                <a:lnTo>
                  <a:pt x="21258" y="20320"/>
                </a:lnTo>
                <a:lnTo>
                  <a:pt x="6483" y="41910"/>
                </a:lnTo>
                <a:lnTo>
                  <a:pt x="0" y="63500"/>
                </a:lnTo>
                <a:lnTo>
                  <a:pt x="2071" y="85090"/>
                </a:lnTo>
                <a:lnTo>
                  <a:pt x="12965" y="104140"/>
                </a:lnTo>
                <a:lnTo>
                  <a:pt x="17346" y="107950"/>
                </a:lnTo>
                <a:lnTo>
                  <a:pt x="22706" y="111760"/>
                </a:lnTo>
                <a:lnTo>
                  <a:pt x="28636" y="113030"/>
                </a:lnTo>
                <a:lnTo>
                  <a:pt x="16938" y="148590"/>
                </a:lnTo>
                <a:lnTo>
                  <a:pt x="22750" y="215900"/>
                </a:lnTo>
                <a:lnTo>
                  <a:pt x="52690" y="254000"/>
                </a:lnTo>
                <a:lnTo>
                  <a:pt x="55662" y="256540"/>
                </a:lnTo>
                <a:lnTo>
                  <a:pt x="55154" y="257810"/>
                </a:lnTo>
                <a:lnTo>
                  <a:pt x="54519" y="257810"/>
                </a:lnTo>
                <a:lnTo>
                  <a:pt x="53782" y="259080"/>
                </a:lnTo>
                <a:lnTo>
                  <a:pt x="44294" y="267970"/>
                </a:lnTo>
                <a:lnTo>
                  <a:pt x="41000" y="281940"/>
                </a:lnTo>
                <a:lnTo>
                  <a:pt x="43706" y="294640"/>
                </a:lnTo>
                <a:lnTo>
                  <a:pt x="52220" y="307340"/>
                </a:lnTo>
                <a:lnTo>
                  <a:pt x="63348" y="316230"/>
                </a:lnTo>
                <a:lnTo>
                  <a:pt x="75596" y="318770"/>
                </a:lnTo>
                <a:lnTo>
                  <a:pt x="87494" y="317500"/>
                </a:lnTo>
                <a:lnTo>
                  <a:pt x="97572" y="311150"/>
                </a:lnTo>
                <a:lnTo>
                  <a:pt x="75599" y="311150"/>
                </a:lnTo>
                <a:lnTo>
                  <a:pt x="66462" y="308610"/>
                </a:lnTo>
                <a:lnTo>
                  <a:pt x="58062" y="302260"/>
                </a:lnTo>
                <a:lnTo>
                  <a:pt x="51522" y="292100"/>
                </a:lnTo>
                <a:lnTo>
                  <a:pt x="49195" y="281940"/>
                </a:lnTo>
                <a:lnTo>
                  <a:pt x="51301" y="273050"/>
                </a:lnTo>
                <a:lnTo>
                  <a:pt x="58062" y="265430"/>
                </a:lnTo>
                <a:lnTo>
                  <a:pt x="59396" y="265430"/>
                </a:lnTo>
                <a:lnTo>
                  <a:pt x="60539" y="264160"/>
                </a:lnTo>
                <a:lnTo>
                  <a:pt x="61542" y="262890"/>
                </a:lnTo>
                <a:lnTo>
                  <a:pt x="67981" y="262890"/>
                </a:lnTo>
                <a:lnTo>
                  <a:pt x="74801" y="254000"/>
                </a:lnTo>
                <a:lnTo>
                  <a:pt x="64374" y="254000"/>
                </a:lnTo>
                <a:lnTo>
                  <a:pt x="59942" y="248920"/>
                </a:lnTo>
                <a:lnTo>
                  <a:pt x="49020" y="238760"/>
                </a:lnTo>
                <a:lnTo>
                  <a:pt x="46696" y="236220"/>
                </a:lnTo>
                <a:lnTo>
                  <a:pt x="26244" y="200660"/>
                </a:lnTo>
                <a:lnTo>
                  <a:pt x="23788" y="157480"/>
                </a:lnTo>
                <a:lnTo>
                  <a:pt x="38577" y="111760"/>
                </a:lnTo>
                <a:lnTo>
                  <a:pt x="42369" y="106680"/>
                </a:lnTo>
                <a:lnTo>
                  <a:pt x="32370" y="106680"/>
                </a:lnTo>
                <a:lnTo>
                  <a:pt x="8274" y="63500"/>
                </a:lnTo>
                <a:lnTo>
                  <a:pt x="14153" y="44450"/>
                </a:lnTo>
                <a:lnTo>
                  <a:pt x="27112" y="26670"/>
                </a:lnTo>
                <a:lnTo>
                  <a:pt x="45024" y="13970"/>
                </a:lnTo>
                <a:lnTo>
                  <a:pt x="64379" y="7620"/>
                </a:lnTo>
                <a:lnTo>
                  <a:pt x="96031" y="7620"/>
                </a:lnTo>
                <a:lnTo>
                  <a:pt x="85993" y="1270"/>
                </a:lnTo>
                <a:lnTo>
                  <a:pt x="64379" y="0"/>
                </a:lnTo>
                <a:close/>
              </a:path>
              <a:path w="325755" h="325119">
                <a:moveTo>
                  <a:pt x="304131" y="49530"/>
                </a:moveTo>
                <a:lnTo>
                  <a:pt x="284446" y="49530"/>
                </a:lnTo>
                <a:lnTo>
                  <a:pt x="293589" y="52070"/>
                </a:lnTo>
                <a:lnTo>
                  <a:pt x="301991" y="58420"/>
                </a:lnTo>
                <a:lnTo>
                  <a:pt x="308004" y="66040"/>
                </a:lnTo>
                <a:lnTo>
                  <a:pt x="310651" y="76200"/>
                </a:lnTo>
                <a:lnTo>
                  <a:pt x="309819" y="83820"/>
                </a:lnTo>
                <a:lnTo>
                  <a:pt x="305395" y="91440"/>
                </a:lnTo>
                <a:lnTo>
                  <a:pt x="304607" y="92710"/>
                </a:lnTo>
                <a:lnTo>
                  <a:pt x="303795" y="92710"/>
                </a:lnTo>
                <a:lnTo>
                  <a:pt x="296683" y="97790"/>
                </a:lnTo>
                <a:lnTo>
                  <a:pt x="294879" y="106680"/>
                </a:lnTo>
                <a:lnTo>
                  <a:pt x="298892" y="113030"/>
                </a:lnTo>
                <a:lnTo>
                  <a:pt x="315578" y="154940"/>
                </a:lnTo>
                <a:lnTo>
                  <a:pt x="317487" y="199390"/>
                </a:lnTo>
                <a:lnTo>
                  <a:pt x="305063" y="241300"/>
                </a:lnTo>
                <a:lnTo>
                  <a:pt x="278750" y="279400"/>
                </a:lnTo>
                <a:lnTo>
                  <a:pt x="241771" y="304800"/>
                </a:lnTo>
                <a:lnTo>
                  <a:pt x="199447" y="317500"/>
                </a:lnTo>
                <a:lnTo>
                  <a:pt x="227390" y="317500"/>
                </a:lnTo>
                <a:lnTo>
                  <a:pt x="245358" y="312420"/>
                </a:lnTo>
                <a:lnTo>
                  <a:pt x="284605" y="284480"/>
                </a:lnTo>
                <a:lnTo>
                  <a:pt x="312528" y="245110"/>
                </a:lnTo>
                <a:lnTo>
                  <a:pt x="325710" y="200660"/>
                </a:lnTo>
                <a:lnTo>
                  <a:pt x="323683" y="153670"/>
                </a:lnTo>
                <a:lnTo>
                  <a:pt x="305979" y="109220"/>
                </a:lnTo>
                <a:lnTo>
                  <a:pt x="304239" y="106680"/>
                </a:lnTo>
                <a:lnTo>
                  <a:pt x="304887" y="102870"/>
                </a:lnTo>
                <a:lnTo>
                  <a:pt x="318919" y="76200"/>
                </a:lnTo>
                <a:lnTo>
                  <a:pt x="315671" y="63500"/>
                </a:lnTo>
                <a:lnTo>
                  <a:pt x="307846" y="52070"/>
                </a:lnTo>
                <a:lnTo>
                  <a:pt x="304131" y="49530"/>
                </a:lnTo>
                <a:close/>
              </a:path>
              <a:path w="325755" h="325119">
                <a:moveTo>
                  <a:pt x="102398" y="304800"/>
                </a:moveTo>
                <a:lnTo>
                  <a:pt x="91717" y="304800"/>
                </a:lnTo>
                <a:lnTo>
                  <a:pt x="84382" y="309880"/>
                </a:lnTo>
                <a:lnTo>
                  <a:pt x="75599" y="311150"/>
                </a:lnTo>
                <a:lnTo>
                  <a:pt x="97572" y="311150"/>
                </a:lnTo>
                <a:lnTo>
                  <a:pt x="98715" y="309880"/>
                </a:lnTo>
                <a:lnTo>
                  <a:pt x="99744" y="308610"/>
                </a:lnTo>
                <a:lnTo>
                  <a:pt x="102398" y="304800"/>
                </a:lnTo>
                <a:close/>
              </a:path>
              <a:path w="325755" h="325119">
                <a:moveTo>
                  <a:pt x="138690" y="196850"/>
                </a:moveTo>
                <a:lnTo>
                  <a:pt x="124759" y="200660"/>
                </a:lnTo>
                <a:lnTo>
                  <a:pt x="112520" y="209550"/>
                </a:lnTo>
                <a:lnTo>
                  <a:pt x="103376" y="223520"/>
                </a:lnTo>
                <a:lnTo>
                  <a:pt x="100328" y="238760"/>
                </a:lnTo>
                <a:lnTo>
                  <a:pt x="103376" y="254000"/>
                </a:lnTo>
                <a:lnTo>
                  <a:pt x="112520" y="267970"/>
                </a:lnTo>
                <a:lnTo>
                  <a:pt x="126296" y="276860"/>
                </a:lnTo>
                <a:lnTo>
                  <a:pt x="141984" y="280670"/>
                </a:lnTo>
                <a:lnTo>
                  <a:pt x="157672" y="276860"/>
                </a:lnTo>
                <a:lnTo>
                  <a:pt x="165544" y="271780"/>
                </a:lnTo>
                <a:lnTo>
                  <a:pt x="141984" y="271780"/>
                </a:lnTo>
                <a:lnTo>
                  <a:pt x="129414" y="269240"/>
                </a:lnTo>
                <a:lnTo>
                  <a:pt x="118375" y="262890"/>
                </a:lnTo>
                <a:lnTo>
                  <a:pt x="111045" y="251460"/>
                </a:lnTo>
                <a:lnTo>
                  <a:pt x="108600" y="238760"/>
                </a:lnTo>
                <a:lnTo>
                  <a:pt x="111040" y="226060"/>
                </a:lnTo>
                <a:lnTo>
                  <a:pt x="118362" y="214630"/>
                </a:lnTo>
                <a:lnTo>
                  <a:pt x="129408" y="208280"/>
                </a:lnTo>
                <a:lnTo>
                  <a:pt x="141982" y="205740"/>
                </a:lnTo>
                <a:lnTo>
                  <a:pt x="174450" y="205740"/>
                </a:lnTo>
                <a:lnTo>
                  <a:pt x="174823" y="204470"/>
                </a:lnTo>
                <a:lnTo>
                  <a:pt x="166127" y="204470"/>
                </a:lnTo>
                <a:lnTo>
                  <a:pt x="152937" y="198120"/>
                </a:lnTo>
                <a:lnTo>
                  <a:pt x="138690" y="196850"/>
                </a:lnTo>
                <a:close/>
              </a:path>
              <a:path w="325755" h="325119">
                <a:moveTo>
                  <a:pt x="174450" y="205740"/>
                </a:moveTo>
                <a:lnTo>
                  <a:pt x="141982" y="205740"/>
                </a:lnTo>
                <a:lnTo>
                  <a:pt x="154554" y="208280"/>
                </a:lnTo>
                <a:lnTo>
                  <a:pt x="165593" y="214630"/>
                </a:lnTo>
                <a:lnTo>
                  <a:pt x="172916" y="226060"/>
                </a:lnTo>
                <a:lnTo>
                  <a:pt x="175356" y="238760"/>
                </a:lnTo>
                <a:lnTo>
                  <a:pt x="172916" y="251460"/>
                </a:lnTo>
                <a:lnTo>
                  <a:pt x="165593" y="262890"/>
                </a:lnTo>
                <a:lnTo>
                  <a:pt x="154554" y="269240"/>
                </a:lnTo>
                <a:lnTo>
                  <a:pt x="141984" y="271780"/>
                </a:lnTo>
                <a:lnTo>
                  <a:pt x="165544" y="271780"/>
                </a:lnTo>
                <a:lnTo>
                  <a:pt x="171448" y="267970"/>
                </a:lnTo>
                <a:lnTo>
                  <a:pt x="180374" y="255270"/>
                </a:lnTo>
                <a:lnTo>
                  <a:pt x="183595" y="240030"/>
                </a:lnTo>
                <a:lnTo>
                  <a:pt x="181121" y="224790"/>
                </a:lnTo>
                <a:lnTo>
                  <a:pt x="172959" y="210820"/>
                </a:lnTo>
                <a:lnTo>
                  <a:pt x="174450" y="205740"/>
                </a:lnTo>
                <a:close/>
              </a:path>
              <a:path w="325755" h="325119">
                <a:moveTo>
                  <a:pt x="67981" y="262890"/>
                </a:moveTo>
                <a:lnTo>
                  <a:pt x="61783" y="262890"/>
                </a:lnTo>
                <a:lnTo>
                  <a:pt x="64933" y="266700"/>
                </a:lnTo>
                <a:lnTo>
                  <a:pt x="67981" y="262890"/>
                </a:lnTo>
                <a:close/>
              </a:path>
              <a:path w="325755" h="325119">
                <a:moveTo>
                  <a:pt x="215887" y="22860"/>
                </a:moveTo>
                <a:lnTo>
                  <a:pt x="158035" y="22860"/>
                </a:lnTo>
                <a:lnTo>
                  <a:pt x="201236" y="25400"/>
                </a:lnTo>
                <a:lnTo>
                  <a:pt x="236637" y="45720"/>
                </a:lnTo>
                <a:lnTo>
                  <a:pt x="258748" y="68580"/>
                </a:lnTo>
                <a:lnTo>
                  <a:pt x="264450" y="73660"/>
                </a:lnTo>
                <a:lnTo>
                  <a:pt x="213882" y="115570"/>
                </a:lnTo>
                <a:lnTo>
                  <a:pt x="164821" y="133350"/>
                </a:lnTo>
                <a:lnTo>
                  <a:pt x="122781" y="135890"/>
                </a:lnTo>
                <a:lnTo>
                  <a:pt x="80626" y="135890"/>
                </a:lnTo>
                <a:lnTo>
                  <a:pt x="85613" y="138430"/>
                </a:lnTo>
                <a:lnTo>
                  <a:pt x="93399" y="139700"/>
                </a:lnTo>
                <a:lnTo>
                  <a:pt x="103681" y="142240"/>
                </a:lnTo>
                <a:lnTo>
                  <a:pt x="107862" y="170180"/>
                </a:lnTo>
                <a:lnTo>
                  <a:pt x="96248" y="203200"/>
                </a:lnTo>
                <a:lnTo>
                  <a:pt x="78534" y="233680"/>
                </a:lnTo>
                <a:lnTo>
                  <a:pt x="64374" y="254000"/>
                </a:lnTo>
                <a:lnTo>
                  <a:pt x="74801" y="254000"/>
                </a:lnTo>
                <a:lnTo>
                  <a:pt x="78698" y="248920"/>
                </a:lnTo>
                <a:lnTo>
                  <a:pt x="98345" y="217170"/>
                </a:lnTo>
                <a:lnTo>
                  <a:pt x="114228" y="179070"/>
                </a:lnTo>
                <a:lnTo>
                  <a:pt x="113650" y="143510"/>
                </a:lnTo>
                <a:lnTo>
                  <a:pt x="150147" y="143510"/>
                </a:lnTo>
                <a:lnTo>
                  <a:pt x="171382" y="139700"/>
                </a:lnTo>
                <a:lnTo>
                  <a:pt x="193940" y="133350"/>
                </a:lnTo>
                <a:lnTo>
                  <a:pt x="203484" y="133350"/>
                </a:lnTo>
                <a:lnTo>
                  <a:pt x="205624" y="128270"/>
                </a:lnTo>
                <a:lnTo>
                  <a:pt x="211994" y="125730"/>
                </a:lnTo>
                <a:lnTo>
                  <a:pt x="231240" y="114300"/>
                </a:lnTo>
                <a:lnTo>
                  <a:pt x="259154" y="114300"/>
                </a:lnTo>
                <a:lnTo>
                  <a:pt x="256817" y="111760"/>
                </a:lnTo>
                <a:lnTo>
                  <a:pt x="249464" y="107950"/>
                </a:lnTo>
                <a:lnTo>
                  <a:pt x="241565" y="106680"/>
                </a:lnTo>
                <a:lnTo>
                  <a:pt x="249852" y="100330"/>
                </a:lnTo>
                <a:lnTo>
                  <a:pt x="257886" y="92710"/>
                </a:lnTo>
                <a:lnTo>
                  <a:pt x="265684" y="85090"/>
                </a:lnTo>
                <a:lnTo>
                  <a:pt x="273264" y="76200"/>
                </a:lnTo>
                <a:lnTo>
                  <a:pt x="275093" y="74930"/>
                </a:lnTo>
                <a:lnTo>
                  <a:pt x="273391" y="71120"/>
                </a:lnTo>
                <a:lnTo>
                  <a:pt x="272794" y="71120"/>
                </a:lnTo>
                <a:lnTo>
                  <a:pt x="269644" y="67310"/>
                </a:lnTo>
                <a:lnTo>
                  <a:pt x="263269" y="60960"/>
                </a:lnTo>
                <a:lnTo>
                  <a:pt x="264158" y="59690"/>
                </a:lnTo>
                <a:lnTo>
                  <a:pt x="264958" y="59690"/>
                </a:lnTo>
                <a:lnTo>
                  <a:pt x="265593" y="58420"/>
                </a:lnTo>
                <a:lnTo>
                  <a:pt x="267320" y="55880"/>
                </a:lnTo>
                <a:lnTo>
                  <a:pt x="268311" y="54610"/>
                </a:lnTo>
                <a:lnTo>
                  <a:pt x="257402" y="54610"/>
                </a:lnTo>
                <a:lnTo>
                  <a:pt x="242492" y="40640"/>
                </a:lnTo>
                <a:lnTo>
                  <a:pt x="215887" y="22860"/>
                </a:lnTo>
                <a:close/>
              </a:path>
              <a:path w="325755" h="325119">
                <a:moveTo>
                  <a:pt x="203484" y="133350"/>
                </a:moveTo>
                <a:lnTo>
                  <a:pt x="193940" y="133350"/>
                </a:lnTo>
                <a:lnTo>
                  <a:pt x="191719" y="143510"/>
                </a:lnTo>
                <a:lnTo>
                  <a:pt x="191857" y="152400"/>
                </a:lnTo>
                <a:lnTo>
                  <a:pt x="194318" y="162560"/>
                </a:lnTo>
                <a:lnTo>
                  <a:pt x="199070" y="171450"/>
                </a:lnTo>
                <a:lnTo>
                  <a:pt x="185411" y="177800"/>
                </a:lnTo>
                <a:lnTo>
                  <a:pt x="175826" y="186690"/>
                </a:lnTo>
                <a:lnTo>
                  <a:pt x="169627" y="196850"/>
                </a:lnTo>
                <a:lnTo>
                  <a:pt x="166127" y="204470"/>
                </a:lnTo>
                <a:lnTo>
                  <a:pt x="174823" y="204470"/>
                </a:lnTo>
                <a:lnTo>
                  <a:pt x="175196" y="203200"/>
                </a:lnTo>
                <a:lnTo>
                  <a:pt x="180563" y="194310"/>
                </a:lnTo>
                <a:lnTo>
                  <a:pt x="190251" y="184150"/>
                </a:lnTo>
                <a:lnTo>
                  <a:pt x="205446" y="179070"/>
                </a:lnTo>
                <a:lnTo>
                  <a:pt x="226909" y="179070"/>
                </a:lnTo>
                <a:lnTo>
                  <a:pt x="220628" y="177800"/>
                </a:lnTo>
                <a:lnTo>
                  <a:pt x="209599" y="171450"/>
                </a:lnTo>
                <a:lnTo>
                  <a:pt x="202875" y="161290"/>
                </a:lnTo>
                <a:lnTo>
                  <a:pt x="199920" y="151130"/>
                </a:lnTo>
                <a:lnTo>
                  <a:pt x="200810" y="139700"/>
                </a:lnTo>
                <a:lnTo>
                  <a:pt x="203484" y="133350"/>
                </a:lnTo>
                <a:close/>
              </a:path>
              <a:path w="325755" h="325119">
                <a:moveTo>
                  <a:pt x="226909" y="179070"/>
                </a:moveTo>
                <a:lnTo>
                  <a:pt x="205446" y="179070"/>
                </a:lnTo>
                <a:lnTo>
                  <a:pt x="219059" y="186690"/>
                </a:lnTo>
                <a:lnTo>
                  <a:pt x="234273" y="189230"/>
                </a:lnTo>
                <a:lnTo>
                  <a:pt x="249371" y="185420"/>
                </a:lnTo>
                <a:lnTo>
                  <a:pt x="256950" y="180340"/>
                </a:lnTo>
                <a:lnTo>
                  <a:pt x="233189" y="180340"/>
                </a:lnTo>
                <a:lnTo>
                  <a:pt x="226909" y="179070"/>
                </a:lnTo>
                <a:close/>
              </a:path>
              <a:path w="325755" h="325119">
                <a:moveTo>
                  <a:pt x="259154" y="114300"/>
                </a:moveTo>
                <a:lnTo>
                  <a:pt x="238295" y="114300"/>
                </a:lnTo>
                <a:lnTo>
                  <a:pt x="245051" y="116840"/>
                </a:lnTo>
                <a:lnTo>
                  <a:pt x="251292" y="119380"/>
                </a:lnTo>
                <a:lnTo>
                  <a:pt x="256805" y="124460"/>
                </a:lnTo>
                <a:lnTo>
                  <a:pt x="264118" y="134620"/>
                </a:lnTo>
                <a:lnTo>
                  <a:pt x="266550" y="147320"/>
                </a:lnTo>
                <a:lnTo>
                  <a:pt x="264104" y="160020"/>
                </a:lnTo>
                <a:lnTo>
                  <a:pt x="256779" y="171450"/>
                </a:lnTo>
                <a:lnTo>
                  <a:pt x="245750" y="177800"/>
                </a:lnTo>
                <a:lnTo>
                  <a:pt x="233189" y="180340"/>
                </a:lnTo>
                <a:lnTo>
                  <a:pt x="256950" y="180340"/>
                </a:lnTo>
                <a:lnTo>
                  <a:pt x="262634" y="176530"/>
                </a:lnTo>
                <a:lnTo>
                  <a:pt x="271780" y="162560"/>
                </a:lnTo>
                <a:lnTo>
                  <a:pt x="274834" y="147320"/>
                </a:lnTo>
                <a:lnTo>
                  <a:pt x="271794" y="132080"/>
                </a:lnTo>
                <a:lnTo>
                  <a:pt x="262659" y="118110"/>
                </a:lnTo>
                <a:lnTo>
                  <a:pt x="259154" y="114300"/>
                </a:lnTo>
                <a:close/>
              </a:path>
              <a:path w="325755" h="325119">
                <a:moveTo>
                  <a:pt x="150147" y="143510"/>
                </a:moveTo>
                <a:lnTo>
                  <a:pt x="113650" y="143510"/>
                </a:lnTo>
                <a:lnTo>
                  <a:pt x="130735" y="144780"/>
                </a:lnTo>
                <a:lnTo>
                  <a:pt x="150147" y="143510"/>
                </a:lnTo>
                <a:close/>
              </a:path>
              <a:path w="325755" h="325119">
                <a:moveTo>
                  <a:pt x="79678" y="127000"/>
                </a:moveTo>
                <a:lnTo>
                  <a:pt x="77277" y="128270"/>
                </a:lnTo>
                <a:lnTo>
                  <a:pt x="75588" y="132080"/>
                </a:lnTo>
                <a:lnTo>
                  <a:pt x="76617" y="134620"/>
                </a:lnTo>
                <a:lnTo>
                  <a:pt x="78738" y="135890"/>
                </a:lnTo>
                <a:lnTo>
                  <a:pt x="122781" y="135890"/>
                </a:lnTo>
                <a:lnTo>
                  <a:pt x="93274" y="130810"/>
                </a:lnTo>
                <a:lnTo>
                  <a:pt x="81811" y="128270"/>
                </a:lnTo>
                <a:lnTo>
                  <a:pt x="79678" y="127000"/>
                </a:lnTo>
                <a:close/>
              </a:path>
              <a:path w="325755" h="325119">
                <a:moveTo>
                  <a:pt x="96031" y="7620"/>
                </a:moveTo>
                <a:lnTo>
                  <a:pt x="64379" y="7620"/>
                </a:lnTo>
                <a:lnTo>
                  <a:pt x="82875" y="8890"/>
                </a:lnTo>
                <a:lnTo>
                  <a:pt x="98207" y="17780"/>
                </a:lnTo>
                <a:lnTo>
                  <a:pt x="102004" y="21590"/>
                </a:lnTo>
                <a:lnTo>
                  <a:pt x="104773" y="26670"/>
                </a:lnTo>
                <a:lnTo>
                  <a:pt x="106602" y="31750"/>
                </a:lnTo>
                <a:lnTo>
                  <a:pt x="95456" y="38100"/>
                </a:lnTo>
                <a:lnTo>
                  <a:pt x="84589" y="45720"/>
                </a:lnTo>
                <a:lnTo>
                  <a:pt x="54655" y="73660"/>
                </a:lnTo>
                <a:lnTo>
                  <a:pt x="32370" y="106680"/>
                </a:lnTo>
                <a:lnTo>
                  <a:pt x="42369" y="106680"/>
                </a:lnTo>
                <a:lnTo>
                  <a:pt x="69861" y="69850"/>
                </a:lnTo>
                <a:lnTo>
                  <a:pt x="112441" y="38100"/>
                </a:lnTo>
                <a:lnTo>
                  <a:pt x="142837" y="27940"/>
                </a:lnTo>
                <a:lnTo>
                  <a:pt x="114057" y="27940"/>
                </a:lnTo>
                <a:lnTo>
                  <a:pt x="111809" y="21590"/>
                </a:lnTo>
                <a:lnTo>
                  <a:pt x="108431" y="16510"/>
                </a:lnTo>
                <a:lnTo>
                  <a:pt x="104062" y="12700"/>
                </a:lnTo>
                <a:lnTo>
                  <a:pt x="96031" y="7620"/>
                </a:lnTo>
                <a:close/>
              </a:path>
              <a:path w="325755" h="325119">
                <a:moveTo>
                  <a:pt x="284441" y="40640"/>
                </a:moveTo>
                <a:lnTo>
                  <a:pt x="272536" y="43180"/>
                </a:lnTo>
                <a:lnTo>
                  <a:pt x="262456" y="48260"/>
                </a:lnTo>
                <a:lnTo>
                  <a:pt x="261008" y="50800"/>
                </a:lnTo>
                <a:lnTo>
                  <a:pt x="259738" y="52070"/>
                </a:lnTo>
                <a:lnTo>
                  <a:pt x="258202" y="54610"/>
                </a:lnTo>
                <a:lnTo>
                  <a:pt x="268311" y="54610"/>
                </a:lnTo>
                <a:lnTo>
                  <a:pt x="275656" y="50800"/>
                </a:lnTo>
                <a:lnTo>
                  <a:pt x="284446" y="49530"/>
                </a:lnTo>
                <a:lnTo>
                  <a:pt x="304131" y="49530"/>
                </a:lnTo>
                <a:lnTo>
                  <a:pt x="296701" y="44450"/>
                </a:lnTo>
                <a:lnTo>
                  <a:pt x="284441" y="40640"/>
                </a:lnTo>
                <a:close/>
              </a:path>
              <a:path w="325755" h="325119">
                <a:moveTo>
                  <a:pt x="184142" y="13970"/>
                </a:moveTo>
                <a:lnTo>
                  <a:pt x="149462" y="16510"/>
                </a:lnTo>
                <a:lnTo>
                  <a:pt x="114057" y="27940"/>
                </a:lnTo>
                <a:lnTo>
                  <a:pt x="142837" y="27940"/>
                </a:lnTo>
                <a:lnTo>
                  <a:pt x="158035" y="22860"/>
                </a:lnTo>
                <a:lnTo>
                  <a:pt x="215887" y="22860"/>
                </a:lnTo>
                <a:lnTo>
                  <a:pt x="184142" y="13970"/>
                </a:lnTo>
                <a:close/>
              </a:path>
            </a:pathLst>
          </a:custGeom>
          <a:solidFill>
            <a:srgbClr val="2813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bk object 45"/>
          <p:cNvSpPr/>
          <p:nvPr/>
        </p:nvSpPr>
        <p:spPr>
          <a:xfrm>
            <a:off x="1595923" y="2255521"/>
            <a:ext cx="64769" cy="64769"/>
          </a:xfrm>
          <a:custGeom>
            <a:avLst/>
            <a:gdLst/>
            <a:ahLst/>
            <a:cxnLst/>
            <a:rect l="l" t="t" r="r" b="b"/>
            <a:pathLst>
              <a:path w="64769" h="64769">
                <a:moveTo>
                  <a:pt x="47472" y="0"/>
                </a:moveTo>
                <a:lnTo>
                  <a:pt x="44589" y="1028"/>
                </a:lnTo>
                <a:lnTo>
                  <a:pt x="1028" y="44589"/>
                </a:lnTo>
                <a:lnTo>
                  <a:pt x="0" y="47472"/>
                </a:lnTo>
                <a:lnTo>
                  <a:pt x="558" y="53378"/>
                </a:lnTo>
                <a:lnTo>
                  <a:pt x="2133" y="56032"/>
                </a:lnTo>
                <a:lnTo>
                  <a:pt x="4584" y="57708"/>
                </a:lnTo>
                <a:lnTo>
                  <a:pt x="16945" y="63290"/>
                </a:lnTo>
                <a:lnTo>
                  <a:pt x="30025" y="64388"/>
                </a:lnTo>
                <a:lnTo>
                  <a:pt x="42625" y="61105"/>
                </a:lnTo>
                <a:lnTo>
                  <a:pt x="49784" y="56146"/>
                </a:lnTo>
                <a:lnTo>
                  <a:pt x="29241" y="56146"/>
                </a:lnTo>
                <a:lnTo>
                  <a:pt x="18959" y="55257"/>
                </a:lnTo>
                <a:lnTo>
                  <a:pt x="9232" y="50850"/>
                </a:lnTo>
                <a:lnTo>
                  <a:pt x="8674" y="50469"/>
                </a:lnTo>
                <a:lnTo>
                  <a:pt x="8547" y="49936"/>
                </a:lnTo>
                <a:lnTo>
                  <a:pt x="8509" y="48806"/>
                </a:lnTo>
                <a:lnTo>
                  <a:pt x="48806" y="8508"/>
                </a:lnTo>
                <a:lnTo>
                  <a:pt x="49352" y="8483"/>
                </a:lnTo>
                <a:lnTo>
                  <a:pt x="59469" y="8483"/>
                </a:lnTo>
                <a:lnTo>
                  <a:pt x="57708" y="4584"/>
                </a:lnTo>
                <a:lnTo>
                  <a:pt x="56032" y="2133"/>
                </a:lnTo>
                <a:lnTo>
                  <a:pt x="53378" y="558"/>
                </a:lnTo>
                <a:lnTo>
                  <a:pt x="47472" y="0"/>
                </a:lnTo>
                <a:close/>
              </a:path>
              <a:path w="64769" h="64769">
                <a:moveTo>
                  <a:pt x="59469" y="8483"/>
                </a:moveTo>
                <a:lnTo>
                  <a:pt x="49352" y="8483"/>
                </a:lnTo>
                <a:lnTo>
                  <a:pt x="49936" y="8547"/>
                </a:lnTo>
                <a:lnTo>
                  <a:pt x="50469" y="8674"/>
                </a:lnTo>
                <a:lnTo>
                  <a:pt x="50850" y="9232"/>
                </a:lnTo>
                <a:lnTo>
                  <a:pt x="55259" y="18959"/>
                </a:lnTo>
                <a:lnTo>
                  <a:pt x="56151" y="29241"/>
                </a:lnTo>
                <a:lnTo>
                  <a:pt x="53602" y="39133"/>
                </a:lnTo>
                <a:lnTo>
                  <a:pt x="47688" y="47688"/>
                </a:lnTo>
                <a:lnTo>
                  <a:pt x="39133" y="53597"/>
                </a:lnTo>
                <a:lnTo>
                  <a:pt x="29241" y="56146"/>
                </a:lnTo>
                <a:lnTo>
                  <a:pt x="49784" y="56146"/>
                </a:lnTo>
                <a:lnTo>
                  <a:pt x="53543" y="53543"/>
                </a:lnTo>
                <a:lnTo>
                  <a:pt x="61105" y="42625"/>
                </a:lnTo>
                <a:lnTo>
                  <a:pt x="64389" y="30025"/>
                </a:lnTo>
                <a:lnTo>
                  <a:pt x="63290" y="16945"/>
                </a:lnTo>
                <a:lnTo>
                  <a:pt x="59469" y="8483"/>
                </a:lnTo>
                <a:close/>
              </a:path>
            </a:pathLst>
          </a:custGeom>
          <a:solidFill>
            <a:srgbClr val="2813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bk object 46"/>
          <p:cNvSpPr/>
          <p:nvPr/>
        </p:nvSpPr>
        <p:spPr>
          <a:xfrm>
            <a:off x="1515281" y="2267824"/>
            <a:ext cx="33020" cy="33020"/>
          </a:xfrm>
          <a:custGeom>
            <a:avLst/>
            <a:gdLst/>
            <a:ahLst/>
            <a:cxnLst/>
            <a:rect l="l" t="t" r="r" b="b"/>
            <a:pathLst>
              <a:path w="33019" h="33019">
                <a:moveTo>
                  <a:pt x="30718" y="0"/>
                </a:moveTo>
                <a:lnTo>
                  <a:pt x="289" y="27266"/>
                </a:lnTo>
                <a:lnTo>
                  <a:pt x="187" y="28397"/>
                </a:lnTo>
                <a:lnTo>
                  <a:pt x="99" y="28994"/>
                </a:lnTo>
                <a:lnTo>
                  <a:pt x="0" y="30111"/>
                </a:lnTo>
                <a:lnTo>
                  <a:pt x="1381" y="32092"/>
                </a:lnTo>
                <a:lnTo>
                  <a:pt x="4963" y="32816"/>
                </a:lnTo>
                <a:lnTo>
                  <a:pt x="6347" y="32346"/>
                </a:lnTo>
                <a:lnTo>
                  <a:pt x="7846" y="30835"/>
                </a:lnTo>
                <a:lnTo>
                  <a:pt x="8252" y="30111"/>
                </a:lnTo>
                <a:lnTo>
                  <a:pt x="8468" y="28994"/>
                </a:lnTo>
                <a:lnTo>
                  <a:pt x="8570" y="27571"/>
                </a:lnTo>
                <a:lnTo>
                  <a:pt x="9382" y="21322"/>
                </a:lnTo>
                <a:lnTo>
                  <a:pt x="12208" y="15249"/>
                </a:lnTo>
                <a:lnTo>
                  <a:pt x="18264" y="10533"/>
                </a:lnTo>
                <a:lnTo>
                  <a:pt x="28763" y="8356"/>
                </a:lnTo>
                <a:lnTo>
                  <a:pt x="31036" y="8280"/>
                </a:lnTo>
                <a:lnTo>
                  <a:pt x="32827" y="6362"/>
                </a:lnTo>
                <a:lnTo>
                  <a:pt x="32649" y="1790"/>
                </a:lnTo>
                <a:lnTo>
                  <a:pt x="30718" y="0"/>
                </a:lnTo>
                <a:close/>
              </a:path>
            </a:pathLst>
          </a:custGeom>
          <a:solidFill>
            <a:srgbClr val="2813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bk object 47"/>
          <p:cNvSpPr/>
          <p:nvPr/>
        </p:nvSpPr>
        <p:spPr>
          <a:xfrm>
            <a:off x="1606487" y="2176617"/>
            <a:ext cx="33020" cy="33020"/>
          </a:xfrm>
          <a:custGeom>
            <a:avLst/>
            <a:gdLst/>
            <a:ahLst/>
            <a:cxnLst/>
            <a:rect l="l" t="t" r="r" b="b"/>
            <a:pathLst>
              <a:path w="33019" h="33019">
                <a:moveTo>
                  <a:pt x="30731" y="0"/>
                </a:moveTo>
                <a:lnTo>
                  <a:pt x="289" y="27266"/>
                </a:lnTo>
                <a:lnTo>
                  <a:pt x="187" y="28397"/>
                </a:lnTo>
                <a:lnTo>
                  <a:pt x="101" y="28981"/>
                </a:lnTo>
                <a:lnTo>
                  <a:pt x="0" y="30111"/>
                </a:lnTo>
                <a:lnTo>
                  <a:pt x="1381" y="32092"/>
                </a:lnTo>
                <a:lnTo>
                  <a:pt x="4963" y="32816"/>
                </a:lnTo>
                <a:lnTo>
                  <a:pt x="6347" y="32334"/>
                </a:lnTo>
                <a:lnTo>
                  <a:pt x="7846" y="30835"/>
                </a:lnTo>
                <a:lnTo>
                  <a:pt x="8252" y="30111"/>
                </a:lnTo>
                <a:lnTo>
                  <a:pt x="8481" y="28981"/>
                </a:lnTo>
                <a:lnTo>
                  <a:pt x="8570" y="27571"/>
                </a:lnTo>
                <a:lnTo>
                  <a:pt x="9383" y="21320"/>
                </a:lnTo>
                <a:lnTo>
                  <a:pt x="12213" y="15246"/>
                </a:lnTo>
                <a:lnTo>
                  <a:pt x="18269" y="10533"/>
                </a:lnTo>
                <a:lnTo>
                  <a:pt x="28763" y="8369"/>
                </a:lnTo>
                <a:lnTo>
                  <a:pt x="31036" y="8267"/>
                </a:lnTo>
                <a:lnTo>
                  <a:pt x="32827" y="6349"/>
                </a:lnTo>
                <a:lnTo>
                  <a:pt x="32649" y="1777"/>
                </a:lnTo>
                <a:lnTo>
                  <a:pt x="30731" y="0"/>
                </a:lnTo>
                <a:close/>
              </a:path>
            </a:pathLst>
          </a:custGeom>
          <a:solidFill>
            <a:srgbClr val="2813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bk object 48"/>
          <p:cNvSpPr/>
          <p:nvPr/>
        </p:nvSpPr>
        <p:spPr>
          <a:xfrm>
            <a:off x="1634766" y="2236791"/>
            <a:ext cx="41275" cy="13970"/>
          </a:xfrm>
          <a:custGeom>
            <a:avLst/>
            <a:gdLst/>
            <a:ahLst/>
            <a:cxnLst/>
            <a:rect l="l" t="t" r="r" b="b"/>
            <a:pathLst>
              <a:path w="41275" h="13969">
                <a:moveTo>
                  <a:pt x="40935" y="8120"/>
                </a:moveTo>
                <a:lnTo>
                  <a:pt x="14651" y="8120"/>
                </a:lnTo>
                <a:lnTo>
                  <a:pt x="23316" y="8670"/>
                </a:lnTo>
                <a:lnTo>
                  <a:pt x="34556" y="12869"/>
                </a:lnTo>
                <a:lnTo>
                  <a:pt x="36601" y="13962"/>
                </a:lnTo>
                <a:lnTo>
                  <a:pt x="39090" y="13161"/>
                </a:lnTo>
                <a:lnTo>
                  <a:pt x="41249" y="9174"/>
                </a:lnTo>
                <a:lnTo>
                  <a:pt x="40935" y="8120"/>
                </a:lnTo>
                <a:close/>
              </a:path>
              <a:path w="41275" h="13969">
                <a:moveTo>
                  <a:pt x="12931" y="0"/>
                </a:moveTo>
                <a:lnTo>
                  <a:pt x="5501" y="1767"/>
                </a:lnTo>
                <a:lnTo>
                  <a:pt x="2565" y="3116"/>
                </a:lnTo>
                <a:lnTo>
                  <a:pt x="634" y="4271"/>
                </a:lnTo>
                <a:lnTo>
                  <a:pt x="0" y="6786"/>
                </a:lnTo>
                <a:lnTo>
                  <a:pt x="2285" y="10710"/>
                </a:lnTo>
                <a:lnTo>
                  <a:pt x="4825" y="11358"/>
                </a:lnTo>
                <a:lnTo>
                  <a:pt x="6794" y="10228"/>
                </a:lnTo>
                <a:lnTo>
                  <a:pt x="8998" y="9283"/>
                </a:lnTo>
                <a:lnTo>
                  <a:pt x="14651" y="8120"/>
                </a:lnTo>
                <a:lnTo>
                  <a:pt x="40935" y="8120"/>
                </a:lnTo>
                <a:lnTo>
                  <a:pt x="40500" y="6659"/>
                </a:lnTo>
                <a:lnTo>
                  <a:pt x="38480" y="5580"/>
                </a:lnTo>
                <a:lnTo>
                  <a:pt x="24157" y="406"/>
                </a:lnTo>
                <a:lnTo>
                  <a:pt x="12931" y="0"/>
                </a:lnTo>
                <a:close/>
              </a:path>
            </a:pathLst>
          </a:custGeom>
          <a:solidFill>
            <a:srgbClr val="2813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k object 49"/>
          <p:cNvSpPr/>
          <p:nvPr/>
        </p:nvSpPr>
        <p:spPr>
          <a:xfrm>
            <a:off x="607220" y="626165"/>
            <a:ext cx="325755" cy="325120"/>
          </a:xfrm>
          <a:custGeom>
            <a:avLst/>
            <a:gdLst/>
            <a:ahLst/>
            <a:cxnLst/>
            <a:rect l="l" t="t" r="r" b="b"/>
            <a:pathLst>
              <a:path w="325755" h="325119">
                <a:moveTo>
                  <a:pt x="106564" y="294640"/>
                </a:moveTo>
                <a:lnTo>
                  <a:pt x="98017" y="297180"/>
                </a:lnTo>
                <a:lnTo>
                  <a:pt x="93178" y="303530"/>
                </a:lnTo>
                <a:lnTo>
                  <a:pt x="92492" y="304800"/>
                </a:lnTo>
                <a:lnTo>
                  <a:pt x="106068" y="304800"/>
                </a:lnTo>
                <a:lnTo>
                  <a:pt x="108977" y="306070"/>
                </a:lnTo>
                <a:lnTo>
                  <a:pt x="153696" y="323850"/>
                </a:lnTo>
                <a:lnTo>
                  <a:pt x="200439" y="325120"/>
                </a:lnTo>
                <a:lnTo>
                  <a:pt x="227390" y="317500"/>
                </a:lnTo>
                <a:lnTo>
                  <a:pt x="199447" y="317500"/>
                </a:lnTo>
                <a:lnTo>
                  <a:pt x="155401" y="316230"/>
                </a:lnTo>
                <a:lnTo>
                  <a:pt x="113257" y="298450"/>
                </a:lnTo>
                <a:lnTo>
                  <a:pt x="106564" y="294640"/>
                </a:lnTo>
                <a:close/>
              </a:path>
              <a:path w="325755" h="325119">
                <a:moveTo>
                  <a:pt x="64379" y="0"/>
                </a:moveTo>
                <a:lnTo>
                  <a:pt x="41906" y="6350"/>
                </a:lnTo>
                <a:lnTo>
                  <a:pt x="21258" y="20320"/>
                </a:lnTo>
                <a:lnTo>
                  <a:pt x="6483" y="41910"/>
                </a:lnTo>
                <a:lnTo>
                  <a:pt x="0" y="63500"/>
                </a:lnTo>
                <a:lnTo>
                  <a:pt x="2071" y="85090"/>
                </a:lnTo>
                <a:lnTo>
                  <a:pt x="12965" y="104140"/>
                </a:lnTo>
                <a:lnTo>
                  <a:pt x="17346" y="107950"/>
                </a:lnTo>
                <a:lnTo>
                  <a:pt x="22706" y="111760"/>
                </a:lnTo>
                <a:lnTo>
                  <a:pt x="28636" y="113030"/>
                </a:lnTo>
                <a:lnTo>
                  <a:pt x="16938" y="148590"/>
                </a:lnTo>
                <a:lnTo>
                  <a:pt x="22750" y="215900"/>
                </a:lnTo>
                <a:lnTo>
                  <a:pt x="52690" y="254000"/>
                </a:lnTo>
                <a:lnTo>
                  <a:pt x="55662" y="256540"/>
                </a:lnTo>
                <a:lnTo>
                  <a:pt x="55154" y="257810"/>
                </a:lnTo>
                <a:lnTo>
                  <a:pt x="54519" y="257810"/>
                </a:lnTo>
                <a:lnTo>
                  <a:pt x="53782" y="259080"/>
                </a:lnTo>
                <a:lnTo>
                  <a:pt x="44294" y="267970"/>
                </a:lnTo>
                <a:lnTo>
                  <a:pt x="41000" y="281940"/>
                </a:lnTo>
                <a:lnTo>
                  <a:pt x="43706" y="294640"/>
                </a:lnTo>
                <a:lnTo>
                  <a:pt x="52220" y="307340"/>
                </a:lnTo>
                <a:lnTo>
                  <a:pt x="63348" y="316230"/>
                </a:lnTo>
                <a:lnTo>
                  <a:pt x="75596" y="318770"/>
                </a:lnTo>
                <a:lnTo>
                  <a:pt x="87494" y="317500"/>
                </a:lnTo>
                <a:lnTo>
                  <a:pt x="97572" y="311150"/>
                </a:lnTo>
                <a:lnTo>
                  <a:pt x="75599" y="311150"/>
                </a:lnTo>
                <a:lnTo>
                  <a:pt x="66462" y="308610"/>
                </a:lnTo>
                <a:lnTo>
                  <a:pt x="58062" y="302260"/>
                </a:lnTo>
                <a:lnTo>
                  <a:pt x="51522" y="292100"/>
                </a:lnTo>
                <a:lnTo>
                  <a:pt x="49195" y="281940"/>
                </a:lnTo>
                <a:lnTo>
                  <a:pt x="51301" y="273050"/>
                </a:lnTo>
                <a:lnTo>
                  <a:pt x="58062" y="265430"/>
                </a:lnTo>
                <a:lnTo>
                  <a:pt x="59396" y="265430"/>
                </a:lnTo>
                <a:lnTo>
                  <a:pt x="60539" y="264160"/>
                </a:lnTo>
                <a:lnTo>
                  <a:pt x="61542" y="262890"/>
                </a:lnTo>
                <a:lnTo>
                  <a:pt x="67981" y="262890"/>
                </a:lnTo>
                <a:lnTo>
                  <a:pt x="74801" y="254000"/>
                </a:lnTo>
                <a:lnTo>
                  <a:pt x="64374" y="254000"/>
                </a:lnTo>
                <a:lnTo>
                  <a:pt x="59942" y="248920"/>
                </a:lnTo>
                <a:lnTo>
                  <a:pt x="49020" y="238760"/>
                </a:lnTo>
                <a:lnTo>
                  <a:pt x="46696" y="236220"/>
                </a:lnTo>
                <a:lnTo>
                  <a:pt x="26244" y="200660"/>
                </a:lnTo>
                <a:lnTo>
                  <a:pt x="23788" y="157480"/>
                </a:lnTo>
                <a:lnTo>
                  <a:pt x="38577" y="111760"/>
                </a:lnTo>
                <a:lnTo>
                  <a:pt x="42369" y="106680"/>
                </a:lnTo>
                <a:lnTo>
                  <a:pt x="32370" y="106680"/>
                </a:lnTo>
                <a:lnTo>
                  <a:pt x="8274" y="63500"/>
                </a:lnTo>
                <a:lnTo>
                  <a:pt x="14153" y="44450"/>
                </a:lnTo>
                <a:lnTo>
                  <a:pt x="27112" y="26670"/>
                </a:lnTo>
                <a:lnTo>
                  <a:pt x="45024" y="13970"/>
                </a:lnTo>
                <a:lnTo>
                  <a:pt x="64379" y="7620"/>
                </a:lnTo>
                <a:lnTo>
                  <a:pt x="96031" y="7620"/>
                </a:lnTo>
                <a:lnTo>
                  <a:pt x="85993" y="1270"/>
                </a:lnTo>
                <a:lnTo>
                  <a:pt x="64379" y="0"/>
                </a:lnTo>
                <a:close/>
              </a:path>
              <a:path w="325755" h="325119">
                <a:moveTo>
                  <a:pt x="304131" y="49530"/>
                </a:moveTo>
                <a:lnTo>
                  <a:pt x="284446" y="49530"/>
                </a:lnTo>
                <a:lnTo>
                  <a:pt x="293589" y="52070"/>
                </a:lnTo>
                <a:lnTo>
                  <a:pt x="301991" y="58420"/>
                </a:lnTo>
                <a:lnTo>
                  <a:pt x="308004" y="66040"/>
                </a:lnTo>
                <a:lnTo>
                  <a:pt x="310651" y="76200"/>
                </a:lnTo>
                <a:lnTo>
                  <a:pt x="309819" y="83820"/>
                </a:lnTo>
                <a:lnTo>
                  <a:pt x="305395" y="91440"/>
                </a:lnTo>
                <a:lnTo>
                  <a:pt x="304607" y="92710"/>
                </a:lnTo>
                <a:lnTo>
                  <a:pt x="303795" y="92710"/>
                </a:lnTo>
                <a:lnTo>
                  <a:pt x="296683" y="97790"/>
                </a:lnTo>
                <a:lnTo>
                  <a:pt x="294879" y="106680"/>
                </a:lnTo>
                <a:lnTo>
                  <a:pt x="298892" y="113030"/>
                </a:lnTo>
                <a:lnTo>
                  <a:pt x="315578" y="154940"/>
                </a:lnTo>
                <a:lnTo>
                  <a:pt x="317487" y="199390"/>
                </a:lnTo>
                <a:lnTo>
                  <a:pt x="305063" y="241300"/>
                </a:lnTo>
                <a:lnTo>
                  <a:pt x="278750" y="279400"/>
                </a:lnTo>
                <a:lnTo>
                  <a:pt x="241771" y="304800"/>
                </a:lnTo>
                <a:lnTo>
                  <a:pt x="199447" y="317500"/>
                </a:lnTo>
                <a:lnTo>
                  <a:pt x="227390" y="317500"/>
                </a:lnTo>
                <a:lnTo>
                  <a:pt x="245358" y="312420"/>
                </a:lnTo>
                <a:lnTo>
                  <a:pt x="284605" y="284480"/>
                </a:lnTo>
                <a:lnTo>
                  <a:pt x="312528" y="245110"/>
                </a:lnTo>
                <a:lnTo>
                  <a:pt x="325710" y="200660"/>
                </a:lnTo>
                <a:lnTo>
                  <a:pt x="323683" y="153670"/>
                </a:lnTo>
                <a:lnTo>
                  <a:pt x="305979" y="109220"/>
                </a:lnTo>
                <a:lnTo>
                  <a:pt x="304239" y="106680"/>
                </a:lnTo>
                <a:lnTo>
                  <a:pt x="304887" y="102870"/>
                </a:lnTo>
                <a:lnTo>
                  <a:pt x="318919" y="76200"/>
                </a:lnTo>
                <a:lnTo>
                  <a:pt x="315671" y="63500"/>
                </a:lnTo>
                <a:lnTo>
                  <a:pt x="307846" y="52070"/>
                </a:lnTo>
                <a:lnTo>
                  <a:pt x="304131" y="49530"/>
                </a:lnTo>
                <a:close/>
              </a:path>
              <a:path w="325755" h="325119">
                <a:moveTo>
                  <a:pt x="102398" y="304800"/>
                </a:moveTo>
                <a:lnTo>
                  <a:pt x="91717" y="304800"/>
                </a:lnTo>
                <a:lnTo>
                  <a:pt x="84382" y="309880"/>
                </a:lnTo>
                <a:lnTo>
                  <a:pt x="75599" y="311150"/>
                </a:lnTo>
                <a:lnTo>
                  <a:pt x="97572" y="311150"/>
                </a:lnTo>
                <a:lnTo>
                  <a:pt x="98715" y="309880"/>
                </a:lnTo>
                <a:lnTo>
                  <a:pt x="99744" y="308610"/>
                </a:lnTo>
                <a:lnTo>
                  <a:pt x="102398" y="304800"/>
                </a:lnTo>
                <a:close/>
              </a:path>
              <a:path w="325755" h="325119">
                <a:moveTo>
                  <a:pt x="138690" y="196850"/>
                </a:moveTo>
                <a:lnTo>
                  <a:pt x="124759" y="200660"/>
                </a:lnTo>
                <a:lnTo>
                  <a:pt x="112520" y="209550"/>
                </a:lnTo>
                <a:lnTo>
                  <a:pt x="103376" y="223520"/>
                </a:lnTo>
                <a:lnTo>
                  <a:pt x="100328" y="238760"/>
                </a:lnTo>
                <a:lnTo>
                  <a:pt x="103376" y="254000"/>
                </a:lnTo>
                <a:lnTo>
                  <a:pt x="112520" y="267970"/>
                </a:lnTo>
                <a:lnTo>
                  <a:pt x="126296" y="276860"/>
                </a:lnTo>
                <a:lnTo>
                  <a:pt x="141984" y="280670"/>
                </a:lnTo>
                <a:lnTo>
                  <a:pt x="157672" y="276860"/>
                </a:lnTo>
                <a:lnTo>
                  <a:pt x="165544" y="271780"/>
                </a:lnTo>
                <a:lnTo>
                  <a:pt x="141984" y="271780"/>
                </a:lnTo>
                <a:lnTo>
                  <a:pt x="129414" y="269240"/>
                </a:lnTo>
                <a:lnTo>
                  <a:pt x="118375" y="262890"/>
                </a:lnTo>
                <a:lnTo>
                  <a:pt x="111045" y="251460"/>
                </a:lnTo>
                <a:lnTo>
                  <a:pt x="108600" y="238760"/>
                </a:lnTo>
                <a:lnTo>
                  <a:pt x="111040" y="226060"/>
                </a:lnTo>
                <a:lnTo>
                  <a:pt x="118362" y="214630"/>
                </a:lnTo>
                <a:lnTo>
                  <a:pt x="129408" y="208280"/>
                </a:lnTo>
                <a:lnTo>
                  <a:pt x="141982" y="205740"/>
                </a:lnTo>
                <a:lnTo>
                  <a:pt x="174450" y="205740"/>
                </a:lnTo>
                <a:lnTo>
                  <a:pt x="174823" y="204470"/>
                </a:lnTo>
                <a:lnTo>
                  <a:pt x="166127" y="204470"/>
                </a:lnTo>
                <a:lnTo>
                  <a:pt x="152937" y="198120"/>
                </a:lnTo>
                <a:lnTo>
                  <a:pt x="138690" y="196850"/>
                </a:lnTo>
                <a:close/>
              </a:path>
              <a:path w="325755" h="325119">
                <a:moveTo>
                  <a:pt x="174450" y="205740"/>
                </a:moveTo>
                <a:lnTo>
                  <a:pt x="141982" y="205740"/>
                </a:lnTo>
                <a:lnTo>
                  <a:pt x="154554" y="208280"/>
                </a:lnTo>
                <a:lnTo>
                  <a:pt x="165593" y="214630"/>
                </a:lnTo>
                <a:lnTo>
                  <a:pt x="172916" y="226060"/>
                </a:lnTo>
                <a:lnTo>
                  <a:pt x="175356" y="238760"/>
                </a:lnTo>
                <a:lnTo>
                  <a:pt x="172916" y="251460"/>
                </a:lnTo>
                <a:lnTo>
                  <a:pt x="165593" y="262890"/>
                </a:lnTo>
                <a:lnTo>
                  <a:pt x="154554" y="269240"/>
                </a:lnTo>
                <a:lnTo>
                  <a:pt x="141984" y="271780"/>
                </a:lnTo>
                <a:lnTo>
                  <a:pt x="165544" y="271780"/>
                </a:lnTo>
                <a:lnTo>
                  <a:pt x="171448" y="267970"/>
                </a:lnTo>
                <a:lnTo>
                  <a:pt x="180374" y="255270"/>
                </a:lnTo>
                <a:lnTo>
                  <a:pt x="183595" y="240030"/>
                </a:lnTo>
                <a:lnTo>
                  <a:pt x="181121" y="224790"/>
                </a:lnTo>
                <a:lnTo>
                  <a:pt x="172959" y="210820"/>
                </a:lnTo>
                <a:lnTo>
                  <a:pt x="174450" y="205740"/>
                </a:lnTo>
                <a:close/>
              </a:path>
              <a:path w="325755" h="325119">
                <a:moveTo>
                  <a:pt x="67981" y="262890"/>
                </a:moveTo>
                <a:lnTo>
                  <a:pt x="61783" y="262890"/>
                </a:lnTo>
                <a:lnTo>
                  <a:pt x="64933" y="266700"/>
                </a:lnTo>
                <a:lnTo>
                  <a:pt x="67981" y="262890"/>
                </a:lnTo>
                <a:close/>
              </a:path>
              <a:path w="325755" h="325119">
                <a:moveTo>
                  <a:pt x="215887" y="22860"/>
                </a:moveTo>
                <a:lnTo>
                  <a:pt x="158035" y="22860"/>
                </a:lnTo>
                <a:lnTo>
                  <a:pt x="201236" y="25400"/>
                </a:lnTo>
                <a:lnTo>
                  <a:pt x="236637" y="45720"/>
                </a:lnTo>
                <a:lnTo>
                  <a:pt x="258748" y="68580"/>
                </a:lnTo>
                <a:lnTo>
                  <a:pt x="264450" y="73660"/>
                </a:lnTo>
                <a:lnTo>
                  <a:pt x="213882" y="115570"/>
                </a:lnTo>
                <a:lnTo>
                  <a:pt x="164821" y="133350"/>
                </a:lnTo>
                <a:lnTo>
                  <a:pt x="122781" y="135890"/>
                </a:lnTo>
                <a:lnTo>
                  <a:pt x="80626" y="135890"/>
                </a:lnTo>
                <a:lnTo>
                  <a:pt x="85613" y="138430"/>
                </a:lnTo>
                <a:lnTo>
                  <a:pt x="93399" y="139700"/>
                </a:lnTo>
                <a:lnTo>
                  <a:pt x="103681" y="142240"/>
                </a:lnTo>
                <a:lnTo>
                  <a:pt x="107862" y="170180"/>
                </a:lnTo>
                <a:lnTo>
                  <a:pt x="96248" y="203200"/>
                </a:lnTo>
                <a:lnTo>
                  <a:pt x="78534" y="233680"/>
                </a:lnTo>
                <a:lnTo>
                  <a:pt x="64374" y="254000"/>
                </a:lnTo>
                <a:lnTo>
                  <a:pt x="74801" y="254000"/>
                </a:lnTo>
                <a:lnTo>
                  <a:pt x="78698" y="248920"/>
                </a:lnTo>
                <a:lnTo>
                  <a:pt x="98345" y="217170"/>
                </a:lnTo>
                <a:lnTo>
                  <a:pt x="114228" y="179070"/>
                </a:lnTo>
                <a:lnTo>
                  <a:pt x="113650" y="143510"/>
                </a:lnTo>
                <a:lnTo>
                  <a:pt x="150147" y="143510"/>
                </a:lnTo>
                <a:lnTo>
                  <a:pt x="171382" y="139700"/>
                </a:lnTo>
                <a:lnTo>
                  <a:pt x="193940" y="133350"/>
                </a:lnTo>
                <a:lnTo>
                  <a:pt x="203484" y="133350"/>
                </a:lnTo>
                <a:lnTo>
                  <a:pt x="205624" y="128270"/>
                </a:lnTo>
                <a:lnTo>
                  <a:pt x="211994" y="125730"/>
                </a:lnTo>
                <a:lnTo>
                  <a:pt x="231240" y="114300"/>
                </a:lnTo>
                <a:lnTo>
                  <a:pt x="259154" y="114300"/>
                </a:lnTo>
                <a:lnTo>
                  <a:pt x="256817" y="111760"/>
                </a:lnTo>
                <a:lnTo>
                  <a:pt x="249464" y="107950"/>
                </a:lnTo>
                <a:lnTo>
                  <a:pt x="241565" y="106680"/>
                </a:lnTo>
                <a:lnTo>
                  <a:pt x="249852" y="100330"/>
                </a:lnTo>
                <a:lnTo>
                  <a:pt x="257886" y="92710"/>
                </a:lnTo>
                <a:lnTo>
                  <a:pt x="265684" y="85090"/>
                </a:lnTo>
                <a:lnTo>
                  <a:pt x="273264" y="76200"/>
                </a:lnTo>
                <a:lnTo>
                  <a:pt x="275093" y="74930"/>
                </a:lnTo>
                <a:lnTo>
                  <a:pt x="273391" y="71120"/>
                </a:lnTo>
                <a:lnTo>
                  <a:pt x="272794" y="71120"/>
                </a:lnTo>
                <a:lnTo>
                  <a:pt x="269644" y="67310"/>
                </a:lnTo>
                <a:lnTo>
                  <a:pt x="263269" y="60960"/>
                </a:lnTo>
                <a:lnTo>
                  <a:pt x="264158" y="59690"/>
                </a:lnTo>
                <a:lnTo>
                  <a:pt x="264958" y="59690"/>
                </a:lnTo>
                <a:lnTo>
                  <a:pt x="265593" y="58420"/>
                </a:lnTo>
                <a:lnTo>
                  <a:pt x="267320" y="55880"/>
                </a:lnTo>
                <a:lnTo>
                  <a:pt x="268311" y="54610"/>
                </a:lnTo>
                <a:lnTo>
                  <a:pt x="257402" y="54610"/>
                </a:lnTo>
                <a:lnTo>
                  <a:pt x="242492" y="40640"/>
                </a:lnTo>
                <a:lnTo>
                  <a:pt x="215887" y="22860"/>
                </a:lnTo>
                <a:close/>
              </a:path>
              <a:path w="325755" h="325119">
                <a:moveTo>
                  <a:pt x="203484" y="133350"/>
                </a:moveTo>
                <a:lnTo>
                  <a:pt x="193940" y="133350"/>
                </a:lnTo>
                <a:lnTo>
                  <a:pt x="191719" y="143510"/>
                </a:lnTo>
                <a:lnTo>
                  <a:pt x="191857" y="152400"/>
                </a:lnTo>
                <a:lnTo>
                  <a:pt x="194318" y="162560"/>
                </a:lnTo>
                <a:lnTo>
                  <a:pt x="199070" y="171450"/>
                </a:lnTo>
                <a:lnTo>
                  <a:pt x="185411" y="177800"/>
                </a:lnTo>
                <a:lnTo>
                  <a:pt x="175826" y="186690"/>
                </a:lnTo>
                <a:lnTo>
                  <a:pt x="169627" y="196850"/>
                </a:lnTo>
                <a:lnTo>
                  <a:pt x="166127" y="204470"/>
                </a:lnTo>
                <a:lnTo>
                  <a:pt x="174823" y="204470"/>
                </a:lnTo>
                <a:lnTo>
                  <a:pt x="175196" y="203200"/>
                </a:lnTo>
                <a:lnTo>
                  <a:pt x="180563" y="194310"/>
                </a:lnTo>
                <a:lnTo>
                  <a:pt x="190251" y="184150"/>
                </a:lnTo>
                <a:lnTo>
                  <a:pt x="205446" y="179070"/>
                </a:lnTo>
                <a:lnTo>
                  <a:pt x="226909" y="179070"/>
                </a:lnTo>
                <a:lnTo>
                  <a:pt x="220628" y="177800"/>
                </a:lnTo>
                <a:lnTo>
                  <a:pt x="209599" y="171450"/>
                </a:lnTo>
                <a:lnTo>
                  <a:pt x="202875" y="161290"/>
                </a:lnTo>
                <a:lnTo>
                  <a:pt x="199920" y="151130"/>
                </a:lnTo>
                <a:lnTo>
                  <a:pt x="200810" y="139700"/>
                </a:lnTo>
                <a:lnTo>
                  <a:pt x="203484" y="133350"/>
                </a:lnTo>
                <a:close/>
              </a:path>
              <a:path w="325755" h="325119">
                <a:moveTo>
                  <a:pt x="226909" y="179070"/>
                </a:moveTo>
                <a:lnTo>
                  <a:pt x="205446" y="179070"/>
                </a:lnTo>
                <a:lnTo>
                  <a:pt x="219059" y="186690"/>
                </a:lnTo>
                <a:lnTo>
                  <a:pt x="234273" y="189230"/>
                </a:lnTo>
                <a:lnTo>
                  <a:pt x="249371" y="185420"/>
                </a:lnTo>
                <a:lnTo>
                  <a:pt x="256950" y="180340"/>
                </a:lnTo>
                <a:lnTo>
                  <a:pt x="233189" y="180340"/>
                </a:lnTo>
                <a:lnTo>
                  <a:pt x="226909" y="179070"/>
                </a:lnTo>
                <a:close/>
              </a:path>
              <a:path w="325755" h="325119">
                <a:moveTo>
                  <a:pt x="259154" y="114300"/>
                </a:moveTo>
                <a:lnTo>
                  <a:pt x="238295" y="114300"/>
                </a:lnTo>
                <a:lnTo>
                  <a:pt x="245051" y="116840"/>
                </a:lnTo>
                <a:lnTo>
                  <a:pt x="251292" y="119380"/>
                </a:lnTo>
                <a:lnTo>
                  <a:pt x="256805" y="124460"/>
                </a:lnTo>
                <a:lnTo>
                  <a:pt x="264118" y="134620"/>
                </a:lnTo>
                <a:lnTo>
                  <a:pt x="266550" y="147320"/>
                </a:lnTo>
                <a:lnTo>
                  <a:pt x="264104" y="160020"/>
                </a:lnTo>
                <a:lnTo>
                  <a:pt x="256779" y="171450"/>
                </a:lnTo>
                <a:lnTo>
                  <a:pt x="245750" y="177800"/>
                </a:lnTo>
                <a:lnTo>
                  <a:pt x="233189" y="180340"/>
                </a:lnTo>
                <a:lnTo>
                  <a:pt x="256950" y="180340"/>
                </a:lnTo>
                <a:lnTo>
                  <a:pt x="262634" y="176530"/>
                </a:lnTo>
                <a:lnTo>
                  <a:pt x="271780" y="162560"/>
                </a:lnTo>
                <a:lnTo>
                  <a:pt x="274834" y="147320"/>
                </a:lnTo>
                <a:lnTo>
                  <a:pt x="271794" y="132080"/>
                </a:lnTo>
                <a:lnTo>
                  <a:pt x="262659" y="118110"/>
                </a:lnTo>
                <a:lnTo>
                  <a:pt x="259154" y="114300"/>
                </a:lnTo>
                <a:close/>
              </a:path>
              <a:path w="325755" h="325119">
                <a:moveTo>
                  <a:pt x="150147" y="143510"/>
                </a:moveTo>
                <a:lnTo>
                  <a:pt x="113650" y="143510"/>
                </a:lnTo>
                <a:lnTo>
                  <a:pt x="130735" y="144780"/>
                </a:lnTo>
                <a:lnTo>
                  <a:pt x="150147" y="143510"/>
                </a:lnTo>
                <a:close/>
              </a:path>
              <a:path w="325755" h="325119">
                <a:moveTo>
                  <a:pt x="79678" y="127000"/>
                </a:moveTo>
                <a:lnTo>
                  <a:pt x="77277" y="128270"/>
                </a:lnTo>
                <a:lnTo>
                  <a:pt x="75588" y="132080"/>
                </a:lnTo>
                <a:lnTo>
                  <a:pt x="76617" y="134620"/>
                </a:lnTo>
                <a:lnTo>
                  <a:pt x="78738" y="135890"/>
                </a:lnTo>
                <a:lnTo>
                  <a:pt x="122781" y="135890"/>
                </a:lnTo>
                <a:lnTo>
                  <a:pt x="93274" y="130810"/>
                </a:lnTo>
                <a:lnTo>
                  <a:pt x="81811" y="128270"/>
                </a:lnTo>
                <a:lnTo>
                  <a:pt x="79678" y="127000"/>
                </a:lnTo>
                <a:close/>
              </a:path>
              <a:path w="325755" h="325119">
                <a:moveTo>
                  <a:pt x="96031" y="7620"/>
                </a:moveTo>
                <a:lnTo>
                  <a:pt x="64379" y="7620"/>
                </a:lnTo>
                <a:lnTo>
                  <a:pt x="82875" y="8890"/>
                </a:lnTo>
                <a:lnTo>
                  <a:pt x="98207" y="17780"/>
                </a:lnTo>
                <a:lnTo>
                  <a:pt x="102004" y="21590"/>
                </a:lnTo>
                <a:lnTo>
                  <a:pt x="104773" y="26670"/>
                </a:lnTo>
                <a:lnTo>
                  <a:pt x="106602" y="31750"/>
                </a:lnTo>
                <a:lnTo>
                  <a:pt x="95456" y="38100"/>
                </a:lnTo>
                <a:lnTo>
                  <a:pt x="84589" y="45720"/>
                </a:lnTo>
                <a:lnTo>
                  <a:pt x="54655" y="73660"/>
                </a:lnTo>
                <a:lnTo>
                  <a:pt x="32370" y="106680"/>
                </a:lnTo>
                <a:lnTo>
                  <a:pt x="42369" y="106680"/>
                </a:lnTo>
                <a:lnTo>
                  <a:pt x="69861" y="69850"/>
                </a:lnTo>
                <a:lnTo>
                  <a:pt x="112441" y="38100"/>
                </a:lnTo>
                <a:lnTo>
                  <a:pt x="142837" y="27940"/>
                </a:lnTo>
                <a:lnTo>
                  <a:pt x="114057" y="27940"/>
                </a:lnTo>
                <a:lnTo>
                  <a:pt x="111809" y="21590"/>
                </a:lnTo>
                <a:lnTo>
                  <a:pt x="108431" y="16510"/>
                </a:lnTo>
                <a:lnTo>
                  <a:pt x="104062" y="12700"/>
                </a:lnTo>
                <a:lnTo>
                  <a:pt x="96031" y="7620"/>
                </a:lnTo>
                <a:close/>
              </a:path>
              <a:path w="325755" h="325119">
                <a:moveTo>
                  <a:pt x="284441" y="40640"/>
                </a:moveTo>
                <a:lnTo>
                  <a:pt x="272536" y="43180"/>
                </a:lnTo>
                <a:lnTo>
                  <a:pt x="262456" y="48260"/>
                </a:lnTo>
                <a:lnTo>
                  <a:pt x="261008" y="50800"/>
                </a:lnTo>
                <a:lnTo>
                  <a:pt x="259738" y="52070"/>
                </a:lnTo>
                <a:lnTo>
                  <a:pt x="258202" y="54610"/>
                </a:lnTo>
                <a:lnTo>
                  <a:pt x="268311" y="54610"/>
                </a:lnTo>
                <a:lnTo>
                  <a:pt x="275656" y="50800"/>
                </a:lnTo>
                <a:lnTo>
                  <a:pt x="284446" y="49530"/>
                </a:lnTo>
                <a:lnTo>
                  <a:pt x="304131" y="49530"/>
                </a:lnTo>
                <a:lnTo>
                  <a:pt x="296701" y="44450"/>
                </a:lnTo>
                <a:lnTo>
                  <a:pt x="284441" y="40640"/>
                </a:lnTo>
                <a:close/>
              </a:path>
              <a:path w="325755" h="325119">
                <a:moveTo>
                  <a:pt x="184142" y="13970"/>
                </a:moveTo>
                <a:lnTo>
                  <a:pt x="149462" y="16510"/>
                </a:lnTo>
                <a:lnTo>
                  <a:pt x="114057" y="27940"/>
                </a:lnTo>
                <a:lnTo>
                  <a:pt x="142837" y="27940"/>
                </a:lnTo>
                <a:lnTo>
                  <a:pt x="158035" y="22860"/>
                </a:lnTo>
                <a:lnTo>
                  <a:pt x="215887" y="22860"/>
                </a:lnTo>
                <a:lnTo>
                  <a:pt x="184142" y="13970"/>
                </a:lnTo>
                <a:close/>
              </a:path>
            </a:pathLst>
          </a:custGeom>
          <a:solidFill>
            <a:srgbClr val="2813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k object 50"/>
          <p:cNvSpPr/>
          <p:nvPr/>
        </p:nvSpPr>
        <p:spPr>
          <a:xfrm>
            <a:off x="813363" y="835546"/>
            <a:ext cx="64769" cy="64769"/>
          </a:xfrm>
          <a:custGeom>
            <a:avLst/>
            <a:gdLst/>
            <a:ahLst/>
            <a:cxnLst/>
            <a:rect l="l" t="t" r="r" b="b"/>
            <a:pathLst>
              <a:path w="64769" h="64769">
                <a:moveTo>
                  <a:pt x="47472" y="0"/>
                </a:moveTo>
                <a:lnTo>
                  <a:pt x="44589" y="1028"/>
                </a:lnTo>
                <a:lnTo>
                  <a:pt x="1028" y="44589"/>
                </a:lnTo>
                <a:lnTo>
                  <a:pt x="0" y="47472"/>
                </a:lnTo>
                <a:lnTo>
                  <a:pt x="558" y="53378"/>
                </a:lnTo>
                <a:lnTo>
                  <a:pt x="2133" y="56032"/>
                </a:lnTo>
                <a:lnTo>
                  <a:pt x="4584" y="57708"/>
                </a:lnTo>
                <a:lnTo>
                  <a:pt x="16945" y="63290"/>
                </a:lnTo>
                <a:lnTo>
                  <a:pt x="30025" y="64389"/>
                </a:lnTo>
                <a:lnTo>
                  <a:pt x="42625" y="61105"/>
                </a:lnTo>
                <a:lnTo>
                  <a:pt x="49784" y="56146"/>
                </a:lnTo>
                <a:lnTo>
                  <a:pt x="29241" y="56146"/>
                </a:lnTo>
                <a:lnTo>
                  <a:pt x="18959" y="55257"/>
                </a:lnTo>
                <a:lnTo>
                  <a:pt x="9232" y="50850"/>
                </a:lnTo>
                <a:lnTo>
                  <a:pt x="8674" y="50469"/>
                </a:lnTo>
                <a:lnTo>
                  <a:pt x="8547" y="49936"/>
                </a:lnTo>
                <a:lnTo>
                  <a:pt x="8509" y="48806"/>
                </a:lnTo>
                <a:lnTo>
                  <a:pt x="48806" y="8509"/>
                </a:lnTo>
                <a:lnTo>
                  <a:pt x="49352" y="8483"/>
                </a:lnTo>
                <a:lnTo>
                  <a:pt x="59469" y="8483"/>
                </a:lnTo>
                <a:lnTo>
                  <a:pt x="57708" y="4584"/>
                </a:lnTo>
                <a:lnTo>
                  <a:pt x="56032" y="2133"/>
                </a:lnTo>
                <a:lnTo>
                  <a:pt x="53378" y="558"/>
                </a:lnTo>
                <a:lnTo>
                  <a:pt x="47472" y="0"/>
                </a:lnTo>
                <a:close/>
              </a:path>
              <a:path w="64769" h="64769">
                <a:moveTo>
                  <a:pt x="59469" y="8483"/>
                </a:moveTo>
                <a:lnTo>
                  <a:pt x="49352" y="8483"/>
                </a:lnTo>
                <a:lnTo>
                  <a:pt x="49936" y="8547"/>
                </a:lnTo>
                <a:lnTo>
                  <a:pt x="50469" y="8674"/>
                </a:lnTo>
                <a:lnTo>
                  <a:pt x="50850" y="9232"/>
                </a:lnTo>
                <a:lnTo>
                  <a:pt x="55259" y="18959"/>
                </a:lnTo>
                <a:lnTo>
                  <a:pt x="56151" y="29241"/>
                </a:lnTo>
                <a:lnTo>
                  <a:pt x="53602" y="39133"/>
                </a:lnTo>
                <a:lnTo>
                  <a:pt x="47688" y="47688"/>
                </a:lnTo>
                <a:lnTo>
                  <a:pt x="39133" y="53597"/>
                </a:lnTo>
                <a:lnTo>
                  <a:pt x="29241" y="56146"/>
                </a:lnTo>
                <a:lnTo>
                  <a:pt x="49784" y="56146"/>
                </a:lnTo>
                <a:lnTo>
                  <a:pt x="53543" y="53543"/>
                </a:lnTo>
                <a:lnTo>
                  <a:pt x="61105" y="42625"/>
                </a:lnTo>
                <a:lnTo>
                  <a:pt x="64389" y="30025"/>
                </a:lnTo>
                <a:lnTo>
                  <a:pt x="63290" y="16945"/>
                </a:lnTo>
                <a:lnTo>
                  <a:pt x="59469" y="8483"/>
                </a:lnTo>
                <a:close/>
              </a:path>
            </a:pathLst>
          </a:custGeom>
          <a:solidFill>
            <a:srgbClr val="2813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k object 51"/>
          <p:cNvSpPr/>
          <p:nvPr/>
        </p:nvSpPr>
        <p:spPr>
          <a:xfrm>
            <a:off x="732719" y="847850"/>
            <a:ext cx="33020" cy="33020"/>
          </a:xfrm>
          <a:custGeom>
            <a:avLst/>
            <a:gdLst/>
            <a:ahLst/>
            <a:cxnLst/>
            <a:rect l="l" t="t" r="r" b="b"/>
            <a:pathLst>
              <a:path w="33020" h="33019">
                <a:moveTo>
                  <a:pt x="30718" y="0"/>
                </a:moveTo>
                <a:lnTo>
                  <a:pt x="289" y="27266"/>
                </a:lnTo>
                <a:lnTo>
                  <a:pt x="187" y="28397"/>
                </a:lnTo>
                <a:lnTo>
                  <a:pt x="99" y="28994"/>
                </a:lnTo>
                <a:lnTo>
                  <a:pt x="0" y="30111"/>
                </a:lnTo>
                <a:lnTo>
                  <a:pt x="1381" y="32092"/>
                </a:lnTo>
                <a:lnTo>
                  <a:pt x="4963" y="32816"/>
                </a:lnTo>
                <a:lnTo>
                  <a:pt x="6347" y="32346"/>
                </a:lnTo>
                <a:lnTo>
                  <a:pt x="7846" y="30835"/>
                </a:lnTo>
                <a:lnTo>
                  <a:pt x="8252" y="30111"/>
                </a:lnTo>
                <a:lnTo>
                  <a:pt x="8468" y="28994"/>
                </a:lnTo>
                <a:lnTo>
                  <a:pt x="8570" y="27571"/>
                </a:lnTo>
                <a:lnTo>
                  <a:pt x="9382" y="21322"/>
                </a:lnTo>
                <a:lnTo>
                  <a:pt x="12208" y="15249"/>
                </a:lnTo>
                <a:lnTo>
                  <a:pt x="18264" y="10533"/>
                </a:lnTo>
                <a:lnTo>
                  <a:pt x="28763" y="8356"/>
                </a:lnTo>
                <a:lnTo>
                  <a:pt x="31036" y="8280"/>
                </a:lnTo>
                <a:lnTo>
                  <a:pt x="32827" y="6362"/>
                </a:lnTo>
                <a:lnTo>
                  <a:pt x="32649" y="1790"/>
                </a:lnTo>
                <a:lnTo>
                  <a:pt x="30718" y="0"/>
                </a:lnTo>
                <a:close/>
              </a:path>
            </a:pathLst>
          </a:custGeom>
          <a:solidFill>
            <a:srgbClr val="2813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k object 52"/>
          <p:cNvSpPr/>
          <p:nvPr/>
        </p:nvSpPr>
        <p:spPr>
          <a:xfrm>
            <a:off x="823927" y="756643"/>
            <a:ext cx="33020" cy="33020"/>
          </a:xfrm>
          <a:custGeom>
            <a:avLst/>
            <a:gdLst/>
            <a:ahLst/>
            <a:cxnLst/>
            <a:rect l="l" t="t" r="r" b="b"/>
            <a:pathLst>
              <a:path w="33019" h="33020">
                <a:moveTo>
                  <a:pt x="30731" y="0"/>
                </a:moveTo>
                <a:lnTo>
                  <a:pt x="289" y="27266"/>
                </a:lnTo>
                <a:lnTo>
                  <a:pt x="187" y="28397"/>
                </a:lnTo>
                <a:lnTo>
                  <a:pt x="101" y="28981"/>
                </a:lnTo>
                <a:lnTo>
                  <a:pt x="0" y="30111"/>
                </a:lnTo>
                <a:lnTo>
                  <a:pt x="1381" y="32092"/>
                </a:lnTo>
                <a:lnTo>
                  <a:pt x="4963" y="32816"/>
                </a:lnTo>
                <a:lnTo>
                  <a:pt x="6347" y="32334"/>
                </a:lnTo>
                <a:lnTo>
                  <a:pt x="7846" y="30835"/>
                </a:lnTo>
                <a:lnTo>
                  <a:pt x="8252" y="30111"/>
                </a:lnTo>
                <a:lnTo>
                  <a:pt x="8481" y="28981"/>
                </a:lnTo>
                <a:lnTo>
                  <a:pt x="8570" y="27571"/>
                </a:lnTo>
                <a:lnTo>
                  <a:pt x="9383" y="21320"/>
                </a:lnTo>
                <a:lnTo>
                  <a:pt x="12213" y="15246"/>
                </a:lnTo>
                <a:lnTo>
                  <a:pt x="18269" y="10533"/>
                </a:lnTo>
                <a:lnTo>
                  <a:pt x="28763" y="8369"/>
                </a:lnTo>
                <a:lnTo>
                  <a:pt x="31036" y="8267"/>
                </a:lnTo>
                <a:lnTo>
                  <a:pt x="32827" y="6349"/>
                </a:lnTo>
                <a:lnTo>
                  <a:pt x="32649" y="1777"/>
                </a:lnTo>
                <a:lnTo>
                  <a:pt x="30731" y="0"/>
                </a:lnTo>
                <a:close/>
              </a:path>
            </a:pathLst>
          </a:custGeom>
          <a:solidFill>
            <a:srgbClr val="2813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bk object 53"/>
          <p:cNvSpPr/>
          <p:nvPr/>
        </p:nvSpPr>
        <p:spPr>
          <a:xfrm>
            <a:off x="852205" y="816818"/>
            <a:ext cx="41275" cy="13970"/>
          </a:xfrm>
          <a:custGeom>
            <a:avLst/>
            <a:gdLst/>
            <a:ahLst/>
            <a:cxnLst/>
            <a:rect l="l" t="t" r="r" b="b"/>
            <a:pathLst>
              <a:path w="41275" h="13969">
                <a:moveTo>
                  <a:pt x="40935" y="8120"/>
                </a:moveTo>
                <a:lnTo>
                  <a:pt x="14651" y="8120"/>
                </a:lnTo>
                <a:lnTo>
                  <a:pt x="23316" y="8670"/>
                </a:lnTo>
                <a:lnTo>
                  <a:pt x="34556" y="12869"/>
                </a:lnTo>
                <a:lnTo>
                  <a:pt x="36601" y="13962"/>
                </a:lnTo>
                <a:lnTo>
                  <a:pt x="39090" y="13161"/>
                </a:lnTo>
                <a:lnTo>
                  <a:pt x="41249" y="9174"/>
                </a:lnTo>
                <a:lnTo>
                  <a:pt x="40935" y="8120"/>
                </a:lnTo>
                <a:close/>
              </a:path>
              <a:path w="41275" h="13969">
                <a:moveTo>
                  <a:pt x="12931" y="0"/>
                </a:moveTo>
                <a:lnTo>
                  <a:pt x="5501" y="1767"/>
                </a:lnTo>
                <a:lnTo>
                  <a:pt x="2565" y="3116"/>
                </a:lnTo>
                <a:lnTo>
                  <a:pt x="634" y="4271"/>
                </a:lnTo>
                <a:lnTo>
                  <a:pt x="0" y="6786"/>
                </a:lnTo>
                <a:lnTo>
                  <a:pt x="2285" y="10710"/>
                </a:lnTo>
                <a:lnTo>
                  <a:pt x="4825" y="11358"/>
                </a:lnTo>
                <a:lnTo>
                  <a:pt x="6794" y="10228"/>
                </a:lnTo>
                <a:lnTo>
                  <a:pt x="8998" y="9283"/>
                </a:lnTo>
                <a:lnTo>
                  <a:pt x="14651" y="8120"/>
                </a:lnTo>
                <a:lnTo>
                  <a:pt x="40935" y="8120"/>
                </a:lnTo>
                <a:lnTo>
                  <a:pt x="40500" y="6659"/>
                </a:lnTo>
                <a:lnTo>
                  <a:pt x="38480" y="5580"/>
                </a:lnTo>
                <a:lnTo>
                  <a:pt x="24157" y="406"/>
                </a:lnTo>
                <a:lnTo>
                  <a:pt x="12931" y="0"/>
                </a:lnTo>
                <a:close/>
              </a:path>
            </a:pathLst>
          </a:custGeom>
          <a:solidFill>
            <a:srgbClr val="2813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bk object 54"/>
          <p:cNvSpPr/>
          <p:nvPr/>
        </p:nvSpPr>
        <p:spPr>
          <a:xfrm>
            <a:off x="1512294" y="3040024"/>
            <a:ext cx="325755" cy="200025"/>
          </a:xfrm>
          <a:custGeom>
            <a:avLst/>
            <a:gdLst/>
            <a:ahLst/>
            <a:cxnLst/>
            <a:rect l="l" t="t" r="r" b="b"/>
            <a:pathLst>
              <a:path w="325755" h="200025">
                <a:moveTo>
                  <a:pt x="64379" y="0"/>
                </a:moveTo>
                <a:lnTo>
                  <a:pt x="41906" y="6496"/>
                </a:lnTo>
                <a:lnTo>
                  <a:pt x="21258" y="21282"/>
                </a:lnTo>
                <a:lnTo>
                  <a:pt x="6483" y="41918"/>
                </a:lnTo>
                <a:lnTo>
                  <a:pt x="0" y="64379"/>
                </a:lnTo>
                <a:lnTo>
                  <a:pt x="2071" y="85982"/>
                </a:lnTo>
                <a:lnTo>
                  <a:pt x="12965" y="104047"/>
                </a:lnTo>
                <a:lnTo>
                  <a:pt x="17346" y="108416"/>
                </a:lnTo>
                <a:lnTo>
                  <a:pt x="22706" y="111794"/>
                </a:lnTo>
                <a:lnTo>
                  <a:pt x="28636" y="114042"/>
                </a:lnTo>
                <a:lnTo>
                  <a:pt x="16938" y="149450"/>
                </a:lnTo>
                <a:lnTo>
                  <a:pt x="14879" y="184134"/>
                </a:lnTo>
                <a:lnTo>
                  <a:pt x="18806" y="199973"/>
                </a:lnTo>
                <a:lnTo>
                  <a:pt x="26172" y="199973"/>
                </a:lnTo>
                <a:lnTo>
                  <a:pt x="23788" y="158040"/>
                </a:lnTo>
                <a:lnTo>
                  <a:pt x="38577" y="112442"/>
                </a:lnTo>
                <a:lnTo>
                  <a:pt x="42878" y="106587"/>
                </a:lnTo>
                <a:lnTo>
                  <a:pt x="32370" y="106587"/>
                </a:lnTo>
                <a:lnTo>
                  <a:pt x="27189" y="104759"/>
                </a:lnTo>
                <a:lnTo>
                  <a:pt x="22617" y="101990"/>
                </a:lnTo>
                <a:lnTo>
                  <a:pt x="18819" y="98193"/>
                </a:lnTo>
                <a:lnTo>
                  <a:pt x="9741" y="82863"/>
                </a:lnTo>
                <a:lnTo>
                  <a:pt x="8274" y="64379"/>
                </a:lnTo>
                <a:lnTo>
                  <a:pt x="14153" y="45031"/>
                </a:lnTo>
                <a:lnTo>
                  <a:pt x="27112" y="27136"/>
                </a:lnTo>
                <a:lnTo>
                  <a:pt x="45024" y="14165"/>
                </a:lnTo>
                <a:lnTo>
                  <a:pt x="64379" y="8274"/>
                </a:lnTo>
                <a:lnTo>
                  <a:pt x="96301" y="8274"/>
                </a:lnTo>
                <a:lnTo>
                  <a:pt x="85993" y="2061"/>
                </a:lnTo>
                <a:lnTo>
                  <a:pt x="64379" y="0"/>
                </a:lnTo>
                <a:close/>
              </a:path>
              <a:path w="325755" h="200025">
                <a:moveTo>
                  <a:pt x="79678" y="127682"/>
                </a:moveTo>
                <a:lnTo>
                  <a:pt x="77277" y="128711"/>
                </a:lnTo>
                <a:lnTo>
                  <a:pt x="75588" y="132965"/>
                </a:lnTo>
                <a:lnTo>
                  <a:pt x="76617" y="135366"/>
                </a:lnTo>
                <a:lnTo>
                  <a:pt x="103681" y="142440"/>
                </a:lnTo>
                <a:lnTo>
                  <a:pt x="107862" y="170728"/>
                </a:lnTo>
                <a:lnTo>
                  <a:pt x="97660" y="199973"/>
                </a:lnTo>
                <a:lnTo>
                  <a:pt x="105754" y="199973"/>
                </a:lnTo>
                <a:lnTo>
                  <a:pt x="114228" y="179526"/>
                </a:lnTo>
                <a:lnTo>
                  <a:pt x="113650" y="143773"/>
                </a:lnTo>
                <a:lnTo>
                  <a:pt x="151331" y="143773"/>
                </a:lnTo>
                <a:lnTo>
                  <a:pt x="171382" y="140574"/>
                </a:lnTo>
                <a:lnTo>
                  <a:pt x="186012" y="136241"/>
                </a:lnTo>
                <a:lnTo>
                  <a:pt x="122781" y="136241"/>
                </a:lnTo>
                <a:lnTo>
                  <a:pt x="93274" y="131912"/>
                </a:lnTo>
                <a:lnTo>
                  <a:pt x="81811" y="128520"/>
                </a:lnTo>
                <a:lnTo>
                  <a:pt x="79678" y="127682"/>
                </a:lnTo>
                <a:close/>
              </a:path>
              <a:path w="325755" h="200025">
                <a:moveTo>
                  <a:pt x="138690" y="197654"/>
                </a:moveTo>
                <a:lnTo>
                  <a:pt x="129611" y="199973"/>
                </a:lnTo>
                <a:lnTo>
                  <a:pt x="154982" y="199973"/>
                </a:lnTo>
                <a:lnTo>
                  <a:pt x="152937" y="199004"/>
                </a:lnTo>
                <a:lnTo>
                  <a:pt x="138690" y="197654"/>
                </a:lnTo>
                <a:close/>
              </a:path>
              <a:path w="325755" h="200025">
                <a:moveTo>
                  <a:pt x="203451" y="133892"/>
                </a:moveTo>
                <a:lnTo>
                  <a:pt x="193940" y="133892"/>
                </a:lnTo>
                <a:lnTo>
                  <a:pt x="191719" y="143590"/>
                </a:lnTo>
                <a:lnTo>
                  <a:pt x="191857" y="153428"/>
                </a:lnTo>
                <a:lnTo>
                  <a:pt x="194318" y="162985"/>
                </a:lnTo>
                <a:lnTo>
                  <a:pt x="199070" y="171840"/>
                </a:lnTo>
                <a:lnTo>
                  <a:pt x="185411" y="178181"/>
                </a:lnTo>
                <a:lnTo>
                  <a:pt x="175826" y="187085"/>
                </a:lnTo>
                <a:lnTo>
                  <a:pt x="169627" y="196720"/>
                </a:lnTo>
                <a:lnTo>
                  <a:pt x="168293" y="199973"/>
                </a:lnTo>
                <a:lnTo>
                  <a:pt x="177491" y="199973"/>
                </a:lnTo>
                <a:lnTo>
                  <a:pt x="180563" y="194348"/>
                </a:lnTo>
                <a:lnTo>
                  <a:pt x="190251" y="184925"/>
                </a:lnTo>
                <a:lnTo>
                  <a:pt x="205446" y="178939"/>
                </a:lnTo>
                <a:lnTo>
                  <a:pt x="220982" y="178939"/>
                </a:lnTo>
                <a:lnTo>
                  <a:pt x="220628" y="178870"/>
                </a:lnTo>
                <a:lnTo>
                  <a:pt x="209599" y="171548"/>
                </a:lnTo>
                <a:lnTo>
                  <a:pt x="202875" y="161962"/>
                </a:lnTo>
                <a:lnTo>
                  <a:pt x="199920" y="151020"/>
                </a:lnTo>
                <a:lnTo>
                  <a:pt x="200810" y="139728"/>
                </a:lnTo>
                <a:lnTo>
                  <a:pt x="203451" y="133892"/>
                </a:lnTo>
                <a:close/>
              </a:path>
              <a:path w="325755" h="200025">
                <a:moveTo>
                  <a:pt x="303828" y="49887"/>
                </a:moveTo>
                <a:lnTo>
                  <a:pt x="284446" y="49887"/>
                </a:lnTo>
                <a:lnTo>
                  <a:pt x="293589" y="52541"/>
                </a:lnTo>
                <a:lnTo>
                  <a:pt x="301991" y="58569"/>
                </a:lnTo>
                <a:lnTo>
                  <a:pt x="308002" y="66962"/>
                </a:lnTo>
                <a:lnTo>
                  <a:pt x="310646" y="76095"/>
                </a:lnTo>
                <a:lnTo>
                  <a:pt x="309814" y="84881"/>
                </a:lnTo>
                <a:lnTo>
                  <a:pt x="305395" y="92224"/>
                </a:lnTo>
                <a:lnTo>
                  <a:pt x="304607" y="92998"/>
                </a:lnTo>
                <a:lnTo>
                  <a:pt x="303795" y="93684"/>
                </a:lnTo>
                <a:lnTo>
                  <a:pt x="296683" y="98523"/>
                </a:lnTo>
                <a:lnTo>
                  <a:pt x="294981" y="106587"/>
                </a:lnTo>
                <a:lnTo>
                  <a:pt x="294955" y="107197"/>
                </a:lnTo>
                <a:lnTo>
                  <a:pt x="298892" y="113763"/>
                </a:lnTo>
                <a:lnTo>
                  <a:pt x="315578" y="155909"/>
                </a:lnTo>
                <a:lnTo>
                  <a:pt x="317483" y="199973"/>
                </a:lnTo>
                <a:lnTo>
                  <a:pt x="325668" y="199973"/>
                </a:lnTo>
                <a:lnTo>
                  <a:pt x="323683" y="154204"/>
                </a:lnTo>
                <a:lnTo>
                  <a:pt x="305979" y="109483"/>
                </a:lnTo>
                <a:lnTo>
                  <a:pt x="304239" y="106587"/>
                </a:lnTo>
                <a:lnTo>
                  <a:pt x="304887" y="102930"/>
                </a:lnTo>
                <a:lnTo>
                  <a:pt x="318919" y="76095"/>
                </a:lnTo>
                <a:lnTo>
                  <a:pt x="315671" y="63844"/>
                </a:lnTo>
                <a:lnTo>
                  <a:pt x="307846" y="52714"/>
                </a:lnTo>
                <a:lnTo>
                  <a:pt x="303828" y="49887"/>
                </a:lnTo>
                <a:close/>
              </a:path>
              <a:path w="325755" h="200025">
                <a:moveTo>
                  <a:pt x="220982" y="178939"/>
                </a:moveTo>
                <a:lnTo>
                  <a:pt x="205446" y="178939"/>
                </a:lnTo>
                <a:lnTo>
                  <a:pt x="219059" y="187079"/>
                </a:lnTo>
                <a:lnTo>
                  <a:pt x="234273" y="189545"/>
                </a:lnTo>
                <a:lnTo>
                  <a:pt x="249371" y="186328"/>
                </a:lnTo>
                <a:lnTo>
                  <a:pt x="256834" y="181313"/>
                </a:lnTo>
                <a:lnTo>
                  <a:pt x="233189" y="181313"/>
                </a:lnTo>
                <a:lnTo>
                  <a:pt x="220982" y="178939"/>
                </a:lnTo>
                <a:close/>
              </a:path>
              <a:path w="325755" h="200025">
                <a:moveTo>
                  <a:pt x="258832" y="114665"/>
                </a:moveTo>
                <a:lnTo>
                  <a:pt x="231240" y="114665"/>
                </a:lnTo>
                <a:lnTo>
                  <a:pt x="238295" y="114984"/>
                </a:lnTo>
                <a:lnTo>
                  <a:pt x="245051" y="116751"/>
                </a:lnTo>
                <a:lnTo>
                  <a:pt x="251292" y="119894"/>
                </a:lnTo>
                <a:lnTo>
                  <a:pt x="256805" y="124342"/>
                </a:lnTo>
                <a:lnTo>
                  <a:pt x="264118" y="135379"/>
                </a:lnTo>
                <a:lnTo>
                  <a:pt x="266550" y="147948"/>
                </a:lnTo>
                <a:lnTo>
                  <a:pt x="264104" y="160516"/>
                </a:lnTo>
                <a:lnTo>
                  <a:pt x="256779" y="171561"/>
                </a:lnTo>
                <a:lnTo>
                  <a:pt x="245750" y="178876"/>
                </a:lnTo>
                <a:lnTo>
                  <a:pt x="233189" y="181313"/>
                </a:lnTo>
                <a:lnTo>
                  <a:pt x="256834" y="181313"/>
                </a:lnTo>
                <a:lnTo>
                  <a:pt x="262634" y="177415"/>
                </a:lnTo>
                <a:lnTo>
                  <a:pt x="271780" y="163634"/>
                </a:lnTo>
                <a:lnTo>
                  <a:pt x="274834" y="147947"/>
                </a:lnTo>
                <a:lnTo>
                  <a:pt x="271794" y="132267"/>
                </a:lnTo>
                <a:lnTo>
                  <a:pt x="262659" y="118500"/>
                </a:lnTo>
                <a:lnTo>
                  <a:pt x="258832" y="114665"/>
                </a:lnTo>
                <a:close/>
              </a:path>
              <a:path w="325755" h="200025">
                <a:moveTo>
                  <a:pt x="151331" y="143773"/>
                </a:moveTo>
                <a:lnTo>
                  <a:pt x="113650" y="143773"/>
                </a:lnTo>
                <a:lnTo>
                  <a:pt x="130735" y="144785"/>
                </a:lnTo>
                <a:lnTo>
                  <a:pt x="150147" y="143962"/>
                </a:lnTo>
                <a:lnTo>
                  <a:pt x="151331" y="143773"/>
                </a:lnTo>
                <a:close/>
              </a:path>
              <a:path w="325755" h="200025">
                <a:moveTo>
                  <a:pt x="217414" y="23787"/>
                </a:moveTo>
                <a:lnTo>
                  <a:pt x="158035" y="23787"/>
                </a:lnTo>
                <a:lnTo>
                  <a:pt x="201236" y="26243"/>
                </a:lnTo>
                <a:lnTo>
                  <a:pt x="236637" y="46694"/>
                </a:lnTo>
                <a:lnTo>
                  <a:pt x="258748" y="68703"/>
                </a:lnTo>
                <a:lnTo>
                  <a:pt x="264450" y="74444"/>
                </a:lnTo>
                <a:lnTo>
                  <a:pt x="213882" y="115546"/>
                </a:lnTo>
                <a:lnTo>
                  <a:pt x="164821" y="133465"/>
                </a:lnTo>
                <a:lnTo>
                  <a:pt x="122781" y="136241"/>
                </a:lnTo>
                <a:lnTo>
                  <a:pt x="186012" y="136241"/>
                </a:lnTo>
                <a:lnTo>
                  <a:pt x="193940" y="133892"/>
                </a:lnTo>
                <a:lnTo>
                  <a:pt x="203451" y="133892"/>
                </a:lnTo>
                <a:lnTo>
                  <a:pt x="205624" y="129092"/>
                </a:lnTo>
                <a:lnTo>
                  <a:pt x="211994" y="126021"/>
                </a:lnTo>
                <a:lnTo>
                  <a:pt x="218393" y="122597"/>
                </a:lnTo>
                <a:lnTo>
                  <a:pt x="224812" y="118814"/>
                </a:lnTo>
                <a:lnTo>
                  <a:pt x="231240" y="114665"/>
                </a:lnTo>
                <a:lnTo>
                  <a:pt x="258832" y="114665"/>
                </a:lnTo>
                <a:lnTo>
                  <a:pt x="256817" y="112645"/>
                </a:lnTo>
                <a:lnTo>
                  <a:pt x="249464" y="108810"/>
                </a:lnTo>
                <a:lnTo>
                  <a:pt x="241565" y="107197"/>
                </a:lnTo>
                <a:lnTo>
                  <a:pt x="249852" y="100457"/>
                </a:lnTo>
                <a:lnTo>
                  <a:pt x="257886" y="93217"/>
                </a:lnTo>
                <a:lnTo>
                  <a:pt x="265684" y="85430"/>
                </a:lnTo>
                <a:lnTo>
                  <a:pt x="273264" y="77047"/>
                </a:lnTo>
                <a:lnTo>
                  <a:pt x="275093" y="74914"/>
                </a:lnTo>
                <a:lnTo>
                  <a:pt x="273391" y="71777"/>
                </a:lnTo>
                <a:lnTo>
                  <a:pt x="272794" y="71091"/>
                </a:lnTo>
                <a:lnTo>
                  <a:pt x="269644" y="67903"/>
                </a:lnTo>
                <a:lnTo>
                  <a:pt x="263269" y="61541"/>
                </a:lnTo>
                <a:lnTo>
                  <a:pt x="264158" y="60664"/>
                </a:lnTo>
                <a:lnTo>
                  <a:pt x="264958" y="59712"/>
                </a:lnTo>
                <a:lnTo>
                  <a:pt x="265632" y="58569"/>
                </a:lnTo>
                <a:lnTo>
                  <a:pt x="266444" y="57261"/>
                </a:lnTo>
                <a:lnTo>
                  <a:pt x="267320" y="56118"/>
                </a:lnTo>
                <a:lnTo>
                  <a:pt x="267758" y="55686"/>
                </a:lnTo>
                <a:lnTo>
                  <a:pt x="257402" y="55686"/>
                </a:lnTo>
                <a:lnTo>
                  <a:pt x="242492" y="40840"/>
                </a:lnTo>
                <a:lnTo>
                  <a:pt x="217414" y="23787"/>
                </a:lnTo>
                <a:close/>
              </a:path>
              <a:path w="325755" h="200025">
                <a:moveTo>
                  <a:pt x="96301" y="8274"/>
                </a:moveTo>
                <a:lnTo>
                  <a:pt x="64379" y="8274"/>
                </a:lnTo>
                <a:lnTo>
                  <a:pt x="82875" y="9730"/>
                </a:lnTo>
                <a:lnTo>
                  <a:pt x="98207" y="18805"/>
                </a:lnTo>
                <a:lnTo>
                  <a:pt x="102004" y="22602"/>
                </a:lnTo>
                <a:lnTo>
                  <a:pt x="104773" y="27187"/>
                </a:lnTo>
                <a:lnTo>
                  <a:pt x="106602" y="32356"/>
                </a:lnTo>
                <a:lnTo>
                  <a:pt x="95456" y="38823"/>
                </a:lnTo>
                <a:lnTo>
                  <a:pt x="84589" y="46256"/>
                </a:lnTo>
                <a:lnTo>
                  <a:pt x="54655" y="74076"/>
                </a:lnTo>
                <a:lnTo>
                  <a:pt x="32370" y="106587"/>
                </a:lnTo>
                <a:lnTo>
                  <a:pt x="42878" y="106587"/>
                </a:lnTo>
                <a:lnTo>
                  <a:pt x="69861" y="69859"/>
                </a:lnTo>
                <a:lnTo>
                  <a:pt x="112441" y="38575"/>
                </a:lnTo>
                <a:lnTo>
                  <a:pt x="143127" y="28622"/>
                </a:lnTo>
                <a:lnTo>
                  <a:pt x="114057" y="28622"/>
                </a:lnTo>
                <a:lnTo>
                  <a:pt x="111826" y="22748"/>
                </a:lnTo>
                <a:lnTo>
                  <a:pt x="108431" y="17332"/>
                </a:lnTo>
                <a:lnTo>
                  <a:pt x="104062" y="12950"/>
                </a:lnTo>
                <a:lnTo>
                  <a:pt x="96301" y="8274"/>
                </a:lnTo>
                <a:close/>
              </a:path>
              <a:path w="325755" h="200025">
                <a:moveTo>
                  <a:pt x="284441" y="41613"/>
                </a:moveTo>
                <a:lnTo>
                  <a:pt x="258202" y="54873"/>
                </a:lnTo>
                <a:lnTo>
                  <a:pt x="257808" y="55292"/>
                </a:lnTo>
                <a:lnTo>
                  <a:pt x="257402" y="55686"/>
                </a:lnTo>
                <a:lnTo>
                  <a:pt x="267758" y="55686"/>
                </a:lnTo>
                <a:lnTo>
                  <a:pt x="268311" y="55140"/>
                </a:lnTo>
                <a:lnTo>
                  <a:pt x="275656" y="50716"/>
                </a:lnTo>
                <a:lnTo>
                  <a:pt x="284446" y="49887"/>
                </a:lnTo>
                <a:lnTo>
                  <a:pt x="303828" y="49887"/>
                </a:lnTo>
                <a:lnTo>
                  <a:pt x="296701" y="44872"/>
                </a:lnTo>
                <a:lnTo>
                  <a:pt x="284441" y="41613"/>
                </a:lnTo>
                <a:close/>
              </a:path>
              <a:path w="325755" h="200025">
                <a:moveTo>
                  <a:pt x="184142" y="14876"/>
                </a:moveTo>
                <a:lnTo>
                  <a:pt x="149462" y="16931"/>
                </a:lnTo>
                <a:lnTo>
                  <a:pt x="114057" y="28622"/>
                </a:lnTo>
                <a:lnTo>
                  <a:pt x="143127" y="28622"/>
                </a:lnTo>
                <a:lnTo>
                  <a:pt x="158035" y="23787"/>
                </a:lnTo>
                <a:lnTo>
                  <a:pt x="217414" y="23787"/>
                </a:lnTo>
                <a:lnTo>
                  <a:pt x="215887" y="22748"/>
                </a:lnTo>
                <a:lnTo>
                  <a:pt x="184142" y="14876"/>
                </a:lnTo>
                <a:close/>
              </a:path>
            </a:pathLst>
          </a:custGeom>
          <a:solidFill>
            <a:srgbClr val="2813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bk object 55"/>
          <p:cNvSpPr/>
          <p:nvPr/>
        </p:nvSpPr>
        <p:spPr>
          <a:xfrm>
            <a:off x="1729000" y="3171621"/>
            <a:ext cx="33020" cy="33020"/>
          </a:xfrm>
          <a:custGeom>
            <a:avLst/>
            <a:gdLst/>
            <a:ahLst/>
            <a:cxnLst/>
            <a:rect l="l" t="t" r="r" b="b"/>
            <a:pathLst>
              <a:path w="33019" h="33019">
                <a:moveTo>
                  <a:pt x="30731" y="0"/>
                </a:moveTo>
                <a:lnTo>
                  <a:pt x="289" y="27266"/>
                </a:lnTo>
                <a:lnTo>
                  <a:pt x="187" y="28397"/>
                </a:lnTo>
                <a:lnTo>
                  <a:pt x="101" y="28981"/>
                </a:lnTo>
                <a:lnTo>
                  <a:pt x="0" y="30111"/>
                </a:lnTo>
                <a:lnTo>
                  <a:pt x="1381" y="32092"/>
                </a:lnTo>
                <a:lnTo>
                  <a:pt x="4963" y="32816"/>
                </a:lnTo>
                <a:lnTo>
                  <a:pt x="6347" y="32334"/>
                </a:lnTo>
                <a:lnTo>
                  <a:pt x="7846" y="30835"/>
                </a:lnTo>
                <a:lnTo>
                  <a:pt x="8252" y="30111"/>
                </a:lnTo>
                <a:lnTo>
                  <a:pt x="8481" y="28981"/>
                </a:lnTo>
                <a:lnTo>
                  <a:pt x="8570" y="27571"/>
                </a:lnTo>
                <a:lnTo>
                  <a:pt x="9383" y="21320"/>
                </a:lnTo>
                <a:lnTo>
                  <a:pt x="12213" y="15246"/>
                </a:lnTo>
                <a:lnTo>
                  <a:pt x="18269" y="10533"/>
                </a:lnTo>
                <a:lnTo>
                  <a:pt x="28763" y="8369"/>
                </a:lnTo>
                <a:lnTo>
                  <a:pt x="31036" y="8267"/>
                </a:lnTo>
                <a:lnTo>
                  <a:pt x="32827" y="6350"/>
                </a:lnTo>
                <a:lnTo>
                  <a:pt x="32649" y="1778"/>
                </a:lnTo>
                <a:lnTo>
                  <a:pt x="30731" y="0"/>
                </a:lnTo>
                <a:close/>
              </a:path>
            </a:pathLst>
          </a:custGeom>
          <a:solidFill>
            <a:srgbClr val="2813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bk object 56"/>
          <p:cNvSpPr/>
          <p:nvPr/>
        </p:nvSpPr>
        <p:spPr>
          <a:xfrm>
            <a:off x="1757279" y="3231795"/>
            <a:ext cx="41275" cy="8255"/>
          </a:xfrm>
          <a:custGeom>
            <a:avLst/>
            <a:gdLst/>
            <a:ahLst/>
            <a:cxnLst/>
            <a:rect l="l" t="t" r="r" b="b"/>
            <a:pathLst>
              <a:path w="41275" h="8255">
                <a:moveTo>
                  <a:pt x="12931" y="0"/>
                </a:moveTo>
                <a:lnTo>
                  <a:pt x="5501" y="1767"/>
                </a:lnTo>
                <a:lnTo>
                  <a:pt x="2565" y="3116"/>
                </a:lnTo>
                <a:lnTo>
                  <a:pt x="634" y="4271"/>
                </a:lnTo>
                <a:lnTo>
                  <a:pt x="0" y="6786"/>
                </a:lnTo>
                <a:lnTo>
                  <a:pt x="822" y="8202"/>
                </a:lnTo>
                <a:lnTo>
                  <a:pt x="14250" y="8202"/>
                </a:lnTo>
                <a:lnTo>
                  <a:pt x="14651" y="8120"/>
                </a:lnTo>
                <a:lnTo>
                  <a:pt x="40935" y="8120"/>
                </a:lnTo>
                <a:lnTo>
                  <a:pt x="40500" y="6659"/>
                </a:lnTo>
                <a:lnTo>
                  <a:pt x="38480" y="5580"/>
                </a:lnTo>
                <a:lnTo>
                  <a:pt x="24157" y="406"/>
                </a:lnTo>
                <a:lnTo>
                  <a:pt x="12931" y="0"/>
                </a:lnTo>
                <a:close/>
              </a:path>
              <a:path w="41275" h="8255">
                <a:moveTo>
                  <a:pt x="40935" y="8120"/>
                </a:moveTo>
                <a:lnTo>
                  <a:pt x="14651" y="8120"/>
                </a:lnTo>
                <a:lnTo>
                  <a:pt x="15949" y="8202"/>
                </a:lnTo>
                <a:lnTo>
                  <a:pt x="40960" y="8202"/>
                </a:lnTo>
                <a:close/>
              </a:path>
            </a:pathLst>
          </a:custGeom>
          <a:solidFill>
            <a:srgbClr val="2813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bk object 57"/>
          <p:cNvSpPr/>
          <p:nvPr/>
        </p:nvSpPr>
        <p:spPr>
          <a:xfrm>
            <a:off x="2871270" y="138800"/>
            <a:ext cx="325755" cy="325120"/>
          </a:xfrm>
          <a:custGeom>
            <a:avLst/>
            <a:gdLst/>
            <a:ahLst/>
            <a:cxnLst/>
            <a:rect l="l" t="t" r="r" b="b"/>
            <a:pathLst>
              <a:path w="325755" h="325120">
                <a:moveTo>
                  <a:pt x="106564" y="294640"/>
                </a:moveTo>
                <a:lnTo>
                  <a:pt x="98017" y="297180"/>
                </a:lnTo>
                <a:lnTo>
                  <a:pt x="93178" y="303530"/>
                </a:lnTo>
                <a:lnTo>
                  <a:pt x="92492" y="304800"/>
                </a:lnTo>
                <a:lnTo>
                  <a:pt x="106068" y="304800"/>
                </a:lnTo>
                <a:lnTo>
                  <a:pt x="108977" y="306070"/>
                </a:lnTo>
                <a:lnTo>
                  <a:pt x="153696" y="323850"/>
                </a:lnTo>
                <a:lnTo>
                  <a:pt x="200439" y="325120"/>
                </a:lnTo>
                <a:lnTo>
                  <a:pt x="227390" y="317500"/>
                </a:lnTo>
                <a:lnTo>
                  <a:pt x="199447" y="317500"/>
                </a:lnTo>
                <a:lnTo>
                  <a:pt x="155401" y="316230"/>
                </a:lnTo>
                <a:lnTo>
                  <a:pt x="113257" y="298450"/>
                </a:lnTo>
                <a:lnTo>
                  <a:pt x="106564" y="294640"/>
                </a:lnTo>
                <a:close/>
              </a:path>
              <a:path w="325755" h="325120">
                <a:moveTo>
                  <a:pt x="64379" y="0"/>
                </a:moveTo>
                <a:lnTo>
                  <a:pt x="41906" y="6350"/>
                </a:lnTo>
                <a:lnTo>
                  <a:pt x="21258" y="20320"/>
                </a:lnTo>
                <a:lnTo>
                  <a:pt x="6483" y="41910"/>
                </a:lnTo>
                <a:lnTo>
                  <a:pt x="0" y="63500"/>
                </a:lnTo>
                <a:lnTo>
                  <a:pt x="2071" y="85090"/>
                </a:lnTo>
                <a:lnTo>
                  <a:pt x="12965" y="104140"/>
                </a:lnTo>
                <a:lnTo>
                  <a:pt x="17346" y="107950"/>
                </a:lnTo>
                <a:lnTo>
                  <a:pt x="22706" y="111760"/>
                </a:lnTo>
                <a:lnTo>
                  <a:pt x="28636" y="113030"/>
                </a:lnTo>
                <a:lnTo>
                  <a:pt x="16938" y="148590"/>
                </a:lnTo>
                <a:lnTo>
                  <a:pt x="22750" y="215900"/>
                </a:lnTo>
                <a:lnTo>
                  <a:pt x="52690" y="254000"/>
                </a:lnTo>
                <a:lnTo>
                  <a:pt x="55662" y="256540"/>
                </a:lnTo>
                <a:lnTo>
                  <a:pt x="55154" y="257810"/>
                </a:lnTo>
                <a:lnTo>
                  <a:pt x="54519" y="257810"/>
                </a:lnTo>
                <a:lnTo>
                  <a:pt x="53782" y="259080"/>
                </a:lnTo>
                <a:lnTo>
                  <a:pt x="44294" y="267970"/>
                </a:lnTo>
                <a:lnTo>
                  <a:pt x="41000" y="281940"/>
                </a:lnTo>
                <a:lnTo>
                  <a:pt x="43706" y="294640"/>
                </a:lnTo>
                <a:lnTo>
                  <a:pt x="52220" y="307340"/>
                </a:lnTo>
                <a:lnTo>
                  <a:pt x="63348" y="316230"/>
                </a:lnTo>
                <a:lnTo>
                  <a:pt x="75596" y="318770"/>
                </a:lnTo>
                <a:lnTo>
                  <a:pt x="87494" y="317500"/>
                </a:lnTo>
                <a:lnTo>
                  <a:pt x="97572" y="311150"/>
                </a:lnTo>
                <a:lnTo>
                  <a:pt x="75599" y="311150"/>
                </a:lnTo>
                <a:lnTo>
                  <a:pt x="66462" y="308610"/>
                </a:lnTo>
                <a:lnTo>
                  <a:pt x="58062" y="302260"/>
                </a:lnTo>
                <a:lnTo>
                  <a:pt x="51522" y="292100"/>
                </a:lnTo>
                <a:lnTo>
                  <a:pt x="49195" y="281940"/>
                </a:lnTo>
                <a:lnTo>
                  <a:pt x="51301" y="273050"/>
                </a:lnTo>
                <a:lnTo>
                  <a:pt x="58062" y="265430"/>
                </a:lnTo>
                <a:lnTo>
                  <a:pt x="59396" y="265430"/>
                </a:lnTo>
                <a:lnTo>
                  <a:pt x="60539" y="264160"/>
                </a:lnTo>
                <a:lnTo>
                  <a:pt x="61542" y="262890"/>
                </a:lnTo>
                <a:lnTo>
                  <a:pt x="67981" y="262890"/>
                </a:lnTo>
                <a:lnTo>
                  <a:pt x="74801" y="254000"/>
                </a:lnTo>
                <a:lnTo>
                  <a:pt x="64374" y="254000"/>
                </a:lnTo>
                <a:lnTo>
                  <a:pt x="59942" y="248920"/>
                </a:lnTo>
                <a:lnTo>
                  <a:pt x="49020" y="238760"/>
                </a:lnTo>
                <a:lnTo>
                  <a:pt x="46696" y="236220"/>
                </a:lnTo>
                <a:lnTo>
                  <a:pt x="26244" y="200660"/>
                </a:lnTo>
                <a:lnTo>
                  <a:pt x="23788" y="157480"/>
                </a:lnTo>
                <a:lnTo>
                  <a:pt x="38577" y="111760"/>
                </a:lnTo>
                <a:lnTo>
                  <a:pt x="42369" y="106680"/>
                </a:lnTo>
                <a:lnTo>
                  <a:pt x="32370" y="106680"/>
                </a:lnTo>
                <a:lnTo>
                  <a:pt x="8274" y="63500"/>
                </a:lnTo>
                <a:lnTo>
                  <a:pt x="14153" y="44450"/>
                </a:lnTo>
                <a:lnTo>
                  <a:pt x="27112" y="26670"/>
                </a:lnTo>
                <a:lnTo>
                  <a:pt x="45024" y="13970"/>
                </a:lnTo>
                <a:lnTo>
                  <a:pt x="64379" y="7620"/>
                </a:lnTo>
                <a:lnTo>
                  <a:pt x="96031" y="7620"/>
                </a:lnTo>
                <a:lnTo>
                  <a:pt x="85993" y="1270"/>
                </a:lnTo>
                <a:lnTo>
                  <a:pt x="64379" y="0"/>
                </a:lnTo>
                <a:close/>
              </a:path>
              <a:path w="325755" h="325120">
                <a:moveTo>
                  <a:pt x="304131" y="49530"/>
                </a:moveTo>
                <a:lnTo>
                  <a:pt x="284446" y="49530"/>
                </a:lnTo>
                <a:lnTo>
                  <a:pt x="293589" y="52070"/>
                </a:lnTo>
                <a:lnTo>
                  <a:pt x="301991" y="58420"/>
                </a:lnTo>
                <a:lnTo>
                  <a:pt x="308004" y="66040"/>
                </a:lnTo>
                <a:lnTo>
                  <a:pt x="310651" y="76200"/>
                </a:lnTo>
                <a:lnTo>
                  <a:pt x="309819" y="83820"/>
                </a:lnTo>
                <a:lnTo>
                  <a:pt x="305395" y="91440"/>
                </a:lnTo>
                <a:lnTo>
                  <a:pt x="304607" y="92710"/>
                </a:lnTo>
                <a:lnTo>
                  <a:pt x="303795" y="92710"/>
                </a:lnTo>
                <a:lnTo>
                  <a:pt x="296683" y="97790"/>
                </a:lnTo>
                <a:lnTo>
                  <a:pt x="294879" y="106680"/>
                </a:lnTo>
                <a:lnTo>
                  <a:pt x="298892" y="113030"/>
                </a:lnTo>
                <a:lnTo>
                  <a:pt x="315578" y="154940"/>
                </a:lnTo>
                <a:lnTo>
                  <a:pt x="317487" y="199390"/>
                </a:lnTo>
                <a:lnTo>
                  <a:pt x="305063" y="241300"/>
                </a:lnTo>
                <a:lnTo>
                  <a:pt x="278750" y="279400"/>
                </a:lnTo>
                <a:lnTo>
                  <a:pt x="241771" y="304800"/>
                </a:lnTo>
                <a:lnTo>
                  <a:pt x="199447" y="317500"/>
                </a:lnTo>
                <a:lnTo>
                  <a:pt x="227390" y="317500"/>
                </a:lnTo>
                <a:lnTo>
                  <a:pt x="245358" y="312420"/>
                </a:lnTo>
                <a:lnTo>
                  <a:pt x="284605" y="284480"/>
                </a:lnTo>
                <a:lnTo>
                  <a:pt x="312528" y="245110"/>
                </a:lnTo>
                <a:lnTo>
                  <a:pt x="325710" y="200660"/>
                </a:lnTo>
                <a:lnTo>
                  <a:pt x="323683" y="153670"/>
                </a:lnTo>
                <a:lnTo>
                  <a:pt x="305979" y="109220"/>
                </a:lnTo>
                <a:lnTo>
                  <a:pt x="304239" y="106680"/>
                </a:lnTo>
                <a:lnTo>
                  <a:pt x="304887" y="102870"/>
                </a:lnTo>
                <a:lnTo>
                  <a:pt x="318919" y="76200"/>
                </a:lnTo>
                <a:lnTo>
                  <a:pt x="315671" y="63500"/>
                </a:lnTo>
                <a:lnTo>
                  <a:pt x="307846" y="52070"/>
                </a:lnTo>
                <a:lnTo>
                  <a:pt x="304131" y="49530"/>
                </a:lnTo>
                <a:close/>
              </a:path>
              <a:path w="325755" h="325120">
                <a:moveTo>
                  <a:pt x="102398" y="304800"/>
                </a:moveTo>
                <a:lnTo>
                  <a:pt x="91717" y="304800"/>
                </a:lnTo>
                <a:lnTo>
                  <a:pt x="84382" y="309880"/>
                </a:lnTo>
                <a:lnTo>
                  <a:pt x="75599" y="311150"/>
                </a:lnTo>
                <a:lnTo>
                  <a:pt x="97572" y="311150"/>
                </a:lnTo>
                <a:lnTo>
                  <a:pt x="98715" y="309880"/>
                </a:lnTo>
                <a:lnTo>
                  <a:pt x="99744" y="308610"/>
                </a:lnTo>
                <a:lnTo>
                  <a:pt x="102398" y="304800"/>
                </a:lnTo>
                <a:close/>
              </a:path>
              <a:path w="325755" h="325120">
                <a:moveTo>
                  <a:pt x="138690" y="196850"/>
                </a:moveTo>
                <a:lnTo>
                  <a:pt x="124759" y="200660"/>
                </a:lnTo>
                <a:lnTo>
                  <a:pt x="112520" y="209550"/>
                </a:lnTo>
                <a:lnTo>
                  <a:pt x="103376" y="223520"/>
                </a:lnTo>
                <a:lnTo>
                  <a:pt x="100328" y="238760"/>
                </a:lnTo>
                <a:lnTo>
                  <a:pt x="103376" y="254000"/>
                </a:lnTo>
                <a:lnTo>
                  <a:pt x="112520" y="267970"/>
                </a:lnTo>
                <a:lnTo>
                  <a:pt x="126296" y="276860"/>
                </a:lnTo>
                <a:lnTo>
                  <a:pt x="141984" y="280670"/>
                </a:lnTo>
                <a:lnTo>
                  <a:pt x="157672" y="276860"/>
                </a:lnTo>
                <a:lnTo>
                  <a:pt x="165544" y="271780"/>
                </a:lnTo>
                <a:lnTo>
                  <a:pt x="141984" y="271780"/>
                </a:lnTo>
                <a:lnTo>
                  <a:pt x="129414" y="269240"/>
                </a:lnTo>
                <a:lnTo>
                  <a:pt x="118375" y="262890"/>
                </a:lnTo>
                <a:lnTo>
                  <a:pt x="111045" y="251460"/>
                </a:lnTo>
                <a:lnTo>
                  <a:pt x="108600" y="238760"/>
                </a:lnTo>
                <a:lnTo>
                  <a:pt x="111040" y="226060"/>
                </a:lnTo>
                <a:lnTo>
                  <a:pt x="118362" y="214630"/>
                </a:lnTo>
                <a:lnTo>
                  <a:pt x="129408" y="208280"/>
                </a:lnTo>
                <a:lnTo>
                  <a:pt x="141982" y="205740"/>
                </a:lnTo>
                <a:lnTo>
                  <a:pt x="174450" y="205740"/>
                </a:lnTo>
                <a:lnTo>
                  <a:pt x="174823" y="204470"/>
                </a:lnTo>
                <a:lnTo>
                  <a:pt x="166127" y="204470"/>
                </a:lnTo>
                <a:lnTo>
                  <a:pt x="152937" y="198120"/>
                </a:lnTo>
                <a:lnTo>
                  <a:pt x="138690" y="196850"/>
                </a:lnTo>
                <a:close/>
              </a:path>
              <a:path w="325755" h="325120">
                <a:moveTo>
                  <a:pt x="174450" y="205740"/>
                </a:moveTo>
                <a:lnTo>
                  <a:pt x="141982" y="205740"/>
                </a:lnTo>
                <a:lnTo>
                  <a:pt x="154554" y="208280"/>
                </a:lnTo>
                <a:lnTo>
                  <a:pt x="165593" y="214630"/>
                </a:lnTo>
                <a:lnTo>
                  <a:pt x="172916" y="226060"/>
                </a:lnTo>
                <a:lnTo>
                  <a:pt x="175356" y="238760"/>
                </a:lnTo>
                <a:lnTo>
                  <a:pt x="172916" y="251460"/>
                </a:lnTo>
                <a:lnTo>
                  <a:pt x="165593" y="262890"/>
                </a:lnTo>
                <a:lnTo>
                  <a:pt x="154554" y="269240"/>
                </a:lnTo>
                <a:lnTo>
                  <a:pt x="141984" y="271780"/>
                </a:lnTo>
                <a:lnTo>
                  <a:pt x="165544" y="271780"/>
                </a:lnTo>
                <a:lnTo>
                  <a:pt x="171448" y="267970"/>
                </a:lnTo>
                <a:lnTo>
                  <a:pt x="180374" y="255270"/>
                </a:lnTo>
                <a:lnTo>
                  <a:pt x="183595" y="240030"/>
                </a:lnTo>
                <a:lnTo>
                  <a:pt x="181121" y="224790"/>
                </a:lnTo>
                <a:lnTo>
                  <a:pt x="172959" y="210820"/>
                </a:lnTo>
                <a:lnTo>
                  <a:pt x="174450" y="205740"/>
                </a:lnTo>
                <a:close/>
              </a:path>
              <a:path w="325755" h="325120">
                <a:moveTo>
                  <a:pt x="67981" y="262890"/>
                </a:moveTo>
                <a:lnTo>
                  <a:pt x="61783" y="262890"/>
                </a:lnTo>
                <a:lnTo>
                  <a:pt x="64933" y="266700"/>
                </a:lnTo>
                <a:lnTo>
                  <a:pt x="67981" y="262890"/>
                </a:lnTo>
                <a:close/>
              </a:path>
              <a:path w="325755" h="325120">
                <a:moveTo>
                  <a:pt x="215887" y="22860"/>
                </a:moveTo>
                <a:lnTo>
                  <a:pt x="158035" y="22860"/>
                </a:lnTo>
                <a:lnTo>
                  <a:pt x="201236" y="25400"/>
                </a:lnTo>
                <a:lnTo>
                  <a:pt x="236637" y="45720"/>
                </a:lnTo>
                <a:lnTo>
                  <a:pt x="258748" y="68580"/>
                </a:lnTo>
                <a:lnTo>
                  <a:pt x="264450" y="73660"/>
                </a:lnTo>
                <a:lnTo>
                  <a:pt x="213882" y="115570"/>
                </a:lnTo>
                <a:lnTo>
                  <a:pt x="164821" y="133350"/>
                </a:lnTo>
                <a:lnTo>
                  <a:pt x="122781" y="135890"/>
                </a:lnTo>
                <a:lnTo>
                  <a:pt x="80626" y="135890"/>
                </a:lnTo>
                <a:lnTo>
                  <a:pt x="85613" y="138430"/>
                </a:lnTo>
                <a:lnTo>
                  <a:pt x="93399" y="139700"/>
                </a:lnTo>
                <a:lnTo>
                  <a:pt x="103681" y="142240"/>
                </a:lnTo>
                <a:lnTo>
                  <a:pt x="107862" y="170180"/>
                </a:lnTo>
                <a:lnTo>
                  <a:pt x="96248" y="203200"/>
                </a:lnTo>
                <a:lnTo>
                  <a:pt x="78534" y="233680"/>
                </a:lnTo>
                <a:lnTo>
                  <a:pt x="64374" y="254000"/>
                </a:lnTo>
                <a:lnTo>
                  <a:pt x="74801" y="254000"/>
                </a:lnTo>
                <a:lnTo>
                  <a:pt x="78698" y="248920"/>
                </a:lnTo>
                <a:lnTo>
                  <a:pt x="98345" y="217170"/>
                </a:lnTo>
                <a:lnTo>
                  <a:pt x="114228" y="179070"/>
                </a:lnTo>
                <a:lnTo>
                  <a:pt x="113650" y="143510"/>
                </a:lnTo>
                <a:lnTo>
                  <a:pt x="150147" y="143510"/>
                </a:lnTo>
                <a:lnTo>
                  <a:pt x="171382" y="139700"/>
                </a:lnTo>
                <a:lnTo>
                  <a:pt x="193940" y="133350"/>
                </a:lnTo>
                <a:lnTo>
                  <a:pt x="203484" y="133350"/>
                </a:lnTo>
                <a:lnTo>
                  <a:pt x="205624" y="128270"/>
                </a:lnTo>
                <a:lnTo>
                  <a:pt x="211994" y="125730"/>
                </a:lnTo>
                <a:lnTo>
                  <a:pt x="231240" y="114300"/>
                </a:lnTo>
                <a:lnTo>
                  <a:pt x="259154" y="114300"/>
                </a:lnTo>
                <a:lnTo>
                  <a:pt x="256817" y="111760"/>
                </a:lnTo>
                <a:lnTo>
                  <a:pt x="249464" y="107950"/>
                </a:lnTo>
                <a:lnTo>
                  <a:pt x="241565" y="106680"/>
                </a:lnTo>
                <a:lnTo>
                  <a:pt x="249852" y="100330"/>
                </a:lnTo>
                <a:lnTo>
                  <a:pt x="257886" y="92710"/>
                </a:lnTo>
                <a:lnTo>
                  <a:pt x="265684" y="85090"/>
                </a:lnTo>
                <a:lnTo>
                  <a:pt x="273264" y="76200"/>
                </a:lnTo>
                <a:lnTo>
                  <a:pt x="275093" y="74930"/>
                </a:lnTo>
                <a:lnTo>
                  <a:pt x="273391" y="71120"/>
                </a:lnTo>
                <a:lnTo>
                  <a:pt x="272794" y="71120"/>
                </a:lnTo>
                <a:lnTo>
                  <a:pt x="269644" y="67310"/>
                </a:lnTo>
                <a:lnTo>
                  <a:pt x="263269" y="60960"/>
                </a:lnTo>
                <a:lnTo>
                  <a:pt x="264158" y="59690"/>
                </a:lnTo>
                <a:lnTo>
                  <a:pt x="264958" y="59690"/>
                </a:lnTo>
                <a:lnTo>
                  <a:pt x="265593" y="58420"/>
                </a:lnTo>
                <a:lnTo>
                  <a:pt x="267320" y="55880"/>
                </a:lnTo>
                <a:lnTo>
                  <a:pt x="268311" y="54610"/>
                </a:lnTo>
                <a:lnTo>
                  <a:pt x="257402" y="54610"/>
                </a:lnTo>
                <a:lnTo>
                  <a:pt x="242492" y="40640"/>
                </a:lnTo>
                <a:lnTo>
                  <a:pt x="215887" y="22860"/>
                </a:lnTo>
                <a:close/>
              </a:path>
              <a:path w="325755" h="325120">
                <a:moveTo>
                  <a:pt x="203484" y="133350"/>
                </a:moveTo>
                <a:lnTo>
                  <a:pt x="193940" y="133350"/>
                </a:lnTo>
                <a:lnTo>
                  <a:pt x="191719" y="143510"/>
                </a:lnTo>
                <a:lnTo>
                  <a:pt x="191857" y="152400"/>
                </a:lnTo>
                <a:lnTo>
                  <a:pt x="194318" y="162560"/>
                </a:lnTo>
                <a:lnTo>
                  <a:pt x="199070" y="171450"/>
                </a:lnTo>
                <a:lnTo>
                  <a:pt x="185411" y="177800"/>
                </a:lnTo>
                <a:lnTo>
                  <a:pt x="175826" y="186690"/>
                </a:lnTo>
                <a:lnTo>
                  <a:pt x="169627" y="196850"/>
                </a:lnTo>
                <a:lnTo>
                  <a:pt x="166127" y="204470"/>
                </a:lnTo>
                <a:lnTo>
                  <a:pt x="174823" y="204470"/>
                </a:lnTo>
                <a:lnTo>
                  <a:pt x="175196" y="203200"/>
                </a:lnTo>
                <a:lnTo>
                  <a:pt x="180563" y="194310"/>
                </a:lnTo>
                <a:lnTo>
                  <a:pt x="190251" y="184150"/>
                </a:lnTo>
                <a:lnTo>
                  <a:pt x="205446" y="179070"/>
                </a:lnTo>
                <a:lnTo>
                  <a:pt x="226909" y="179070"/>
                </a:lnTo>
                <a:lnTo>
                  <a:pt x="220628" y="177800"/>
                </a:lnTo>
                <a:lnTo>
                  <a:pt x="209599" y="171450"/>
                </a:lnTo>
                <a:lnTo>
                  <a:pt x="202875" y="161290"/>
                </a:lnTo>
                <a:lnTo>
                  <a:pt x="199920" y="151130"/>
                </a:lnTo>
                <a:lnTo>
                  <a:pt x="200810" y="139700"/>
                </a:lnTo>
                <a:lnTo>
                  <a:pt x="203484" y="133350"/>
                </a:lnTo>
                <a:close/>
              </a:path>
              <a:path w="325755" h="325120">
                <a:moveTo>
                  <a:pt x="226909" y="179070"/>
                </a:moveTo>
                <a:lnTo>
                  <a:pt x="205446" y="179070"/>
                </a:lnTo>
                <a:lnTo>
                  <a:pt x="219059" y="186690"/>
                </a:lnTo>
                <a:lnTo>
                  <a:pt x="234273" y="189230"/>
                </a:lnTo>
                <a:lnTo>
                  <a:pt x="249371" y="185420"/>
                </a:lnTo>
                <a:lnTo>
                  <a:pt x="256950" y="180340"/>
                </a:lnTo>
                <a:lnTo>
                  <a:pt x="233189" y="180340"/>
                </a:lnTo>
                <a:lnTo>
                  <a:pt x="226909" y="179070"/>
                </a:lnTo>
                <a:close/>
              </a:path>
              <a:path w="325755" h="325120">
                <a:moveTo>
                  <a:pt x="259154" y="114300"/>
                </a:moveTo>
                <a:lnTo>
                  <a:pt x="238295" y="114300"/>
                </a:lnTo>
                <a:lnTo>
                  <a:pt x="245051" y="116840"/>
                </a:lnTo>
                <a:lnTo>
                  <a:pt x="251292" y="119380"/>
                </a:lnTo>
                <a:lnTo>
                  <a:pt x="256805" y="124460"/>
                </a:lnTo>
                <a:lnTo>
                  <a:pt x="264118" y="134620"/>
                </a:lnTo>
                <a:lnTo>
                  <a:pt x="266550" y="147320"/>
                </a:lnTo>
                <a:lnTo>
                  <a:pt x="264104" y="160020"/>
                </a:lnTo>
                <a:lnTo>
                  <a:pt x="256779" y="171450"/>
                </a:lnTo>
                <a:lnTo>
                  <a:pt x="245750" y="177800"/>
                </a:lnTo>
                <a:lnTo>
                  <a:pt x="233189" y="180340"/>
                </a:lnTo>
                <a:lnTo>
                  <a:pt x="256950" y="180340"/>
                </a:lnTo>
                <a:lnTo>
                  <a:pt x="262634" y="176530"/>
                </a:lnTo>
                <a:lnTo>
                  <a:pt x="271780" y="162560"/>
                </a:lnTo>
                <a:lnTo>
                  <a:pt x="274834" y="147320"/>
                </a:lnTo>
                <a:lnTo>
                  <a:pt x="271794" y="132080"/>
                </a:lnTo>
                <a:lnTo>
                  <a:pt x="262659" y="118110"/>
                </a:lnTo>
                <a:lnTo>
                  <a:pt x="259154" y="114300"/>
                </a:lnTo>
                <a:close/>
              </a:path>
              <a:path w="325755" h="325120">
                <a:moveTo>
                  <a:pt x="150147" y="143510"/>
                </a:moveTo>
                <a:lnTo>
                  <a:pt x="113650" y="143510"/>
                </a:lnTo>
                <a:lnTo>
                  <a:pt x="130735" y="144780"/>
                </a:lnTo>
                <a:lnTo>
                  <a:pt x="150147" y="143510"/>
                </a:lnTo>
                <a:close/>
              </a:path>
              <a:path w="325755" h="325120">
                <a:moveTo>
                  <a:pt x="79678" y="127000"/>
                </a:moveTo>
                <a:lnTo>
                  <a:pt x="77277" y="128270"/>
                </a:lnTo>
                <a:lnTo>
                  <a:pt x="75588" y="132080"/>
                </a:lnTo>
                <a:lnTo>
                  <a:pt x="76617" y="134620"/>
                </a:lnTo>
                <a:lnTo>
                  <a:pt x="78738" y="135890"/>
                </a:lnTo>
                <a:lnTo>
                  <a:pt x="122781" y="135890"/>
                </a:lnTo>
                <a:lnTo>
                  <a:pt x="93274" y="130810"/>
                </a:lnTo>
                <a:lnTo>
                  <a:pt x="81811" y="128270"/>
                </a:lnTo>
                <a:lnTo>
                  <a:pt x="79678" y="127000"/>
                </a:lnTo>
                <a:close/>
              </a:path>
              <a:path w="325755" h="325120">
                <a:moveTo>
                  <a:pt x="96031" y="7620"/>
                </a:moveTo>
                <a:lnTo>
                  <a:pt x="64379" y="7620"/>
                </a:lnTo>
                <a:lnTo>
                  <a:pt x="82875" y="8890"/>
                </a:lnTo>
                <a:lnTo>
                  <a:pt x="98207" y="17780"/>
                </a:lnTo>
                <a:lnTo>
                  <a:pt x="102004" y="21590"/>
                </a:lnTo>
                <a:lnTo>
                  <a:pt x="104773" y="26670"/>
                </a:lnTo>
                <a:lnTo>
                  <a:pt x="106602" y="31750"/>
                </a:lnTo>
                <a:lnTo>
                  <a:pt x="95456" y="38100"/>
                </a:lnTo>
                <a:lnTo>
                  <a:pt x="84589" y="45720"/>
                </a:lnTo>
                <a:lnTo>
                  <a:pt x="54655" y="73660"/>
                </a:lnTo>
                <a:lnTo>
                  <a:pt x="32370" y="106680"/>
                </a:lnTo>
                <a:lnTo>
                  <a:pt x="42369" y="106680"/>
                </a:lnTo>
                <a:lnTo>
                  <a:pt x="69861" y="69850"/>
                </a:lnTo>
                <a:lnTo>
                  <a:pt x="112441" y="38100"/>
                </a:lnTo>
                <a:lnTo>
                  <a:pt x="142837" y="27940"/>
                </a:lnTo>
                <a:lnTo>
                  <a:pt x="114057" y="27940"/>
                </a:lnTo>
                <a:lnTo>
                  <a:pt x="111809" y="21590"/>
                </a:lnTo>
                <a:lnTo>
                  <a:pt x="108431" y="16510"/>
                </a:lnTo>
                <a:lnTo>
                  <a:pt x="104062" y="12700"/>
                </a:lnTo>
                <a:lnTo>
                  <a:pt x="96031" y="7620"/>
                </a:lnTo>
                <a:close/>
              </a:path>
              <a:path w="325755" h="325120">
                <a:moveTo>
                  <a:pt x="284441" y="40640"/>
                </a:moveTo>
                <a:lnTo>
                  <a:pt x="272536" y="43180"/>
                </a:lnTo>
                <a:lnTo>
                  <a:pt x="262456" y="48260"/>
                </a:lnTo>
                <a:lnTo>
                  <a:pt x="261008" y="50800"/>
                </a:lnTo>
                <a:lnTo>
                  <a:pt x="259738" y="52070"/>
                </a:lnTo>
                <a:lnTo>
                  <a:pt x="258202" y="54610"/>
                </a:lnTo>
                <a:lnTo>
                  <a:pt x="268311" y="54610"/>
                </a:lnTo>
                <a:lnTo>
                  <a:pt x="275656" y="50800"/>
                </a:lnTo>
                <a:lnTo>
                  <a:pt x="284446" y="49530"/>
                </a:lnTo>
                <a:lnTo>
                  <a:pt x="304131" y="49530"/>
                </a:lnTo>
                <a:lnTo>
                  <a:pt x="296701" y="44450"/>
                </a:lnTo>
                <a:lnTo>
                  <a:pt x="284441" y="40640"/>
                </a:lnTo>
                <a:close/>
              </a:path>
              <a:path w="325755" h="325120">
                <a:moveTo>
                  <a:pt x="184142" y="13970"/>
                </a:moveTo>
                <a:lnTo>
                  <a:pt x="149462" y="16510"/>
                </a:lnTo>
                <a:lnTo>
                  <a:pt x="114057" y="27940"/>
                </a:lnTo>
                <a:lnTo>
                  <a:pt x="142837" y="27940"/>
                </a:lnTo>
                <a:lnTo>
                  <a:pt x="158035" y="22860"/>
                </a:lnTo>
                <a:lnTo>
                  <a:pt x="215887" y="22860"/>
                </a:lnTo>
                <a:lnTo>
                  <a:pt x="184142" y="13970"/>
                </a:lnTo>
                <a:close/>
              </a:path>
            </a:pathLst>
          </a:custGeom>
          <a:solidFill>
            <a:srgbClr val="2813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bk object 58"/>
          <p:cNvSpPr/>
          <p:nvPr/>
        </p:nvSpPr>
        <p:spPr>
          <a:xfrm>
            <a:off x="3077413" y="348181"/>
            <a:ext cx="64769" cy="64769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47472" y="0"/>
                </a:moveTo>
                <a:lnTo>
                  <a:pt x="44589" y="1028"/>
                </a:lnTo>
                <a:lnTo>
                  <a:pt x="1028" y="44589"/>
                </a:lnTo>
                <a:lnTo>
                  <a:pt x="0" y="47472"/>
                </a:lnTo>
                <a:lnTo>
                  <a:pt x="558" y="53378"/>
                </a:lnTo>
                <a:lnTo>
                  <a:pt x="2133" y="56032"/>
                </a:lnTo>
                <a:lnTo>
                  <a:pt x="4584" y="57708"/>
                </a:lnTo>
                <a:lnTo>
                  <a:pt x="16945" y="63290"/>
                </a:lnTo>
                <a:lnTo>
                  <a:pt x="30025" y="64389"/>
                </a:lnTo>
                <a:lnTo>
                  <a:pt x="42625" y="61105"/>
                </a:lnTo>
                <a:lnTo>
                  <a:pt x="49784" y="56146"/>
                </a:lnTo>
                <a:lnTo>
                  <a:pt x="29241" y="56146"/>
                </a:lnTo>
                <a:lnTo>
                  <a:pt x="18959" y="55257"/>
                </a:lnTo>
                <a:lnTo>
                  <a:pt x="9232" y="50850"/>
                </a:lnTo>
                <a:lnTo>
                  <a:pt x="8674" y="50469"/>
                </a:lnTo>
                <a:lnTo>
                  <a:pt x="8547" y="49936"/>
                </a:lnTo>
                <a:lnTo>
                  <a:pt x="8509" y="48806"/>
                </a:lnTo>
                <a:lnTo>
                  <a:pt x="48806" y="8509"/>
                </a:lnTo>
                <a:lnTo>
                  <a:pt x="49352" y="8483"/>
                </a:lnTo>
                <a:lnTo>
                  <a:pt x="59469" y="8483"/>
                </a:lnTo>
                <a:lnTo>
                  <a:pt x="57708" y="4584"/>
                </a:lnTo>
                <a:lnTo>
                  <a:pt x="56032" y="2133"/>
                </a:lnTo>
                <a:lnTo>
                  <a:pt x="53378" y="558"/>
                </a:lnTo>
                <a:lnTo>
                  <a:pt x="47472" y="0"/>
                </a:lnTo>
                <a:close/>
              </a:path>
              <a:path w="64769" h="64770">
                <a:moveTo>
                  <a:pt x="59469" y="8483"/>
                </a:moveTo>
                <a:lnTo>
                  <a:pt x="49352" y="8483"/>
                </a:lnTo>
                <a:lnTo>
                  <a:pt x="49936" y="8547"/>
                </a:lnTo>
                <a:lnTo>
                  <a:pt x="50469" y="8674"/>
                </a:lnTo>
                <a:lnTo>
                  <a:pt x="50850" y="9232"/>
                </a:lnTo>
                <a:lnTo>
                  <a:pt x="55259" y="18959"/>
                </a:lnTo>
                <a:lnTo>
                  <a:pt x="56151" y="29241"/>
                </a:lnTo>
                <a:lnTo>
                  <a:pt x="53602" y="39133"/>
                </a:lnTo>
                <a:lnTo>
                  <a:pt x="47688" y="47688"/>
                </a:lnTo>
                <a:lnTo>
                  <a:pt x="39133" y="53597"/>
                </a:lnTo>
                <a:lnTo>
                  <a:pt x="29241" y="56146"/>
                </a:lnTo>
                <a:lnTo>
                  <a:pt x="49784" y="56146"/>
                </a:lnTo>
                <a:lnTo>
                  <a:pt x="53543" y="53543"/>
                </a:lnTo>
                <a:lnTo>
                  <a:pt x="61105" y="42625"/>
                </a:lnTo>
                <a:lnTo>
                  <a:pt x="64389" y="30025"/>
                </a:lnTo>
                <a:lnTo>
                  <a:pt x="63290" y="16945"/>
                </a:lnTo>
                <a:lnTo>
                  <a:pt x="59469" y="8483"/>
                </a:lnTo>
                <a:close/>
              </a:path>
            </a:pathLst>
          </a:custGeom>
          <a:solidFill>
            <a:srgbClr val="2813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bk object 59"/>
          <p:cNvSpPr/>
          <p:nvPr/>
        </p:nvSpPr>
        <p:spPr>
          <a:xfrm>
            <a:off x="2996770" y="360485"/>
            <a:ext cx="33020" cy="33020"/>
          </a:xfrm>
          <a:custGeom>
            <a:avLst/>
            <a:gdLst/>
            <a:ahLst/>
            <a:cxnLst/>
            <a:rect l="l" t="t" r="r" b="b"/>
            <a:pathLst>
              <a:path w="33019" h="33020">
                <a:moveTo>
                  <a:pt x="30718" y="0"/>
                </a:moveTo>
                <a:lnTo>
                  <a:pt x="289" y="27266"/>
                </a:lnTo>
                <a:lnTo>
                  <a:pt x="187" y="28397"/>
                </a:lnTo>
                <a:lnTo>
                  <a:pt x="99" y="28994"/>
                </a:lnTo>
                <a:lnTo>
                  <a:pt x="0" y="30111"/>
                </a:lnTo>
                <a:lnTo>
                  <a:pt x="1381" y="32092"/>
                </a:lnTo>
                <a:lnTo>
                  <a:pt x="4963" y="32816"/>
                </a:lnTo>
                <a:lnTo>
                  <a:pt x="6347" y="32346"/>
                </a:lnTo>
                <a:lnTo>
                  <a:pt x="7846" y="30835"/>
                </a:lnTo>
                <a:lnTo>
                  <a:pt x="8252" y="30111"/>
                </a:lnTo>
                <a:lnTo>
                  <a:pt x="8468" y="28994"/>
                </a:lnTo>
                <a:lnTo>
                  <a:pt x="8570" y="27571"/>
                </a:lnTo>
                <a:lnTo>
                  <a:pt x="9382" y="21322"/>
                </a:lnTo>
                <a:lnTo>
                  <a:pt x="12208" y="15249"/>
                </a:lnTo>
                <a:lnTo>
                  <a:pt x="18264" y="10533"/>
                </a:lnTo>
                <a:lnTo>
                  <a:pt x="28763" y="8356"/>
                </a:lnTo>
                <a:lnTo>
                  <a:pt x="31036" y="8280"/>
                </a:lnTo>
                <a:lnTo>
                  <a:pt x="32827" y="6362"/>
                </a:lnTo>
                <a:lnTo>
                  <a:pt x="32649" y="1790"/>
                </a:lnTo>
                <a:lnTo>
                  <a:pt x="30718" y="0"/>
                </a:lnTo>
                <a:close/>
              </a:path>
            </a:pathLst>
          </a:custGeom>
          <a:solidFill>
            <a:srgbClr val="2813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bk object 60"/>
          <p:cNvSpPr/>
          <p:nvPr/>
        </p:nvSpPr>
        <p:spPr>
          <a:xfrm>
            <a:off x="3087978" y="269278"/>
            <a:ext cx="33020" cy="33020"/>
          </a:xfrm>
          <a:custGeom>
            <a:avLst/>
            <a:gdLst/>
            <a:ahLst/>
            <a:cxnLst/>
            <a:rect l="l" t="t" r="r" b="b"/>
            <a:pathLst>
              <a:path w="33019" h="33020">
                <a:moveTo>
                  <a:pt x="30731" y="0"/>
                </a:moveTo>
                <a:lnTo>
                  <a:pt x="289" y="27266"/>
                </a:lnTo>
                <a:lnTo>
                  <a:pt x="187" y="28397"/>
                </a:lnTo>
                <a:lnTo>
                  <a:pt x="101" y="28981"/>
                </a:lnTo>
                <a:lnTo>
                  <a:pt x="0" y="30111"/>
                </a:lnTo>
                <a:lnTo>
                  <a:pt x="1381" y="32092"/>
                </a:lnTo>
                <a:lnTo>
                  <a:pt x="4963" y="32816"/>
                </a:lnTo>
                <a:lnTo>
                  <a:pt x="6347" y="32334"/>
                </a:lnTo>
                <a:lnTo>
                  <a:pt x="7846" y="30835"/>
                </a:lnTo>
                <a:lnTo>
                  <a:pt x="8252" y="30111"/>
                </a:lnTo>
                <a:lnTo>
                  <a:pt x="8481" y="28981"/>
                </a:lnTo>
                <a:lnTo>
                  <a:pt x="8570" y="27571"/>
                </a:lnTo>
                <a:lnTo>
                  <a:pt x="9383" y="21320"/>
                </a:lnTo>
                <a:lnTo>
                  <a:pt x="12213" y="15246"/>
                </a:lnTo>
                <a:lnTo>
                  <a:pt x="18269" y="10533"/>
                </a:lnTo>
                <a:lnTo>
                  <a:pt x="28763" y="8369"/>
                </a:lnTo>
                <a:lnTo>
                  <a:pt x="31036" y="8267"/>
                </a:lnTo>
                <a:lnTo>
                  <a:pt x="32827" y="6349"/>
                </a:lnTo>
                <a:lnTo>
                  <a:pt x="32649" y="1777"/>
                </a:lnTo>
                <a:lnTo>
                  <a:pt x="30731" y="0"/>
                </a:lnTo>
                <a:close/>
              </a:path>
            </a:pathLst>
          </a:custGeom>
          <a:solidFill>
            <a:srgbClr val="2813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bk object 61"/>
          <p:cNvSpPr/>
          <p:nvPr/>
        </p:nvSpPr>
        <p:spPr>
          <a:xfrm>
            <a:off x="3116256" y="329453"/>
            <a:ext cx="41275" cy="13970"/>
          </a:xfrm>
          <a:custGeom>
            <a:avLst/>
            <a:gdLst/>
            <a:ahLst/>
            <a:cxnLst/>
            <a:rect l="l" t="t" r="r" b="b"/>
            <a:pathLst>
              <a:path w="41275" h="13970">
                <a:moveTo>
                  <a:pt x="40935" y="8120"/>
                </a:moveTo>
                <a:lnTo>
                  <a:pt x="14651" y="8120"/>
                </a:lnTo>
                <a:lnTo>
                  <a:pt x="23316" y="8670"/>
                </a:lnTo>
                <a:lnTo>
                  <a:pt x="34556" y="12869"/>
                </a:lnTo>
                <a:lnTo>
                  <a:pt x="36601" y="13962"/>
                </a:lnTo>
                <a:lnTo>
                  <a:pt x="39090" y="13161"/>
                </a:lnTo>
                <a:lnTo>
                  <a:pt x="41249" y="9174"/>
                </a:lnTo>
                <a:lnTo>
                  <a:pt x="40935" y="8120"/>
                </a:lnTo>
                <a:close/>
              </a:path>
              <a:path w="41275" h="13970">
                <a:moveTo>
                  <a:pt x="12931" y="0"/>
                </a:moveTo>
                <a:lnTo>
                  <a:pt x="5501" y="1767"/>
                </a:lnTo>
                <a:lnTo>
                  <a:pt x="2565" y="3116"/>
                </a:lnTo>
                <a:lnTo>
                  <a:pt x="634" y="4271"/>
                </a:lnTo>
                <a:lnTo>
                  <a:pt x="0" y="6786"/>
                </a:lnTo>
                <a:lnTo>
                  <a:pt x="2285" y="10710"/>
                </a:lnTo>
                <a:lnTo>
                  <a:pt x="4825" y="11358"/>
                </a:lnTo>
                <a:lnTo>
                  <a:pt x="6794" y="10228"/>
                </a:lnTo>
                <a:lnTo>
                  <a:pt x="8998" y="9283"/>
                </a:lnTo>
                <a:lnTo>
                  <a:pt x="14651" y="8120"/>
                </a:lnTo>
                <a:lnTo>
                  <a:pt x="40935" y="8120"/>
                </a:lnTo>
                <a:lnTo>
                  <a:pt x="40500" y="6659"/>
                </a:lnTo>
                <a:lnTo>
                  <a:pt x="38480" y="5580"/>
                </a:lnTo>
                <a:lnTo>
                  <a:pt x="24157" y="406"/>
                </a:lnTo>
                <a:lnTo>
                  <a:pt x="12931" y="0"/>
                </a:lnTo>
                <a:close/>
              </a:path>
            </a:pathLst>
          </a:custGeom>
          <a:solidFill>
            <a:srgbClr val="2813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bk object 62"/>
          <p:cNvSpPr/>
          <p:nvPr/>
        </p:nvSpPr>
        <p:spPr>
          <a:xfrm>
            <a:off x="1359058" y="337082"/>
            <a:ext cx="546257" cy="468397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bk object 63"/>
          <p:cNvSpPr/>
          <p:nvPr/>
        </p:nvSpPr>
        <p:spPr>
          <a:xfrm>
            <a:off x="3348255" y="1505142"/>
            <a:ext cx="546257" cy="468397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bk object 64"/>
          <p:cNvSpPr/>
          <p:nvPr/>
        </p:nvSpPr>
        <p:spPr>
          <a:xfrm>
            <a:off x="1716549" y="2479140"/>
            <a:ext cx="737455" cy="62371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bk object 65"/>
          <p:cNvSpPr/>
          <p:nvPr/>
        </p:nvSpPr>
        <p:spPr>
          <a:xfrm>
            <a:off x="0" y="250399"/>
            <a:ext cx="497111" cy="757725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bk object 66"/>
          <p:cNvSpPr/>
          <p:nvPr/>
        </p:nvSpPr>
        <p:spPr>
          <a:xfrm>
            <a:off x="0" y="1964129"/>
            <a:ext cx="314325" cy="107950"/>
          </a:xfrm>
          <a:custGeom>
            <a:avLst/>
            <a:gdLst/>
            <a:ahLst/>
            <a:cxnLst/>
            <a:rect l="l" t="t" r="r" b="b"/>
            <a:pathLst>
              <a:path w="314325" h="107950">
                <a:moveTo>
                  <a:pt x="57910" y="64388"/>
                </a:moveTo>
                <a:lnTo>
                  <a:pt x="56056" y="65531"/>
                </a:lnTo>
                <a:lnTo>
                  <a:pt x="50976" y="68452"/>
                </a:lnTo>
                <a:lnTo>
                  <a:pt x="43712" y="72770"/>
                </a:lnTo>
                <a:lnTo>
                  <a:pt x="39025" y="75691"/>
                </a:lnTo>
                <a:lnTo>
                  <a:pt x="36460" y="77215"/>
                </a:lnTo>
                <a:lnTo>
                  <a:pt x="28548" y="81787"/>
                </a:lnTo>
                <a:lnTo>
                  <a:pt x="25309" y="83692"/>
                </a:lnTo>
                <a:lnTo>
                  <a:pt x="9041" y="89661"/>
                </a:lnTo>
                <a:lnTo>
                  <a:pt x="6120" y="90169"/>
                </a:lnTo>
                <a:lnTo>
                  <a:pt x="3592" y="90423"/>
                </a:lnTo>
                <a:lnTo>
                  <a:pt x="1598" y="90804"/>
                </a:lnTo>
                <a:lnTo>
                  <a:pt x="0" y="90804"/>
                </a:lnTo>
                <a:lnTo>
                  <a:pt x="0" y="107441"/>
                </a:lnTo>
                <a:lnTo>
                  <a:pt x="1713" y="107441"/>
                </a:lnTo>
                <a:lnTo>
                  <a:pt x="43953" y="92582"/>
                </a:lnTo>
                <a:lnTo>
                  <a:pt x="49389" y="89026"/>
                </a:lnTo>
                <a:lnTo>
                  <a:pt x="53656" y="86486"/>
                </a:lnTo>
                <a:lnTo>
                  <a:pt x="58901" y="83438"/>
                </a:lnTo>
                <a:lnTo>
                  <a:pt x="57910" y="64388"/>
                </a:lnTo>
                <a:close/>
              </a:path>
              <a:path w="314325" h="107950">
                <a:moveTo>
                  <a:pt x="92569" y="78866"/>
                </a:moveTo>
                <a:lnTo>
                  <a:pt x="93508" y="96773"/>
                </a:lnTo>
                <a:lnTo>
                  <a:pt x="95807" y="97154"/>
                </a:lnTo>
                <a:lnTo>
                  <a:pt x="98538" y="97408"/>
                </a:lnTo>
                <a:lnTo>
                  <a:pt x="100290" y="97535"/>
                </a:lnTo>
                <a:lnTo>
                  <a:pt x="103414" y="97535"/>
                </a:lnTo>
                <a:lnTo>
                  <a:pt x="142365" y="82803"/>
                </a:lnTo>
                <a:lnTo>
                  <a:pt x="143932" y="80898"/>
                </a:lnTo>
                <a:lnTo>
                  <a:pt x="99998" y="80898"/>
                </a:lnTo>
                <a:lnTo>
                  <a:pt x="96048" y="80263"/>
                </a:lnTo>
                <a:lnTo>
                  <a:pt x="92569" y="78866"/>
                </a:lnTo>
                <a:close/>
              </a:path>
              <a:path w="314325" h="107950">
                <a:moveTo>
                  <a:pt x="85736" y="74802"/>
                </a:moveTo>
                <a:lnTo>
                  <a:pt x="76973" y="79374"/>
                </a:lnTo>
                <a:lnTo>
                  <a:pt x="73341" y="81533"/>
                </a:lnTo>
                <a:lnTo>
                  <a:pt x="69594" y="83565"/>
                </a:lnTo>
                <a:lnTo>
                  <a:pt x="74281" y="87502"/>
                </a:lnTo>
                <a:lnTo>
                  <a:pt x="78370" y="90677"/>
                </a:lnTo>
                <a:lnTo>
                  <a:pt x="84110" y="93471"/>
                </a:lnTo>
                <a:lnTo>
                  <a:pt x="93508" y="96773"/>
                </a:lnTo>
                <a:lnTo>
                  <a:pt x="92569" y="78866"/>
                </a:lnTo>
                <a:lnTo>
                  <a:pt x="91299" y="78231"/>
                </a:lnTo>
                <a:lnTo>
                  <a:pt x="88911" y="76961"/>
                </a:lnTo>
                <a:lnTo>
                  <a:pt x="85736" y="74802"/>
                </a:lnTo>
                <a:close/>
              </a:path>
              <a:path w="314325" h="107950">
                <a:moveTo>
                  <a:pt x="90918" y="47243"/>
                </a:moveTo>
                <a:lnTo>
                  <a:pt x="88454" y="48259"/>
                </a:lnTo>
                <a:lnTo>
                  <a:pt x="79322" y="52577"/>
                </a:lnTo>
                <a:lnTo>
                  <a:pt x="71360" y="56895"/>
                </a:lnTo>
                <a:lnTo>
                  <a:pt x="57910" y="64388"/>
                </a:lnTo>
                <a:lnTo>
                  <a:pt x="58901" y="83438"/>
                </a:lnTo>
                <a:lnTo>
                  <a:pt x="60298" y="82549"/>
                </a:lnTo>
                <a:lnTo>
                  <a:pt x="77697" y="72770"/>
                </a:lnTo>
                <a:lnTo>
                  <a:pt x="80986" y="70865"/>
                </a:lnTo>
                <a:lnTo>
                  <a:pt x="89889" y="66293"/>
                </a:lnTo>
                <a:lnTo>
                  <a:pt x="91870" y="65404"/>
                </a:lnTo>
                <a:lnTo>
                  <a:pt x="90918" y="47243"/>
                </a:lnTo>
                <a:close/>
              </a:path>
              <a:path w="314325" h="107950">
                <a:moveTo>
                  <a:pt x="145141" y="16128"/>
                </a:moveTo>
                <a:lnTo>
                  <a:pt x="111593" y="16128"/>
                </a:lnTo>
                <a:lnTo>
                  <a:pt x="118502" y="17652"/>
                </a:lnTo>
                <a:lnTo>
                  <a:pt x="126973" y="21843"/>
                </a:lnTo>
                <a:lnTo>
                  <a:pt x="138132" y="50545"/>
                </a:lnTo>
                <a:lnTo>
                  <a:pt x="138024" y="53466"/>
                </a:lnTo>
                <a:lnTo>
                  <a:pt x="120953" y="76580"/>
                </a:lnTo>
                <a:lnTo>
                  <a:pt x="119531" y="77215"/>
                </a:lnTo>
                <a:lnTo>
                  <a:pt x="117397" y="77977"/>
                </a:lnTo>
                <a:lnTo>
                  <a:pt x="115873" y="78485"/>
                </a:lnTo>
                <a:lnTo>
                  <a:pt x="111517" y="79628"/>
                </a:lnTo>
                <a:lnTo>
                  <a:pt x="108647" y="80009"/>
                </a:lnTo>
                <a:lnTo>
                  <a:pt x="106107" y="80390"/>
                </a:lnTo>
                <a:lnTo>
                  <a:pt x="105421" y="80390"/>
                </a:lnTo>
                <a:lnTo>
                  <a:pt x="99998" y="80898"/>
                </a:lnTo>
                <a:lnTo>
                  <a:pt x="143932" y="80898"/>
                </a:lnTo>
                <a:lnTo>
                  <a:pt x="145185" y="79374"/>
                </a:lnTo>
                <a:lnTo>
                  <a:pt x="149909" y="72389"/>
                </a:lnTo>
                <a:lnTo>
                  <a:pt x="151497" y="69341"/>
                </a:lnTo>
                <a:lnTo>
                  <a:pt x="152322" y="66928"/>
                </a:lnTo>
                <a:lnTo>
                  <a:pt x="153109" y="64896"/>
                </a:lnTo>
                <a:lnTo>
                  <a:pt x="154931" y="54101"/>
                </a:lnTo>
                <a:lnTo>
                  <a:pt x="154889" y="46608"/>
                </a:lnTo>
                <a:lnTo>
                  <a:pt x="154483" y="43179"/>
                </a:lnTo>
                <a:lnTo>
                  <a:pt x="153659" y="38480"/>
                </a:lnTo>
                <a:lnTo>
                  <a:pt x="153541" y="37591"/>
                </a:lnTo>
                <a:lnTo>
                  <a:pt x="146315" y="17525"/>
                </a:lnTo>
                <a:lnTo>
                  <a:pt x="145141" y="16128"/>
                </a:lnTo>
                <a:close/>
              </a:path>
              <a:path w="314325" h="107950">
                <a:moveTo>
                  <a:pt x="22477" y="39242"/>
                </a:moveTo>
                <a:lnTo>
                  <a:pt x="14959" y="43052"/>
                </a:lnTo>
                <a:lnTo>
                  <a:pt x="10603" y="45084"/>
                </a:lnTo>
                <a:lnTo>
                  <a:pt x="0" y="49402"/>
                </a:lnTo>
                <a:lnTo>
                  <a:pt x="0" y="67309"/>
                </a:lnTo>
                <a:lnTo>
                  <a:pt x="35241" y="51688"/>
                </a:lnTo>
                <a:lnTo>
                  <a:pt x="33488" y="49529"/>
                </a:lnTo>
                <a:lnTo>
                  <a:pt x="32371" y="48386"/>
                </a:lnTo>
                <a:lnTo>
                  <a:pt x="26922" y="43179"/>
                </a:lnTo>
                <a:lnTo>
                  <a:pt x="26465" y="42798"/>
                </a:lnTo>
                <a:lnTo>
                  <a:pt x="22477" y="39242"/>
                </a:lnTo>
                <a:close/>
              </a:path>
              <a:path w="314325" h="107950">
                <a:moveTo>
                  <a:pt x="129360" y="33908"/>
                </a:moveTo>
                <a:lnTo>
                  <a:pt x="90918" y="47243"/>
                </a:lnTo>
                <a:lnTo>
                  <a:pt x="91870" y="65404"/>
                </a:lnTo>
                <a:lnTo>
                  <a:pt x="96404" y="63118"/>
                </a:lnTo>
                <a:lnTo>
                  <a:pt x="100557" y="61340"/>
                </a:lnTo>
                <a:lnTo>
                  <a:pt x="110958" y="57149"/>
                </a:lnTo>
                <a:lnTo>
                  <a:pt x="114667" y="56006"/>
                </a:lnTo>
                <a:lnTo>
                  <a:pt x="122172" y="53466"/>
                </a:lnTo>
                <a:lnTo>
                  <a:pt x="126338" y="52196"/>
                </a:lnTo>
                <a:lnTo>
                  <a:pt x="132370" y="50545"/>
                </a:lnTo>
                <a:lnTo>
                  <a:pt x="132167" y="46608"/>
                </a:lnTo>
                <a:lnTo>
                  <a:pt x="131910" y="44195"/>
                </a:lnTo>
                <a:lnTo>
                  <a:pt x="130510" y="38099"/>
                </a:lnTo>
                <a:lnTo>
                  <a:pt x="129360" y="33908"/>
                </a:lnTo>
                <a:close/>
              </a:path>
              <a:path w="314325" h="107950">
                <a:moveTo>
                  <a:pt x="41745" y="26415"/>
                </a:moveTo>
                <a:lnTo>
                  <a:pt x="10285" y="26415"/>
                </a:lnTo>
                <a:lnTo>
                  <a:pt x="15086" y="27939"/>
                </a:lnTo>
                <a:lnTo>
                  <a:pt x="19493" y="30606"/>
                </a:lnTo>
                <a:lnTo>
                  <a:pt x="38644" y="47243"/>
                </a:lnTo>
                <a:lnTo>
                  <a:pt x="40668" y="49529"/>
                </a:lnTo>
                <a:lnTo>
                  <a:pt x="41705" y="50799"/>
                </a:lnTo>
                <a:lnTo>
                  <a:pt x="44283" y="54228"/>
                </a:lnTo>
                <a:lnTo>
                  <a:pt x="49973" y="62483"/>
                </a:lnTo>
                <a:lnTo>
                  <a:pt x="52360" y="61086"/>
                </a:lnTo>
                <a:lnTo>
                  <a:pt x="57580" y="58165"/>
                </a:lnTo>
                <a:lnTo>
                  <a:pt x="56780" y="42798"/>
                </a:lnTo>
                <a:lnTo>
                  <a:pt x="55218" y="40893"/>
                </a:lnTo>
                <a:lnTo>
                  <a:pt x="53033" y="38353"/>
                </a:lnTo>
                <a:lnTo>
                  <a:pt x="51598" y="36575"/>
                </a:lnTo>
                <a:lnTo>
                  <a:pt x="47915" y="32511"/>
                </a:lnTo>
                <a:lnTo>
                  <a:pt x="46836" y="31495"/>
                </a:lnTo>
                <a:lnTo>
                  <a:pt x="43394" y="27939"/>
                </a:lnTo>
                <a:lnTo>
                  <a:pt x="42607" y="27177"/>
                </a:lnTo>
                <a:lnTo>
                  <a:pt x="41745" y="26415"/>
                </a:lnTo>
                <a:close/>
              </a:path>
              <a:path w="314325" h="107950">
                <a:moveTo>
                  <a:pt x="56780" y="42798"/>
                </a:moveTo>
                <a:lnTo>
                  <a:pt x="57580" y="58165"/>
                </a:lnTo>
                <a:lnTo>
                  <a:pt x="61542" y="56006"/>
                </a:lnTo>
                <a:lnTo>
                  <a:pt x="64743" y="54101"/>
                </a:lnTo>
                <a:lnTo>
                  <a:pt x="63498" y="52450"/>
                </a:lnTo>
                <a:lnTo>
                  <a:pt x="57872" y="44195"/>
                </a:lnTo>
                <a:lnTo>
                  <a:pt x="56780" y="42798"/>
                </a:lnTo>
                <a:close/>
              </a:path>
              <a:path w="314325" h="107950">
                <a:moveTo>
                  <a:pt x="88619" y="3301"/>
                </a:moveTo>
                <a:lnTo>
                  <a:pt x="81558" y="5714"/>
                </a:lnTo>
                <a:lnTo>
                  <a:pt x="75449" y="9143"/>
                </a:lnTo>
                <a:lnTo>
                  <a:pt x="64730" y="14858"/>
                </a:lnTo>
                <a:lnTo>
                  <a:pt x="59739" y="18033"/>
                </a:lnTo>
                <a:lnTo>
                  <a:pt x="55612" y="20573"/>
                </a:lnTo>
                <a:lnTo>
                  <a:pt x="56259" y="33019"/>
                </a:lnTo>
                <a:lnTo>
                  <a:pt x="57375" y="34289"/>
                </a:lnTo>
                <a:lnTo>
                  <a:pt x="59980" y="37591"/>
                </a:lnTo>
                <a:lnTo>
                  <a:pt x="64375" y="34924"/>
                </a:lnTo>
                <a:lnTo>
                  <a:pt x="69302" y="31876"/>
                </a:lnTo>
                <a:lnTo>
                  <a:pt x="79856" y="25780"/>
                </a:lnTo>
                <a:lnTo>
                  <a:pt x="83094" y="23875"/>
                </a:lnTo>
                <a:lnTo>
                  <a:pt x="85571" y="22605"/>
                </a:lnTo>
                <a:lnTo>
                  <a:pt x="88149" y="21462"/>
                </a:lnTo>
                <a:lnTo>
                  <a:pt x="89533" y="20954"/>
                </a:lnTo>
                <a:lnTo>
                  <a:pt x="88619" y="3301"/>
                </a:lnTo>
                <a:close/>
              </a:path>
              <a:path w="314325" h="107950">
                <a:moveTo>
                  <a:pt x="55612" y="20573"/>
                </a:moveTo>
                <a:lnTo>
                  <a:pt x="48449" y="24764"/>
                </a:lnTo>
                <a:lnTo>
                  <a:pt x="48906" y="25272"/>
                </a:lnTo>
                <a:lnTo>
                  <a:pt x="51717" y="27939"/>
                </a:lnTo>
                <a:lnTo>
                  <a:pt x="54208" y="30606"/>
                </a:lnTo>
                <a:lnTo>
                  <a:pt x="56259" y="33019"/>
                </a:lnTo>
                <a:lnTo>
                  <a:pt x="55612" y="20573"/>
                </a:lnTo>
                <a:close/>
              </a:path>
              <a:path w="314325" h="107950">
                <a:moveTo>
                  <a:pt x="8114" y="10032"/>
                </a:moveTo>
                <a:lnTo>
                  <a:pt x="5002" y="10032"/>
                </a:lnTo>
                <a:lnTo>
                  <a:pt x="0" y="10540"/>
                </a:lnTo>
                <a:lnTo>
                  <a:pt x="0" y="27431"/>
                </a:lnTo>
                <a:lnTo>
                  <a:pt x="2310" y="27177"/>
                </a:lnTo>
                <a:lnTo>
                  <a:pt x="2983" y="27177"/>
                </a:lnTo>
                <a:lnTo>
                  <a:pt x="10285" y="26415"/>
                </a:lnTo>
                <a:lnTo>
                  <a:pt x="41745" y="26415"/>
                </a:lnTo>
                <a:lnTo>
                  <a:pt x="40740" y="25526"/>
                </a:lnTo>
                <a:lnTo>
                  <a:pt x="30491" y="17144"/>
                </a:lnTo>
                <a:lnTo>
                  <a:pt x="24306" y="13969"/>
                </a:lnTo>
                <a:lnTo>
                  <a:pt x="23430" y="13588"/>
                </a:lnTo>
                <a:lnTo>
                  <a:pt x="22414" y="13207"/>
                </a:lnTo>
                <a:lnTo>
                  <a:pt x="20293" y="12318"/>
                </a:lnTo>
                <a:lnTo>
                  <a:pt x="19175" y="11937"/>
                </a:lnTo>
                <a:lnTo>
                  <a:pt x="16889" y="11302"/>
                </a:lnTo>
                <a:lnTo>
                  <a:pt x="15734" y="11048"/>
                </a:lnTo>
                <a:lnTo>
                  <a:pt x="12609" y="10413"/>
                </a:lnTo>
                <a:lnTo>
                  <a:pt x="9866" y="10159"/>
                </a:lnTo>
                <a:lnTo>
                  <a:pt x="8114" y="10032"/>
                </a:lnTo>
                <a:close/>
              </a:path>
              <a:path w="314325" h="107950">
                <a:moveTo>
                  <a:pt x="109764" y="0"/>
                </a:moveTo>
                <a:lnTo>
                  <a:pt x="107466" y="126"/>
                </a:lnTo>
                <a:lnTo>
                  <a:pt x="106107" y="126"/>
                </a:lnTo>
                <a:lnTo>
                  <a:pt x="96328" y="1142"/>
                </a:lnTo>
                <a:lnTo>
                  <a:pt x="92340" y="2158"/>
                </a:lnTo>
                <a:lnTo>
                  <a:pt x="88619" y="3301"/>
                </a:lnTo>
                <a:lnTo>
                  <a:pt x="89533" y="20954"/>
                </a:lnTo>
                <a:lnTo>
                  <a:pt x="93712" y="19303"/>
                </a:lnTo>
                <a:lnTo>
                  <a:pt x="94956" y="18922"/>
                </a:lnTo>
                <a:lnTo>
                  <a:pt x="97776" y="18160"/>
                </a:lnTo>
                <a:lnTo>
                  <a:pt x="99363" y="17906"/>
                </a:lnTo>
                <a:lnTo>
                  <a:pt x="102297" y="17398"/>
                </a:lnTo>
                <a:lnTo>
                  <a:pt x="105065" y="17144"/>
                </a:lnTo>
                <a:lnTo>
                  <a:pt x="111593" y="16128"/>
                </a:lnTo>
                <a:lnTo>
                  <a:pt x="145141" y="16128"/>
                </a:lnTo>
                <a:lnTo>
                  <a:pt x="142899" y="13461"/>
                </a:lnTo>
                <a:lnTo>
                  <a:pt x="138809" y="10032"/>
                </a:lnTo>
                <a:lnTo>
                  <a:pt x="138517" y="10032"/>
                </a:lnTo>
                <a:lnTo>
                  <a:pt x="137717" y="9397"/>
                </a:lnTo>
                <a:lnTo>
                  <a:pt x="135177" y="7492"/>
                </a:lnTo>
                <a:lnTo>
                  <a:pt x="133107" y="6222"/>
                </a:lnTo>
                <a:lnTo>
                  <a:pt x="132116" y="5587"/>
                </a:lnTo>
                <a:lnTo>
                  <a:pt x="130034" y="4571"/>
                </a:lnTo>
                <a:lnTo>
                  <a:pt x="126947" y="3174"/>
                </a:lnTo>
                <a:lnTo>
                  <a:pt x="126058" y="2920"/>
                </a:lnTo>
                <a:lnTo>
                  <a:pt x="123912" y="2158"/>
                </a:lnTo>
                <a:lnTo>
                  <a:pt x="122680" y="1777"/>
                </a:lnTo>
                <a:lnTo>
                  <a:pt x="120026" y="1142"/>
                </a:lnTo>
                <a:lnTo>
                  <a:pt x="118604" y="888"/>
                </a:lnTo>
                <a:lnTo>
                  <a:pt x="115860" y="507"/>
                </a:lnTo>
                <a:lnTo>
                  <a:pt x="114540" y="253"/>
                </a:lnTo>
                <a:lnTo>
                  <a:pt x="111492" y="126"/>
                </a:lnTo>
                <a:lnTo>
                  <a:pt x="109764" y="0"/>
                </a:lnTo>
                <a:close/>
              </a:path>
              <a:path w="314325" h="107950">
                <a:moveTo>
                  <a:pt x="224445" y="21818"/>
                </a:moveTo>
                <a:lnTo>
                  <a:pt x="209993" y="22771"/>
                </a:lnTo>
                <a:lnTo>
                  <a:pt x="204659" y="22809"/>
                </a:lnTo>
                <a:lnTo>
                  <a:pt x="162774" y="26848"/>
                </a:lnTo>
                <a:lnTo>
                  <a:pt x="156983" y="27813"/>
                </a:lnTo>
                <a:lnTo>
                  <a:pt x="157631" y="29769"/>
                </a:lnTo>
                <a:lnTo>
                  <a:pt x="158164" y="31547"/>
                </a:lnTo>
                <a:lnTo>
                  <a:pt x="158799" y="34112"/>
                </a:lnTo>
                <a:lnTo>
                  <a:pt x="159597" y="38074"/>
                </a:lnTo>
                <a:lnTo>
                  <a:pt x="159795" y="39230"/>
                </a:lnTo>
                <a:lnTo>
                  <a:pt x="160323" y="44399"/>
                </a:lnTo>
                <a:lnTo>
                  <a:pt x="167549" y="43231"/>
                </a:lnTo>
                <a:lnTo>
                  <a:pt x="178243" y="41935"/>
                </a:lnTo>
                <a:lnTo>
                  <a:pt x="188047" y="40983"/>
                </a:lnTo>
                <a:lnTo>
                  <a:pt x="192695" y="40856"/>
                </a:lnTo>
                <a:lnTo>
                  <a:pt x="198245" y="40310"/>
                </a:lnTo>
                <a:lnTo>
                  <a:pt x="210082" y="39459"/>
                </a:lnTo>
                <a:lnTo>
                  <a:pt x="212444" y="39230"/>
                </a:lnTo>
                <a:lnTo>
                  <a:pt x="219073" y="39230"/>
                </a:lnTo>
                <a:lnTo>
                  <a:pt x="225030" y="38608"/>
                </a:lnTo>
                <a:lnTo>
                  <a:pt x="234733" y="38608"/>
                </a:lnTo>
                <a:lnTo>
                  <a:pt x="240651" y="38074"/>
                </a:lnTo>
                <a:lnTo>
                  <a:pt x="257789" y="38074"/>
                </a:lnTo>
                <a:lnTo>
                  <a:pt x="276909" y="37617"/>
                </a:lnTo>
                <a:lnTo>
                  <a:pt x="306141" y="37617"/>
                </a:lnTo>
                <a:lnTo>
                  <a:pt x="310564" y="37033"/>
                </a:lnTo>
                <a:lnTo>
                  <a:pt x="313764" y="33261"/>
                </a:lnTo>
                <a:lnTo>
                  <a:pt x="313307" y="24765"/>
                </a:lnTo>
                <a:lnTo>
                  <a:pt x="310685" y="22047"/>
                </a:lnTo>
                <a:lnTo>
                  <a:pt x="225144" y="22047"/>
                </a:lnTo>
                <a:lnTo>
                  <a:pt x="224445" y="21818"/>
                </a:lnTo>
                <a:close/>
              </a:path>
              <a:path w="314325" h="107950">
                <a:moveTo>
                  <a:pt x="219073" y="39230"/>
                </a:moveTo>
                <a:lnTo>
                  <a:pt x="212444" y="39230"/>
                </a:lnTo>
                <a:lnTo>
                  <a:pt x="218222" y="39319"/>
                </a:lnTo>
                <a:lnTo>
                  <a:pt x="219073" y="39230"/>
                </a:lnTo>
                <a:close/>
              </a:path>
              <a:path w="314325" h="107950">
                <a:moveTo>
                  <a:pt x="234733" y="38608"/>
                </a:moveTo>
                <a:lnTo>
                  <a:pt x="225030" y="38608"/>
                </a:lnTo>
                <a:lnTo>
                  <a:pt x="233183" y="38748"/>
                </a:lnTo>
                <a:lnTo>
                  <a:pt x="234733" y="38608"/>
                </a:lnTo>
                <a:close/>
              </a:path>
              <a:path w="314325" h="107950">
                <a:moveTo>
                  <a:pt x="257789" y="38074"/>
                </a:moveTo>
                <a:lnTo>
                  <a:pt x="240651" y="38074"/>
                </a:lnTo>
                <a:lnTo>
                  <a:pt x="256195" y="38113"/>
                </a:lnTo>
                <a:lnTo>
                  <a:pt x="257789" y="38074"/>
                </a:lnTo>
                <a:close/>
              </a:path>
              <a:path w="314325" h="107950">
                <a:moveTo>
                  <a:pt x="306141" y="37617"/>
                </a:moveTo>
                <a:lnTo>
                  <a:pt x="276909" y="37617"/>
                </a:lnTo>
                <a:lnTo>
                  <a:pt x="285062" y="37859"/>
                </a:lnTo>
                <a:lnTo>
                  <a:pt x="288250" y="37820"/>
                </a:lnTo>
                <a:lnTo>
                  <a:pt x="292693" y="37820"/>
                </a:lnTo>
                <a:lnTo>
                  <a:pt x="305852" y="37655"/>
                </a:lnTo>
                <a:lnTo>
                  <a:pt x="306141" y="37617"/>
                </a:lnTo>
                <a:close/>
              </a:path>
              <a:path w="314325" h="107950">
                <a:moveTo>
                  <a:pt x="292693" y="37820"/>
                </a:moveTo>
                <a:lnTo>
                  <a:pt x="288250" y="37820"/>
                </a:lnTo>
                <a:lnTo>
                  <a:pt x="290511" y="37846"/>
                </a:lnTo>
                <a:lnTo>
                  <a:pt x="292693" y="37820"/>
                </a:lnTo>
                <a:close/>
              </a:path>
              <a:path w="314325" h="107950">
                <a:moveTo>
                  <a:pt x="229906" y="21526"/>
                </a:moveTo>
                <a:lnTo>
                  <a:pt x="225144" y="22047"/>
                </a:lnTo>
                <a:lnTo>
                  <a:pt x="310685" y="22047"/>
                </a:lnTo>
                <a:lnTo>
                  <a:pt x="310452" y="21806"/>
                </a:lnTo>
                <a:lnTo>
                  <a:pt x="233259" y="21806"/>
                </a:lnTo>
                <a:lnTo>
                  <a:pt x="229906" y="21526"/>
                </a:lnTo>
                <a:close/>
              </a:path>
              <a:path w="314325" h="107950">
                <a:moveTo>
                  <a:pt x="262355" y="21044"/>
                </a:moveTo>
                <a:lnTo>
                  <a:pt x="257577" y="21049"/>
                </a:lnTo>
                <a:lnTo>
                  <a:pt x="240929" y="21417"/>
                </a:lnTo>
                <a:lnTo>
                  <a:pt x="235901" y="21615"/>
                </a:lnTo>
                <a:lnTo>
                  <a:pt x="233259" y="21806"/>
                </a:lnTo>
                <a:lnTo>
                  <a:pt x="310452" y="21806"/>
                </a:lnTo>
                <a:lnTo>
                  <a:pt x="310170" y="21514"/>
                </a:lnTo>
                <a:lnTo>
                  <a:pt x="306705" y="21084"/>
                </a:lnTo>
                <a:lnTo>
                  <a:pt x="270533" y="21084"/>
                </a:lnTo>
                <a:lnTo>
                  <a:pt x="262355" y="21044"/>
                </a:lnTo>
                <a:close/>
              </a:path>
              <a:path w="314325" h="107950">
                <a:moveTo>
                  <a:pt x="296509" y="20812"/>
                </a:moveTo>
                <a:lnTo>
                  <a:pt x="270533" y="21084"/>
                </a:lnTo>
                <a:lnTo>
                  <a:pt x="306705" y="21084"/>
                </a:lnTo>
                <a:lnTo>
                  <a:pt x="305255" y="20904"/>
                </a:lnTo>
                <a:lnTo>
                  <a:pt x="304697" y="20866"/>
                </a:lnTo>
                <a:lnTo>
                  <a:pt x="296509" y="20812"/>
                </a:lnTo>
                <a:close/>
              </a:path>
            </a:pathLst>
          </a:custGeom>
          <a:solidFill>
            <a:srgbClr val="2813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bk object 67"/>
          <p:cNvSpPr/>
          <p:nvPr/>
        </p:nvSpPr>
        <p:spPr>
          <a:xfrm>
            <a:off x="1966074" y="1216974"/>
            <a:ext cx="520293" cy="103631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bk object 68"/>
          <p:cNvSpPr/>
          <p:nvPr/>
        </p:nvSpPr>
        <p:spPr>
          <a:xfrm>
            <a:off x="1823389" y="2136463"/>
            <a:ext cx="453390" cy="274320"/>
          </a:xfrm>
          <a:custGeom>
            <a:avLst/>
            <a:gdLst/>
            <a:ahLst/>
            <a:cxnLst/>
            <a:rect l="l" t="t" r="r" b="b"/>
            <a:pathLst>
              <a:path w="453389" h="274319">
                <a:moveTo>
                  <a:pt x="325031" y="177799"/>
                </a:moveTo>
                <a:lnTo>
                  <a:pt x="323786" y="180339"/>
                </a:lnTo>
                <a:lnTo>
                  <a:pt x="322795" y="182879"/>
                </a:lnTo>
                <a:lnTo>
                  <a:pt x="321703" y="185419"/>
                </a:lnTo>
                <a:lnTo>
                  <a:pt x="320509" y="187959"/>
                </a:lnTo>
                <a:lnTo>
                  <a:pt x="317995" y="193039"/>
                </a:lnTo>
                <a:lnTo>
                  <a:pt x="324523" y="195579"/>
                </a:lnTo>
                <a:lnTo>
                  <a:pt x="333933" y="200659"/>
                </a:lnTo>
                <a:lnTo>
                  <a:pt x="342430" y="205739"/>
                </a:lnTo>
                <a:lnTo>
                  <a:pt x="346265" y="208279"/>
                </a:lnTo>
                <a:lnTo>
                  <a:pt x="351066" y="212089"/>
                </a:lnTo>
                <a:lnTo>
                  <a:pt x="361149" y="218439"/>
                </a:lnTo>
                <a:lnTo>
                  <a:pt x="363194" y="218439"/>
                </a:lnTo>
                <a:lnTo>
                  <a:pt x="367817" y="222249"/>
                </a:lnTo>
                <a:lnTo>
                  <a:pt x="373735" y="226059"/>
                </a:lnTo>
                <a:lnTo>
                  <a:pt x="380250" y="231139"/>
                </a:lnTo>
                <a:lnTo>
                  <a:pt x="386702" y="234949"/>
                </a:lnTo>
                <a:lnTo>
                  <a:pt x="399249" y="243839"/>
                </a:lnTo>
                <a:lnTo>
                  <a:pt x="407454" y="250189"/>
                </a:lnTo>
                <a:lnTo>
                  <a:pt x="416293" y="255269"/>
                </a:lnTo>
                <a:lnTo>
                  <a:pt x="422744" y="260349"/>
                </a:lnTo>
                <a:lnTo>
                  <a:pt x="425348" y="262889"/>
                </a:lnTo>
                <a:lnTo>
                  <a:pt x="427164" y="264159"/>
                </a:lnTo>
                <a:lnTo>
                  <a:pt x="439686" y="273049"/>
                </a:lnTo>
                <a:lnTo>
                  <a:pt x="443852" y="274319"/>
                </a:lnTo>
                <a:lnTo>
                  <a:pt x="448665" y="274319"/>
                </a:lnTo>
                <a:lnTo>
                  <a:pt x="453301" y="266699"/>
                </a:lnTo>
                <a:lnTo>
                  <a:pt x="452666" y="261619"/>
                </a:lnTo>
                <a:lnTo>
                  <a:pt x="449046" y="259079"/>
                </a:lnTo>
                <a:lnTo>
                  <a:pt x="448513" y="257809"/>
                </a:lnTo>
                <a:lnTo>
                  <a:pt x="442032" y="253999"/>
                </a:lnTo>
                <a:lnTo>
                  <a:pt x="420857" y="238759"/>
                </a:lnTo>
                <a:lnTo>
                  <a:pt x="414261" y="233679"/>
                </a:lnTo>
                <a:lnTo>
                  <a:pt x="410394" y="231139"/>
                </a:lnTo>
                <a:lnTo>
                  <a:pt x="403604" y="226059"/>
                </a:lnTo>
                <a:lnTo>
                  <a:pt x="396707" y="220979"/>
                </a:lnTo>
                <a:lnTo>
                  <a:pt x="392518" y="218439"/>
                </a:lnTo>
                <a:lnTo>
                  <a:pt x="390271" y="217169"/>
                </a:lnTo>
                <a:lnTo>
                  <a:pt x="387718" y="214629"/>
                </a:lnTo>
                <a:lnTo>
                  <a:pt x="383565" y="212089"/>
                </a:lnTo>
                <a:lnTo>
                  <a:pt x="383146" y="212089"/>
                </a:lnTo>
                <a:lnTo>
                  <a:pt x="370878" y="204469"/>
                </a:lnTo>
                <a:lnTo>
                  <a:pt x="366547" y="200659"/>
                </a:lnTo>
                <a:lnTo>
                  <a:pt x="362826" y="199389"/>
                </a:lnTo>
                <a:lnTo>
                  <a:pt x="330288" y="180339"/>
                </a:lnTo>
                <a:lnTo>
                  <a:pt x="325031" y="177799"/>
                </a:lnTo>
                <a:close/>
              </a:path>
              <a:path w="453389" h="274319">
                <a:moveTo>
                  <a:pt x="310819" y="133349"/>
                </a:moveTo>
                <a:lnTo>
                  <a:pt x="280136" y="133349"/>
                </a:lnTo>
                <a:lnTo>
                  <a:pt x="282854" y="134619"/>
                </a:lnTo>
                <a:lnTo>
                  <a:pt x="284314" y="134619"/>
                </a:lnTo>
                <a:lnTo>
                  <a:pt x="286956" y="137159"/>
                </a:lnTo>
                <a:lnTo>
                  <a:pt x="289153" y="138429"/>
                </a:lnTo>
                <a:lnTo>
                  <a:pt x="295249" y="140969"/>
                </a:lnTo>
                <a:lnTo>
                  <a:pt x="299910" y="146049"/>
                </a:lnTo>
                <a:lnTo>
                  <a:pt x="304330" y="154939"/>
                </a:lnTo>
                <a:lnTo>
                  <a:pt x="305396" y="160019"/>
                </a:lnTo>
                <a:lnTo>
                  <a:pt x="305181" y="163829"/>
                </a:lnTo>
                <a:lnTo>
                  <a:pt x="304584" y="166369"/>
                </a:lnTo>
                <a:lnTo>
                  <a:pt x="304126" y="168909"/>
                </a:lnTo>
                <a:lnTo>
                  <a:pt x="302361" y="172719"/>
                </a:lnTo>
                <a:lnTo>
                  <a:pt x="300990" y="176529"/>
                </a:lnTo>
                <a:lnTo>
                  <a:pt x="300342" y="177799"/>
                </a:lnTo>
                <a:lnTo>
                  <a:pt x="299186" y="180339"/>
                </a:lnTo>
                <a:lnTo>
                  <a:pt x="298665" y="181609"/>
                </a:lnTo>
                <a:lnTo>
                  <a:pt x="297230" y="182879"/>
                </a:lnTo>
                <a:lnTo>
                  <a:pt x="295211" y="186689"/>
                </a:lnTo>
                <a:lnTo>
                  <a:pt x="290131" y="191769"/>
                </a:lnTo>
                <a:lnTo>
                  <a:pt x="284848" y="194309"/>
                </a:lnTo>
                <a:lnTo>
                  <a:pt x="275107" y="196849"/>
                </a:lnTo>
                <a:lnTo>
                  <a:pt x="234835" y="196849"/>
                </a:lnTo>
                <a:lnTo>
                  <a:pt x="236880" y="199389"/>
                </a:lnTo>
                <a:lnTo>
                  <a:pt x="238226" y="200659"/>
                </a:lnTo>
                <a:lnTo>
                  <a:pt x="240766" y="201929"/>
                </a:lnTo>
                <a:lnTo>
                  <a:pt x="241947" y="203199"/>
                </a:lnTo>
                <a:lnTo>
                  <a:pt x="248170" y="207009"/>
                </a:lnTo>
                <a:lnTo>
                  <a:pt x="253873" y="209549"/>
                </a:lnTo>
                <a:lnTo>
                  <a:pt x="261569" y="212089"/>
                </a:lnTo>
                <a:lnTo>
                  <a:pt x="268897" y="213359"/>
                </a:lnTo>
                <a:lnTo>
                  <a:pt x="280911" y="213359"/>
                </a:lnTo>
                <a:lnTo>
                  <a:pt x="285191" y="212089"/>
                </a:lnTo>
                <a:lnTo>
                  <a:pt x="293128" y="209549"/>
                </a:lnTo>
                <a:lnTo>
                  <a:pt x="296227" y="207009"/>
                </a:lnTo>
                <a:lnTo>
                  <a:pt x="298284" y="205739"/>
                </a:lnTo>
                <a:lnTo>
                  <a:pt x="300126" y="204469"/>
                </a:lnTo>
                <a:lnTo>
                  <a:pt x="302298" y="203199"/>
                </a:lnTo>
                <a:lnTo>
                  <a:pt x="303441" y="201929"/>
                </a:lnTo>
                <a:lnTo>
                  <a:pt x="305638" y="199389"/>
                </a:lnTo>
                <a:lnTo>
                  <a:pt x="306666" y="199389"/>
                </a:lnTo>
                <a:lnTo>
                  <a:pt x="308559" y="196849"/>
                </a:lnTo>
                <a:lnTo>
                  <a:pt x="311988" y="191769"/>
                </a:lnTo>
                <a:lnTo>
                  <a:pt x="314071" y="187959"/>
                </a:lnTo>
                <a:lnTo>
                  <a:pt x="315315" y="185419"/>
                </a:lnTo>
                <a:lnTo>
                  <a:pt x="316115" y="184149"/>
                </a:lnTo>
                <a:lnTo>
                  <a:pt x="316547" y="182879"/>
                </a:lnTo>
                <a:lnTo>
                  <a:pt x="317195" y="181609"/>
                </a:lnTo>
                <a:lnTo>
                  <a:pt x="318401" y="179069"/>
                </a:lnTo>
                <a:lnTo>
                  <a:pt x="319760" y="175259"/>
                </a:lnTo>
                <a:lnTo>
                  <a:pt x="320560" y="172719"/>
                </a:lnTo>
                <a:lnTo>
                  <a:pt x="321043" y="171449"/>
                </a:lnTo>
                <a:lnTo>
                  <a:pt x="321386" y="170179"/>
                </a:lnTo>
                <a:lnTo>
                  <a:pt x="322453" y="162559"/>
                </a:lnTo>
                <a:lnTo>
                  <a:pt x="322135" y="157479"/>
                </a:lnTo>
                <a:lnTo>
                  <a:pt x="320802" y="152399"/>
                </a:lnTo>
                <a:lnTo>
                  <a:pt x="320624" y="152399"/>
                </a:lnTo>
                <a:lnTo>
                  <a:pt x="319786" y="148589"/>
                </a:lnTo>
                <a:lnTo>
                  <a:pt x="319366" y="147319"/>
                </a:lnTo>
                <a:lnTo>
                  <a:pt x="318477" y="146049"/>
                </a:lnTo>
                <a:lnTo>
                  <a:pt x="318008" y="144779"/>
                </a:lnTo>
                <a:lnTo>
                  <a:pt x="316953" y="142239"/>
                </a:lnTo>
                <a:lnTo>
                  <a:pt x="316357" y="140969"/>
                </a:lnTo>
                <a:lnTo>
                  <a:pt x="315239" y="139699"/>
                </a:lnTo>
                <a:lnTo>
                  <a:pt x="314718" y="138429"/>
                </a:lnTo>
                <a:lnTo>
                  <a:pt x="314058" y="138429"/>
                </a:lnTo>
                <a:lnTo>
                  <a:pt x="312610" y="135889"/>
                </a:lnTo>
                <a:lnTo>
                  <a:pt x="310819" y="133349"/>
                </a:lnTo>
                <a:close/>
              </a:path>
              <a:path w="453389" h="274319">
                <a:moveTo>
                  <a:pt x="242989" y="180339"/>
                </a:moveTo>
                <a:lnTo>
                  <a:pt x="233222" y="195579"/>
                </a:lnTo>
                <a:lnTo>
                  <a:pt x="234137" y="196849"/>
                </a:lnTo>
                <a:lnTo>
                  <a:pt x="271564" y="196849"/>
                </a:lnTo>
                <a:lnTo>
                  <a:pt x="265734" y="195579"/>
                </a:lnTo>
                <a:lnTo>
                  <a:pt x="263525" y="194309"/>
                </a:lnTo>
                <a:lnTo>
                  <a:pt x="262013" y="194309"/>
                </a:lnTo>
                <a:lnTo>
                  <a:pt x="259181" y="193039"/>
                </a:lnTo>
                <a:lnTo>
                  <a:pt x="257860" y="191769"/>
                </a:lnTo>
                <a:lnTo>
                  <a:pt x="255270" y="190499"/>
                </a:lnTo>
                <a:lnTo>
                  <a:pt x="253047" y="189229"/>
                </a:lnTo>
                <a:lnTo>
                  <a:pt x="252717" y="189229"/>
                </a:lnTo>
                <a:lnTo>
                  <a:pt x="247738" y="186689"/>
                </a:lnTo>
                <a:lnTo>
                  <a:pt x="244944" y="184149"/>
                </a:lnTo>
                <a:lnTo>
                  <a:pt x="242989" y="180339"/>
                </a:lnTo>
                <a:close/>
              </a:path>
              <a:path w="453389" h="274319">
                <a:moveTo>
                  <a:pt x="230047" y="171449"/>
                </a:moveTo>
                <a:lnTo>
                  <a:pt x="221576" y="171449"/>
                </a:lnTo>
                <a:lnTo>
                  <a:pt x="223100" y="176529"/>
                </a:lnTo>
                <a:lnTo>
                  <a:pt x="224523" y="181609"/>
                </a:lnTo>
                <a:lnTo>
                  <a:pt x="227495" y="187959"/>
                </a:lnTo>
                <a:lnTo>
                  <a:pt x="228523" y="189229"/>
                </a:lnTo>
                <a:lnTo>
                  <a:pt x="229730" y="191769"/>
                </a:lnTo>
                <a:lnTo>
                  <a:pt x="230390" y="191769"/>
                </a:lnTo>
                <a:lnTo>
                  <a:pt x="231800" y="194309"/>
                </a:lnTo>
                <a:lnTo>
                  <a:pt x="233222" y="195579"/>
                </a:lnTo>
                <a:lnTo>
                  <a:pt x="242989" y="180339"/>
                </a:lnTo>
                <a:lnTo>
                  <a:pt x="242277" y="179069"/>
                </a:lnTo>
                <a:lnTo>
                  <a:pt x="241668" y="177799"/>
                </a:lnTo>
                <a:lnTo>
                  <a:pt x="241134" y="176529"/>
                </a:lnTo>
                <a:lnTo>
                  <a:pt x="239826" y="172719"/>
                </a:lnTo>
                <a:lnTo>
                  <a:pt x="230047" y="171449"/>
                </a:lnTo>
                <a:close/>
              </a:path>
              <a:path w="453389" h="274319">
                <a:moveTo>
                  <a:pt x="260223" y="153669"/>
                </a:moveTo>
                <a:lnTo>
                  <a:pt x="250317" y="168909"/>
                </a:lnTo>
                <a:lnTo>
                  <a:pt x="255282" y="170179"/>
                </a:lnTo>
                <a:lnTo>
                  <a:pt x="259689" y="171449"/>
                </a:lnTo>
                <a:lnTo>
                  <a:pt x="270573" y="173989"/>
                </a:lnTo>
                <a:lnTo>
                  <a:pt x="281838" y="177799"/>
                </a:lnTo>
                <a:lnTo>
                  <a:pt x="285953" y="179069"/>
                </a:lnTo>
                <a:lnTo>
                  <a:pt x="291807" y="181609"/>
                </a:lnTo>
                <a:lnTo>
                  <a:pt x="293916" y="177799"/>
                </a:lnTo>
                <a:lnTo>
                  <a:pt x="295084" y="175259"/>
                </a:lnTo>
                <a:lnTo>
                  <a:pt x="297497" y="170179"/>
                </a:lnTo>
                <a:lnTo>
                  <a:pt x="298919" y="166369"/>
                </a:lnTo>
                <a:lnTo>
                  <a:pt x="299161" y="166369"/>
                </a:lnTo>
                <a:lnTo>
                  <a:pt x="297535" y="165099"/>
                </a:lnTo>
                <a:lnTo>
                  <a:pt x="288251" y="161289"/>
                </a:lnTo>
                <a:lnTo>
                  <a:pt x="260223" y="153669"/>
                </a:lnTo>
                <a:close/>
              </a:path>
              <a:path w="453389" h="274319">
                <a:moveTo>
                  <a:pt x="223405" y="148589"/>
                </a:moveTo>
                <a:lnTo>
                  <a:pt x="213055" y="165099"/>
                </a:lnTo>
                <a:lnTo>
                  <a:pt x="214795" y="165099"/>
                </a:lnTo>
                <a:lnTo>
                  <a:pt x="234530" y="166369"/>
                </a:lnTo>
                <a:lnTo>
                  <a:pt x="241947" y="167639"/>
                </a:lnTo>
                <a:lnTo>
                  <a:pt x="248158" y="168909"/>
                </a:lnTo>
                <a:lnTo>
                  <a:pt x="250317" y="168909"/>
                </a:lnTo>
                <a:lnTo>
                  <a:pt x="260223" y="153669"/>
                </a:lnTo>
                <a:lnTo>
                  <a:pt x="257606" y="153669"/>
                </a:lnTo>
                <a:lnTo>
                  <a:pt x="254965" y="152399"/>
                </a:lnTo>
                <a:lnTo>
                  <a:pt x="247688" y="151129"/>
                </a:lnTo>
                <a:lnTo>
                  <a:pt x="243192" y="151129"/>
                </a:lnTo>
                <a:lnTo>
                  <a:pt x="230911" y="149859"/>
                </a:lnTo>
                <a:lnTo>
                  <a:pt x="223405" y="148589"/>
                </a:lnTo>
                <a:close/>
              </a:path>
              <a:path w="453389" h="274319">
                <a:moveTo>
                  <a:pt x="159804" y="134619"/>
                </a:moveTo>
                <a:lnTo>
                  <a:pt x="150672" y="148589"/>
                </a:lnTo>
                <a:lnTo>
                  <a:pt x="152006" y="149859"/>
                </a:lnTo>
                <a:lnTo>
                  <a:pt x="153162" y="151129"/>
                </a:lnTo>
                <a:lnTo>
                  <a:pt x="195580" y="162559"/>
                </a:lnTo>
                <a:lnTo>
                  <a:pt x="202044" y="163829"/>
                </a:lnTo>
                <a:lnTo>
                  <a:pt x="206971" y="163829"/>
                </a:lnTo>
                <a:lnTo>
                  <a:pt x="213055" y="165099"/>
                </a:lnTo>
                <a:lnTo>
                  <a:pt x="223405" y="148589"/>
                </a:lnTo>
                <a:lnTo>
                  <a:pt x="217411" y="147319"/>
                </a:lnTo>
                <a:lnTo>
                  <a:pt x="206997" y="147319"/>
                </a:lnTo>
                <a:lnTo>
                  <a:pt x="201498" y="146049"/>
                </a:lnTo>
                <a:lnTo>
                  <a:pt x="198513" y="146049"/>
                </a:lnTo>
                <a:lnTo>
                  <a:pt x="189458" y="144779"/>
                </a:lnTo>
                <a:lnTo>
                  <a:pt x="181660" y="144779"/>
                </a:lnTo>
                <a:lnTo>
                  <a:pt x="178790" y="143509"/>
                </a:lnTo>
                <a:lnTo>
                  <a:pt x="177241" y="143509"/>
                </a:lnTo>
                <a:lnTo>
                  <a:pt x="174447" y="142239"/>
                </a:lnTo>
                <a:lnTo>
                  <a:pt x="173189" y="142239"/>
                </a:lnTo>
                <a:lnTo>
                  <a:pt x="170472" y="140969"/>
                </a:lnTo>
                <a:lnTo>
                  <a:pt x="168998" y="139699"/>
                </a:lnTo>
                <a:lnTo>
                  <a:pt x="166370" y="138429"/>
                </a:lnTo>
                <a:lnTo>
                  <a:pt x="164426" y="138429"/>
                </a:lnTo>
                <a:lnTo>
                  <a:pt x="162382" y="137159"/>
                </a:lnTo>
                <a:lnTo>
                  <a:pt x="161048" y="135889"/>
                </a:lnTo>
                <a:lnTo>
                  <a:pt x="159804" y="134619"/>
                </a:lnTo>
                <a:close/>
              </a:path>
              <a:path w="453389" h="274319">
                <a:moveTo>
                  <a:pt x="131800" y="106679"/>
                </a:moveTo>
                <a:lnTo>
                  <a:pt x="131048" y="111759"/>
                </a:lnTo>
                <a:lnTo>
                  <a:pt x="130940" y="114299"/>
                </a:lnTo>
                <a:lnTo>
                  <a:pt x="131178" y="118109"/>
                </a:lnTo>
                <a:lnTo>
                  <a:pt x="132524" y="123189"/>
                </a:lnTo>
                <a:lnTo>
                  <a:pt x="132702" y="123189"/>
                </a:lnTo>
                <a:lnTo>
                  <a:pt x="133959" y="126999"/>
                </a:lnTo>
                <a:lnTo>
                  <a:pt x="139928" y="138429"/>
                </a:lnTo>
                <a:lnTo>
                  <a:pt x="140716" y="139699"/>
                </a:lnTo>
                <a:lnTo>
                  <a:pt x="142494" y="142239"/>
                </a:lnTo>
                <a:lnTo>
                  <a:pt x="143497" y="142239"/>
                </a:lnTo>
                <a:lnTo>
                  <a:pt x="146418" y="146049"/>
                </a:lnTo>
                <a:lnTo>
                  <a:pt x="148564" y="147319"/>
                </a:lnTo>
                <a:lnTo>
                  <a:pt x="149694" y="148589"/>
                </a:lnTo>
                <a:lnTo>
                  <a:pt x="150672" y="148589"/>
                </a:lnTo>
                <a:lnTo>
                  <a:pt x="159804" y="134619"/>
                </a:lnTo>
                <a:lnTo>
                  <a:pt x="155917" y="132079"/>
                </a:lnTo>
                <a:lnTo>
                  <a:pt x="152742" y="128269"/>
                </a:lnTo>
                <a:lnTo>
                  <a:pt x="149275" y="121919"/>
                </a:lnTo>
                <a:lnTo>
                  <a:pt x="148310" y="118109"/>
                </a:lnTo>
                <a:lnTo>
                  <a:pt x="148145" y="114299"/>
                </a:lnTo>
                <a:lnTo>
                  <a:pt x="141795" y="111759"/>
                </a:lnTo>
                <a:lnTo>
                  <a:pt x="131800" y="106679"/>
                </a:lnTo>
                <a:close/>
              </a:path>
              <a:path w="453389" h="274319">
                <a:moveTo>
                  <a:pt x="235178" y="130809"/>
                </a:moveTo>
                <a:lnTo>
                  <a:pt x="226809" y="143509"/>
                </a:lnTo>
                <a:lnTo>
                  <a:pt x="233997" y="143509"/>
                </a:lnTo>
                <a:lnTo>
                  <a:pt x="234975" y="144779"/>
                </a:lnTo>
                <a:lnTo>
                  <a:pt x="235102" y="139699"/>
                </a:lnTo>
                <a:lnTo>
                  <a:pt x="235218" y="133349"/>
                </a:lnTo>
                <a:lnTo>
                  <a:pt x="235178" y="130809"/>
                </a:lnTo>
                <a:close/>
              </a:path>
              <a:path w="453389" h="274319">
                <a:moveTo>
                  <a:pt x="205155" y="68579"/>
                </a:moveTo>
                <a:lnTo>
                  <a:pt x="203161" y="68579"/>
                </a:lnTo>
                <a:lnTo>
                  <a:pt x="193852" y="82549"/>
                </a:lnTo>
                <a:lnTo>
                  <a:pt x="194856" y="82549"/>
                </a:lnTo>
                <a:lnTo>
                  <a:pt x="195846" y="83819"/>
                </a:lnTo>
                <a:lnTo>
                  <a:pt x="200279" y="86359"/>
                </a:lnTo>
                <a:lnTo>
                  <a:pt x="200888" y="86359"/>
                </a:lnTo>
                <a:lnTo>
                  <a:pt x="207213" y="90169"/>
                </a:lnTo>
                <a:lnTo>
                  <a:pt x="210185" y="93979"/>
                </a:lnTo>
                <a:lnTo>
                  <a:pt x="212191" y="99059"/>
                </a:lnTo>
                <a:lnTo>
                  <a:pt x="214045" y="104139"/>
                </a:lnTo>
                <a:lnTo>
                  <a:pt x="215138" y="107949"/>
                </a:lnTo>
                <a:lnTo>
                  <a:pt x="215912" y="110489"/>
                </a:lnTo>
                <a:lnTo>
                  <a:pt x="218346" y="132079"/>
                </a:lnTo>
                <a:lnTo>
                  <a:pt x="218224" y="135889"/>
                </a:lnTo>
                <a:lnTo>
                  <a:pt x="218122" y="142239"/>
                </a:lnTo>
                <a:lnTo>
                  <a:pt x="220853" y="142239"/>
                </a:lnTo>
                <a:lnTo>
                  <a:pt x="226809" y="143509"/>
                </a:lnTo>
                <a:lnTo>
                  <a:pt x="235178" y="130809"/>
                </a:lnTo>
                <a:lnTo>
                  <a:pt x="234683" y="121919"/>
                </a:lnTo>
                <a:lnTo>
                  <a:pt x="234442" y="119379"/>
                </a:lnTo>
                <a:lnTo>
                  <a:pt x="234048" y="116839"/>
                </a:lnTo>
                <a:lnTo>
                  <a:pt x="232930" y="109219"/>
                </a:lnTo>
                <a:lnTo>
                  <a:pt x="232625" y="107949"/>
                </a:lnTo>
                <a:lnTo>
                  <a:pt x="229044" y="93979"/>
                </a:lnTo>
                <a:lnTo>
                  <a:pt x="225831" y="87629"/>
                </a:lnTo>
                <a:lnTo>
                  <a:pt x="224802" y="86359"/>
                </a:lnTo>
                <a:lnTo>
                  <a:pt x="223596" y="83819"/>
                </a:lnTo>
                <a:lnTo>
                  <a:pt x="222935" y="83819"/>
                </a:lnTo>
                <a:lnTo>
                  <a:pt x="221475" y="81279"/>
                </a:lnTo>
                <a:lnTo>
                  <a:pt x="219938" y="80009"/>
                </a:lnTo>
                <a:lnTo>
                  <a:pt x="218490" y="78739"/>
                </a:lnTo>
                <a:lnTo>
                  <a:pt x="216446" y="76199"/>
                </a:lnTo>
                <a:lnTo>
                  <a:pt x="215099" y="74929"/>
                </a:lnTo>
                <a:lnTo>
                  <a:pt x="212559" y="73659"/>
                </a:lnTo>
                <a:lnTo>
                  <a:pt x="211378" y="72389"/>
                </a:lnTo>
                <a:lnTo>
                  <a:pt x="205155" y="68579"/>
                </a:lnTo>
                <a:close/>
              </a:path>
              <a:path w="453389" h="274319">
                <a:moveTo>
                  <a:pt x="284149" y="116839"/>
                </a:moveTo>
                <a:lnTo>
                  <a:pt x="274548" y="132079"/>
                </a:lnTo>
                <a:lnTo>
                  <a:pt x="276542" y="132079"/>
                </a:lnTo>
                <a:lnTo>
                  <a:pt x="278879" y="133349"/>
                </a:lnTo>
                <a:lnTo>
                  <a:pt x="309829" y="133349"/>
                </a:lnTo>
                <a:lnTo>
                  <a:pt x="306908" y="129539"/>
                </a:lnTo>
                <a:lnTo>
                  <a:pt x="304571" y="128269"/>
                </a:lnTo>
                <a:lnTo>
                  <a:pt x="303212" y="126999"/>
                </a:lnTo>
                <a:lnTo>
                  <a:pt x="301320" y="125729"/>
                </a:lnTo>
                <a:lnTo>
                  <a:pt x="300164" y="124459"/>
                </a:lnTo>
                <a:lnTo>
                  <a:pt x="291668" y="119379"/>
                </a:lnTo>
                <a:lnTo>
                  <a:pt x="284149" y="116839"/>
                </a:lnTo>
                <a:close/>
              </a:path>
              <a:path w="453389" h="274319">
                <a:moveTo>
                  <a:pt x="252120" y="111759"/>
                </a:moveTo>
                <a:lnTo>
                  <a:pt x="247332" y="111759"/>
                </a:lnTo>
                <a:lnTo>
                  <a:pt x="240538" y="121919"/>
                </a:lnTo>
                <a:lnTo>
                  <a:pt x="240652" y="123189"/>
                </a:lnTo>
                <a:lnTo>
                  <a:pt x="240842" y="128269"/>
                </a:lnTo>
                <a:lnTo>
                  <a:pt x="245935" y="128269"/>
                </a:lnTo>
                <a:lnTo>
                  <a:pt x="251714" y="129539"/>
                </a:lnTo>
                <a:lnTo>
                  <a:pt x="254800" y="129539"/>
                </a:lnTo>
                <a:lnTo>
                  <a:pt x="263880" y="130809"/>
                </a:lnTo>
                <a:lnTo>
                  <a:pt x="271665" y="130809"/>
                </a:lnTo>
                <a:lnTo>
                  <a:pt x="274548" y="132079"/>
                </a:lnTo>
                <a:lnTo>
                  <a:pt x="284149" y="116839"/>
                </a:lnTo>
                <a:lnTo>
                  <a:pt x="270078" y="114299"/>
                </a:lnTo>
                <a:lnTo>
                  <a:pt x="258051" y="113029"/>
                </a:lnTo>
                <a:lnTo>
                  <a:pt x="252120" y="111759"/>
                </a:lnTo>
                <a:close/>
              </a:path>
              <a:path w="453389" h="274319">
                <a:moveTo>
                  <a:pt x="184924" y="101599"/>
                </a:moveTo>
                <a:lnTo>
                  <a:pt x="181686" y="101599"/>
                </a:lnTo>
                <a:lnTo>
                  <a:pt x="172097" y="115569"/>
                </a:lnTo>
                <a:lnTo>
                  <a:pt x="179209" y="118109"/>
                </a:lnTo>
                <a:lnTo>
                  <a:pt x="186378" y="119379"/>
                </a:lnTo>
                <a:lnTo>
                  <a:pt x="193643" y="121919"/>
                </a:lnTo>
                <a:lnTo>
                  <a:pt x="201041" y="123189"/>
                </a:lnTo>
                <a:lnTo>
                  <a:pt x="204939" y="124459"/>
                </a:lnTo>
                <a:lnTo>
                  <a:pt x="212547" y="124459"/>
                </a:lnTo>
                <a:lnTo>
                  <a:pt x="212382" y="121919"/>
                </a:lnTo>
                <a:lnTo>
                  <a:pt x="212204" y="120649"/>
                </a:lnTo>
                <a:lnTo>
                  <a:pt x="211010" y="114299"/>
                </a:lnTo>
                <a:lnTo>
                  <a:pt x="210693" y="113029"/>
                </a:lnTo>
                <a:lnTo>
                  <a:pt x="210693" y="111759"/>
                </a:lnTo>
                <a:lnTo>
                  <a:pt x="209537" y="107949"/>
                </a:lnTo>
                <a:lnTo>
                  <a:pt x="201206" y="105409"/>
                </a:lnTo>
                <a:lnTo>
                  <a:pt x="196507" y="105409"/>
                </a:lnTo>
                <a:lnTo>
                  <a:pt x="184924" y="101599"/>
                </a:lnTo>
                <a:close/>
              </a:path>
              <a:path w="453389" h="274319">
                <a:moveTo>
                  <a:pt x="239052" y="110489"/>
                </a:moveTo>
                <a:lnTo>
                  <a:pt x="239153" y="111759"/>
                </a:lnTo>
                <a:lnTo>
                  <a:pt x="239839" y="115569"/>
                </a:lnTo>
                <a:lnTo>
                  <a:pt x="240538" y="121919"/>
                </a:lnTo>
                <a:lnTo>
                  <a:pt x="247332" y="111759"/>
                </a:lnTo>
                <a:lnTo>
                  <a:pt x="239052" y="110489"/>
                </a:lnTo>
                <a:close/>
              </a:path>
              <a:path w="453389" h="274319">
                <a:moveTo>
                  <a:pt x="9817" y="0"/>
                </a:moveTo>
                <a:lnTo>
                  <a:pt x="4711" y="1269"/>
                </a:lnTo>
                <a:lnTo>
                  <a:pt x="0" y="8889"/>
                </a:lnTo>
                <a:lnTo>
                  <a:pt x="584" y="12699"/>
                </a:lnTo>
                <a:lnTo>
                  <a:pt x="3746" y="16509"/>
                </a:lnTo>
                <a:lnTo>
                  <a:pt x="5232" y="17779"/>
                </a:lnTo>
                <a:lnTo>
                  <a:pt x="12120" y="22859"/>
                </a:lnTo>
                <a:lnTo>
                  <a:pt x="32734" y="36829"/>
                </a:lnTo>
                <a:lnTo>
                  <a:pt x="39052" y="41909"/>
                </a:lnTo>
                <a:lnTo>
                  <a:pt x="42924" y="44449"/>
                </a:lnTo>
                <a:lnTo>
                  <a:pt x="49714" y="49529"/>
                </a:lnTo>
                <a:lnTo>
                  <a:pt x="56608" y="54609"/>
                </a:lnTo>
                <a:lnTo>
                  <a:pt x="60794" y="57149"/>
                </a:lnTo>
                <a:lnTo>
                  <a:pt x="63042" y="58419"/>
                </a:lnTo>
                <a:lnTo>
                  <a:pt x="65595" y="60959"/>
                </a:lnTo>
                <a:lnTo>
                  <a:pt x="69748" y="63499"/>
                </a:lnTo>
                <a:lnTo>
                  <a:pt x="70180" y="63499"/>
                </a:lnTo>
                <a:lnTo>
                  <a:pt x="79260" y="69849"/>
                </a:lnTo>
                <a:lnTo>
                  <a:pt x="82448" y="71119"/>
                </a:lnTo>
                <a:lnTo>
                  <a:pt x="86766" y="74929"/>
                </a:lnTo>
                <a:lnTo>
                  <a:pt x="90500" y="76199"/>
                </a:lnTo>
                <a:lnTo>
                  <a:pt x="123037" y="95249"/>
                </a:lnTo>
                <a:lnTo>
                  <a:pt x="132461" y="100329"/>
                </a:lnTo>
                <a:lnTo>
                  <a:pt x="133350" y="100329"/>
                </a:lnTo>
                <a:lnTo>
                  <a:pt x="142087" y="104139"/>
                </a:lnTo>
                <a:lnTo>
                  <a:pt x="146342" y="106679"/>
                </a:lnTo>
                <a:lnTo>
                  <a:pt x="149783" y="107949"/>
                </a:lnTo>
                <a:lnTo>
                  <a:pt x="153809" y="109219"/>
                </a:lnTo>
                <a:lnTo>
                  <a:pt x="161264" y="113029"/>
                </a:lnTo>
                <a:lnTo>
                  <a:pt x="172097" y="115569"/>
                </a:lnTo>
                <a:lnTo>
                  <a:pt x="181686" y="101599"/>
                </a:lnTo>
                <a:lnTo>
                  <a:pt x="179539" y="100329"/>
                </a:lnTo>
                <a:lnTo>
                  <a:pt x="175234" y="99059"/>
                </a:lnTo>
                <a:lnTo>
                  <a:pt x="171475" y="97789"/>
                </a:lnTo>
                <a:lnTo>
                  <a:pt x="167373" y="96519"/>
                </a:lnTo>
                <a:lnTo>
                  <a:pt x="161328" y="93979"/>
                </a:lnTo>
                <a:lnTo>
                  <a:pt x="158953" y="93979"/>
                </a:lnTo>
                <a:lnTo>
                  <a:pt x="156070" y="92709"/>
                </a:lnTo>
                <a:lnTo>
                  <a:pt x="152019" y="90169"/>
                </a:lnTo>
                <a:lnTo>
                  <a:pt x="141693" y="86359"/>
                </a:lnTo>
                <a:lnTo>
                  <a:pt x="139661" y="85089"/>
                </a:lnTo>
                <a:lnTo>
                  <a:pt x="134001" y="82549"/>
                </a:lnTo>
                <a:lnTo>
                  <a:pt x="127176" y="78739"/>
                </a:lnTo>
                <a:lnTo>
                  <a:pt x="120587" y="74929"/>
                </a:lnTo>
                <a:lnTo>
                  <a:pt x="115811" y="72389"/>
                </a:lnTo>
                <a:lnTo>
                  <a:pt x="110896" y="69849"/>
                </a:lnTo>
                <a:lnTo>
                  <a:pt x="107061" y="67309"/>
                </a:lnTo>
                <a:lnTo>
                  <a:pt x="102260" y="63499"/>
                </a:lnTo>
                <a:lnTo>
                  <a:pt x="90131" y="55879"/>
                </a:lnTo>
                <a:lnTo>
                  <a:pt x="85509" y="53339"/>
                </a:lnTo>
                <a:lnTo>
                  <a:pt x="79578" y="49529"/>
                </a:lnTo>
                <a:lnTo>
                  <a:pt x="73063" y="44449"/>
                </a:lnTo>
                <a:lnTo>
                  <a:pt x="66624" y="40639"/>
                </a:lnTo>
                <a:lnTo>
                  <a:pt x="54076" y="31749"/>
                </a:lnTo>
                <a:lnTo>
                  <a:pt x="45872" y="25399"/>
                </a:lnTo>
                <a:lnTo>
                  <a:pt x="37033" y="20319"/>
                </a:lnTo>
                <a:lnTo>
                  <a:pt x="30581" y="15239"/>
                </a:lnTo>
                <a:lnTo>
                  <a:pt x="27978" y="12699"/>
                </a:lnTo>
                <a:lnTo>
                  <a:pt x="26162" y="11429"/>
                </a:lnTo>
                <a:lnTo>
                  <a:pt x="13982" y="2539"/>
                </a:lnTo>
                <a:lnTo>
                  <a:pt x="9817" y="0"/>
                </a:lnTo>
                <a:close/>
              </a:path>
              <a:path w="453389" h="274319">
                <a:moveTo>
                  <a:pt x="184429" y="62229"/>
                </a:moveTo>
                <a:lnTo>
                  <a:pt x="172415" y="62229"/>
                </a:lnTo>
                <a:lnTo>
                  <a:pt x="168135" y="63499"/>
                </a:lnTo>
                <a:lnTo>
                  <a:pt x="160185" y="66039"/>
                </a:lnTo>
                <a:lnTo>
                  <a:pt x="157086" y="68579"/>
                </a:lnTo>
                <a:lnTo>
                  <a:pt x="155041" y="69849"/>
                </a:lnTo>
                <a:lnTo>
                  <a:pt x="153200" y="71119"/>
                </a:lnTo>
                <a:lnTo>
                  <a:pt x="151028" y="72389"/>
                </a:lnTo>
                <a:lnTo>
                  <a:pt x="149872" y="73659"/>
                </a:lnTo>
                <a:lnTo>
                  <a:pt x="147688" y="74929"/>
                </a:lnTo>
                <a:lnTo>
                  <a:pt x="146659" y="76199"/>
                </a:lnTo>
                <a:lnTo>
                  <a:pt x="144437" y="80009"/>
                </a:lnTo>
                <a:lnTo>
                  <a:pt x="143840" y="80009"/>
                </a:lnTo>
                <a:lnTo>
                  <a:pt x="147751" y="82549"/>
                </a:lnTo>
                <a:lnTo>
                  <a:pt x="152069" y="83819"/>
                </a:lnTo>
                <a:lnTo>
                  <a:pt x="157111" y="86359"/>
                </a:lnTo>
                <a:lnTo>
                  <a:pt x="158534" y="86359"/>
                </a:lnTo>
                <a:lnTo>
                  <a:pt x="159943" y="87629"/>
                </a:lnTo>
                <a:lnTo>
                  <a:pt x="164211" y="82549"/>
                </a:lnTo>
                <a:lnTo>
                  <a:pt x="169037" y="80009"/>
                </a:lnTo>
                <a:lnTo>
                  <a:pt x="178219" y="78739"/>
                </a:lnTo>
                <a:lnTo>
                  <a:pt x="196391" y="78739"/>
                </a:lnTo>
                <a:lnTo>
                  <a:pt x="203161" y="68579"/>
                </a:lnTo>
                <a:lnTo>
                  <a:pt x="197764" y="66039"/>
                </a:lnTo>
                <a:lnTo>
                  <a:pt x="191312" y="63499"/>
                </a:lnTo>
                <a:lnTo>
                  <a:pt x="184429" y="62229"/>
                </a:lnTo>
                <a:close/>
              </a:path>
              <a:path w="453389" h="274319">
                <a:moveTo>
                  <a:pt x="196391" y="78739"/>
                </a:moveTo>
                <a:lnTo>
                  <a:pt x="181762" y="78739"/>
                </a:lnTo>
                <a:lnTo>
                  <a:pt x="187591" y="80009"/>
                </a:lnTo>
                <a:lnTo>
                  <a:pt x="189801" y="81279"/>
                </a:lnTo>
                <a:lnTo>
                  <a:pt x="191312" y="81279"/>
                </a:lnTo>
                <a:lnTo>
                  <a:pt x="193852" y="82549"/>
                </a:lnTo>
                <a:lnTo>
                  <a:pt x="196391" y="78739"/>
                </a:lnTo>
                <a:close/>
              </a:path>
            </a:pathLst>
          </a:custGeom>
          <a:solidFill>
            <a:srgbClr val="2813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bk object 69"/>
          <p:cNvSpPr/>
          <p:nvPr/>
        </p:nvSpPr>
        <p:spPr>
          <a:xfrm>
            <a:off x="455686" y="2273573"/>
            <a:ext cx="547389" cy="472617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bk object 70"/>
          <p:cNvSpPr/>
          <p:nvPr/>
        </p:nvSpPr>
        <p:spPr>
          <a:xfrm>
            <a:off x="3074332" y="0"/>
            <a:ext cx="1191530" cy="1841416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bk object 71"/>
          <p:cNvSpPr/>
          <p:nvPr/>
        </p:nvSpPr>
        <p:spPr>
          <a:xfrm>
            <a:off x="982672" y="896781"/>
            <a:ext cx="547389" cy="472617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bk object 72"/>
          <p:cNvSpPr/>
          <p:nvPr/>
        </p:nvSpPr>
        <p:spPr>
          <a:xfrm>
            <a:off x="2551163" y="2465722"/>
            <a:ext cx="547387" cy="472617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bk object 73"/>
          <p:cNvSpPr/>
          <p:nvPr/>
        </p:nvSpPr>
        <p:spPr>
          <a:xfrm>
            <a:off x="4063772" y="2515111"/>
            <a:ext cx="256540" cy="343535"/>
          </a:xfrm>
          <a:custGeom>
            <a:avLst/>
            <a:gdLst/>
            <a:ahLst/>
            <a:cxnLst/>
            <a:rect l="l" t="t" r="r" b="b"/>
            <a:pathLst>
              <a:path w="256539" h="343535">
                <a:moveTo>
                  <a:pt x="256221" y="336056"/>
                </a:moveTo>
                <a:lnTo>
                  <a:pt x="242354" y="336056"/>
                </a:lnTo>
                <a:lnTo>
                  <a:pt x="252641" y="339524"/>
                </a:lnTo>
                <a:lnTo>
                  <a:pt x="255409" y="342597"/>
                </a:lnTo>
                <a:lnTo>
                  <a:pt x="256221" y="342946"/>
                </a:lnTo>
                <a:lnTo>
                  <a:pt x="256221" y="336056"/>
                </a:lnTo>
                <a:close/>
              </a:path>
              <a:path w="256539" h="343535">
                <a:moveTo>
                  <a:pt x="256221" y="132221"/>
                </a:moveTo>
                <a:lnTo>
                  <a:pt x="6718" y="132221"/>
                </a:lnTo>
                <a:lnTo>
                  <a:pt x="12700" y="136971"/>
                </a:lnTo>
                <a:lnTo>
                  <a:pt x="17323" y="141418"/>
                </a:lnTo>
                <a:lnTo>
                  <a:pt x="21350" y="146441"/>
                </a:lnTo>
                <a:lnTo>
                  <a:pt x="25217" y="151618"/>
                </a:lnTo>
                <a:lnTo>
                  <a:pt x="29362" y="156529"/>
                </a:lnTo>
                <a:lnTo>
                  <a:pt x="62988" y="184441"/>
                </a:lnTo>
                <a:lnTo>
                  <a:pt x="73075" y="188062"/>
                </a:lnTo>
                <a:lnTo>
                  <a:pt x="83086" y="191804"/>
                </a:lnTo>
                <a:lnTo>
                  <a:pt x="92252" y="197195"/>
                </a:lnTo>
                <a:lnTo>
                  <a:pt x="97409" y="201284"/>
                </a:lnTo>
                <a:lnTo>
                  <a:pt x="99999" y="207139"/>
                </a:lnTo>
                <a:lnTo>
                  <a:pt x="109855" y="216156"/>
                </a:lnTo>
                <a:lnTo>
                  <a:pt x="116954" y="218099"/>
                </a:lnTo>
                <a:lnTo>
                  <a:pt x="121818" y="223204"/>
                </a:lnTo>
                <a:lnTo>
                  <a:pt x="128300" y="230623"/>
                </a:lnTo>
                <a:lnTo>
                  <a:pt x="134518" y="238289"/>
                </a:lnTo>
                <a:lnTo>
                  <a:pt x="140974" y="245721"/>
                </a:lnTo>
                <a:lnTo>
                  <a:pt x="148170" y="252440"/>
                </a:lnTo>
                <a:lnTo>
                  <a:pt x="154159" y="256664"/>
                </a:lnTo>
                <a:lnTo>
                  <a:pt x="160302" y="260585"/>
                </a:lnTo>
                <a:lnTo>
                  <a:pt x="166183" y="264904"/>
                </a:lnTo>
                <a:lnTo>
                  <a:pt x="171386" y="270321"/>
                </a:lnTo>
                <a:lnTo>
                  <a:pt x="176606" y="277192"/>
                </a:lnTo>
                <a:lnTo>
                  <a:pt x="178473" y="285180"/>
                </a:lnTo>
                <a:lnTo>
                  <a:pt x="184810" y="291391"/>
                </a:lnTo>
                <a:lnTo>
                  <a:pt x="190955" y="295811"/>
                </a:lnTo>
                <a:lnTo>
                  <a:pt x="197415" y="298571"/>
                </a:lnTo>
                <a:lnTo>
                  <a:pt x="204027" y="301319"/>
                </a:lnTo>
                <a:lnTo>
                  <a:pt x="210629" y="305703"/>
                </a:lnTo>
                <a:lnTo>
                  <a:pt x="216440" y="312224"/>
                </a:lnTo>
                <a:lnTo>
                  <a:pt x="221205" y="319443"/>
                </a:lnTo>
                <a:lnTo>
                  <a:pt x="225956" y="326508"/>
                </a:lnTo>
                <a:lnTo>
                  <a:pt x="231724" y="332564"/>
                </a:lnTo>
                <a:lnTo>
                  <a:pt x="237109" y="336857"/>
                </a:lnTo>
                <a:lnTo>
                  <a:pt x="242354" y="336056"/>
                </a:lnTo>
                <a:lnTo>
                  <a:pt x="256221" y="336056"/>
                </a:lnTo>
                <a:lnTo>
                  <a:pt x="256221" y="132221"/>
                </a:lnTo>
                <a:close/>
              </a:path>
              <a:path w="256539" h="343535">
                <a:moveTo>
                  <a:pt x="256221" y="0"/>
                </a:moveTo>
                <a:lnTo>
                  <a:pt x="216909" y="4218"/>
                </a:lnTo>
                <a:lnTo>
                  <a:pt x="165134" y="16609"/>
                </a:lnTo>
                <a:lnTo>
                  <a:pt x="112128" y="36006"/>
                </a:lnTo>
                <a:lnTo>
                  <a:pt x="64957" y="59784"/>
                </a:lnTo>
                <a:lnTo>
                  <a:pt x="22758" y="91391"/>
                </a:lnTo>
                <a:lnTo>
                  <a:pt x="0" y="132374"/>
                </a:lnTo>
                <a:lnTo>
                  <a:pt x="6718" y="132221"/>
                </a:lnTo>
                <a:lnTo>
                  <a:pt x="256221" y="132221"/>
                </a:lnTo>
                <a:lnTo>
                  <a:pt x="256221" y="0"/>
                </a:lnTo>
                <a:close/>
              </a:path>
            </a:pathLst>
          </a:custGeom>
          <a:solidFill>
            <a:srgbClr val="2813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bk object 74"/>
          <p:cNvSpPr/>
          <p:nvPr/>
        </p:nvSpPr>
        <p:spPr>
          <a:xfrm>
            <a:off x="4063772" y="2475274"/>
            <a:ext cx="256540" cy="346075"/>
          </a:xfrm>
          <a:custGeom>
            <a:avLst/>
            <a:gdLst/>
            <a:ahLst/>
            <a:cxnLst/>
            <a:rect l="l" t="t" r="r" b="b"/>
            <a:pathLst>
              <a:path w="256539" h="346075">
                <a:moveTo>
                  <a:pt x="256221" y="132216"/>
                </a:moveTo>
                <a:lnTo>
                  <a:pt x="6718" y="132216"/>
                </a:lnTo>
                <a:lnTo>
                  <a:pt x="12700" y="136966"/>
                </a:lnTo>
                <a:lnTo>
                  <a:pt x="18088" y="143564"/>
                </a:lnTo>
                <a:lnTo>
                  <a:pt x="20807" y="151088"/>
                </a:lnTo>
                <a:lnTo>
                  <a:pt x="23028" y="158879"/>
                </a:lnTo>
                <a:lnTo>
                  <a:pt x="26924" y="166278"/>
                </a:lnTo>
                <a:lnTo>
                  <a:pt x="57569" y="185988"/>
                </a:lnTo>
                <a:lnTo>
                  <a:pt x="64096" y="189760"/>
                </a:lnTo>
                <a:lnTo>
                  <a:pt x="65862" y="191512"/>
                </a:lnTo>
                <a:lnTo>
                  <a:pt x="68491" y="192249"/>
                </a:lnTo>
                <a:lnTo>
                  <a:pt x="74731" y="193362"/>
                </a:lnTo>
                <a:lnTo>
                  <a:pt x="87627" y="194198"/>
                </a:lnTo>
                <a:lnTo>
                  <a:pt x="93903" y="195246"/>
                </a:lnTo>
                <a:lnTo>
                  <a:pt x="96227" y="195856"/>
                </a:lnTo>
                <a:lnTo>
                  <a:pt x="98234" y="198155"/>
                </a:lnTo>
                <a:lnTo>
                  <a:pt x="102603" y="200999"/>
                </a:lnTo>
                <a:lnTo>
                  <a:pt x="126174" y="223948"/>
                </a:lnTo>
                <a:lnTo>
                  <a:pt x="131923" y="232793"/>
                </a:lnTo>
                <a:lnTo>
                  <a:pt x="135731" y="238923"/>
                </a:lnTo>
                <a:lnTo>
                  <a:pt x="139272" y="245237"/>
                </a:lnTo>
                <a:lnTo>
                  <a:pt x="142417" y="251876"/>
                </a:lnTo>
                <a:lnTo>
                  <a:pt x="145924" y="259056"/>
                </a:lnTo>
                <a:lnTo>
                  <a:pt x="176674" y="282640"/>
                </a:lnTo>
                <a:lnTo>
                  <a:pt x="192443" y="286229"/>
                </a:lnTo>
                <a:lnTo>
                  <a:pt x="199873" y="288133"/>
                </a:lnTo>
                <a:lnTo>
                  <a:pt x="231089" y="326018"/>
                </a:lnTo>
                <a:lnTo>
                  <a:pt x="234886" y="330666"/>
                </a:lnTo>
                <a:lnTo>
                  <a:pt x="241350" y="339658"/>
                </a:lnTo>
                <a:lnTo>
                  <a:pt x="243014" y="342338"/>
                </a:lnTo>
                <a:lnTo>
                  <a:pt x="250405" y="345538"/>
                </a:lnTo>
                <a:lnTo>
                  <a:pt x="253885" y="345919"/>
                </a:lnTo>
                <a:lnTo>
                  <a:pt x="256221" y="345941"/>
                </a:lnTo>
                <a:lnTo>
                  <a:pt x="256221" y="132216"/>
                </a:lnTo>
                <a:close/>
              </a:path>
              <a:path w="256539" h="346075">
                <a:moveTo>
                  <a:pt x="256221" y="0"/>
                </a:moveTo>
                <a:lnTo>
                  <a:pt x="216909" y="4218"/>
                </a:lnTo>
                <a:lnTo>
                  <a:pt x="165134" y="16606"/>
                </a:lnTo>
                <a:lnTo>
                  <a:pt x="112128" y="36001"/>
                </a:lnTo>
                <a:lnTo>
                  <a:pt x="64957" y="59779"/>
                </a:lnTo>
                <a:lnTo>
                  <a:pt x="22758" y="91386"/>
                </a:lnTo>
                <a:lnTo>
                  <a:pt x="0" y="132369"/>
                </a:lnTo>
                <a:lnTo>
                  <a:pt x="6718" y="132216"/>
                </a:lnTo>
                <a:lnTo>
                  <a:pt x="256221" y="132216"/>
                </a:lnTo>
                <a:lnTo>
                  <a:pt x="25622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bk object 75"/>
          <p:cNvSpPr/>
          <p:nvPr/>
        </p:nvSpPr>
        <p:spPr>
          <a:xfrm>
            <a:off x="4059090" y="2470663"/>
            <a:ext cx="260985" cy="355600"/>
          </a:xfrm>
          <a:custGeom>
            <a:avLst/>
            <a:gdLst/>
            <a:ahLst/>
            <a:cxnLst/>
            <a:rect l="l" t="t" r="r" b="b"/>
            <a:pathLst>
              <a:path w="260985" h="355600">
                <a:moveTo>
                  <a:pt x="260903" y="0"/>
                </a:moveTo>
                <a:lnTo>
                  <a:pt x="198094" y="8868"/>
                </a:lnTo>
                <a:lnTo>
                  <a:pt x="156238" y="20611"/>
                </a:lnTo>
                <a:lnTo>
                  <a:pt x="114934" y="36316"/>
                </a:lnTo>
                <a:lnTo>
                  <a:pt x="62753" y="63094"/>
                </a:lnTo>
                <a:lnTo>
                  <a:pt x="24193" y="92615"/>
                </a:lnTo>
                <a:lnTo>
                  <a:pt x="774" y="126359"/>
                </a:lnTo>
                <a:lnTo>
                  <a:pt x="0" y="136875"/>
                </a:lnTo>
                <a:lnTo>
                  <a:pt x="13169" y="144215"/>
                </a:lnTo>
                <a:lnTo>
                  <a:pt x="18808" y="148698"/>
                </a:lnTo>
                <a:lnTo>
                  <a:pt x="38041" y="184108"/>
                </a:lnTo>
                <a:lnTo>
                  <a:pt x="61264" y="195447"/>
                </a:lnTo>
                <a:lnTo>
                  <a:pt x="64769" y="197479"/>
                </a:lnTo>
                <a:lnTo>
                  <a:pt x="69405" y="200680"/>
                </a:lnTo>
                <a:lnTo>
                  <a:pt x="76542" y="202648"/>
                </a:lnTo>
                <a:lnTo>
                  <a:pt x="93865" y="203474"/>
                </a:lnTo>
                <a:lnTo>
                  <a:pt x="97942" y="204540"/>
                </a:lnTo>
                <a:lnTo>
                  <a:pt x="101561" y="207487"/>
                </a:lnTo>
                <a:lnTo>
                  <a:pt x="103835" y="208960"/>
                </a:lnTo>
                <a:lnTo>
                  <a:pt x="109067" y="211640"/>
                </a:lnTo>
                <a:lnTo>
                  <a:pt x="112915" y="214002"/>
                </a:lnTo>
                <a:lnTo>
                  <a:pt x="116306" y="217037"/>
                </a:lnTo>
                <a:lnTo>
                  <a:pt x="121551" y="222778"/>
                </a:lnTo>
                <a:lnTo>
                  <a:pt x="122821" y="224200"/>
                </a:lnTo>
                <a:lnTo>
                  <a:pt x="126898" y="231058"/>
                </a:lnTo>
                <a:lnTo>
                  <a:pt x="133288" y="240915"/>
                </a:lnTo>
                <a:lnTo>
                  <a:pt x="136759" y="246557"/>
                </a:lnTo>
                <a:lnTo>
                  <a:pt x="139955" y="252310"/>
                </a:lnTo>
                <a:lnTo>
                  <a:pt x="142786" y="258312"/>
                </a:lnTo>
                <a:lnTo>
                  <a:pt x="146992" y="266776"/>
                </a:lnTo>
                <a:lnTo>
                  <a:pt x="178817" y="291402"/>
                </a:lnTo>
                <a:lnTo>
                  <a:pt x="196176" y="295434"/>
                </a:lnTo>
                <a:lnTo>
                  <a:pt x="203496" y="297335"/>
                </a:lnTo>
                <a:lnTo>
                  <a:pt x="231241" y="331871"/>
                </a:lnTo>
                <a:lnTo>
                  <a:pt x="240360" y="344405"/>
                </a:lnTo>
                <a:lnTo>
                  <a:pt x="244970" y="350882"/>
                </a:lnTo>
                <a:lnTo>
                  <a:pt x="254266" y="354896"/>
                </a:lnTo>
                <a:lnTo>
                  <a:pt x="258559" y="355213"/>
                </a:lnTo>
                <a:lnTo>
                  <a:pt x="260903" y="355243"/>
                </a:lnTo>
                <a:lnTo>
                  <a:pt x="260903" y="345872"/>
                </a:lnTo>
                <a:lnTo>
                  <a:pt x="259181" y="345853"/>
                </a:lnTo>
                <a:lnTo>
                  <a:pt x="256298" y="345561"/>
                </a:lnTo>
                <a:lnTo>
                  <a:pt x="251193" y="343351"/>
                </a:lnTo>
                <a:lnTo>
                  <a:pt x="250139" y="341980"/>
                </a:lnTo>
                <a:lnTo>
                  <a:pt x="247992" y="338957"/>
                </a:lnTo>
                <a:lnTo>
                  <a:pt x="240017" y="328010"/>
                </a:lnTo>
                <a:lnTo>
                  <a:pt x="214126" y="291567"/>
                </a:lnTo>
                <a:lnTo>
                  <a:pt x="189324" y="284408"/>
                </a:lnTo>
                <a:lnTo>
                  <a:pt x="182016" y="282571"/>
                </a:lnTo>
                <a:lnTo>
                  <a:pt x="151409" y="254655"/>
                </a:lnTo>
                <a:lnTo>
                  <a:pt x="148325" y="248103"/>
                </a:lnTo>
                <a:lnTo>
                  <a:pt x="144883" y="241883"/>
                </a:lnTo>
                <a:lnTo>
                  <a:pt x="141224" y="235918"/>
                </a:lnTo>
                <a:lnTo>
                  <a:pt x="134823" y="226054"/>
                </a:lnTo>
                <a:lnTo>
                  <a:pt x="130428" y="218663"/>
                </a:lnTo>
                <a:lnTo>
                  <a:pt x="108546" y="200832"/>
                </a:lnTo>
                <a:lnTo>
                  <a:pt x="106946" y="199791"/>
                </a:lnTo>
                <a:lnTo>
                  <a:pt x="102298" y="195981"/>
                </a:lnTo>
                <a:lnTo>
                  <a:pt x="95275" y="194152"/>
                </a:lnTo>
                <a:lnTo>
                  <a:pt x="78041" y="193339"/>
                </a:lnTo>
                <a:lnTo>
                  <a:pt x="73431" y="192056"/>
                </a:lnTo>
                <a:lnTo>
                  <a:pt x="69684" y="189478"/>
                </a:lnTo>
                <a:lnTo>
                  <a:pt x="65392" y="187002"/>
                </a:lnTo>
                <a:lnTo>
                  <a:pt x="55930" y="183179"/>
                </a:lnTo>
                <a:lnTo>
                  <a:pt x="45491" y="178747"/>
                </a:lnTo>
                <a:lnTo>
                  <a:pt x="41122" y="175457"/>
                </a:lnTo>
                <a:lnTo>
                  <a:pt x="32689" y="164675"/>
                </a:lnTo>
                <a:lnTo>
                  <a:pt x="27089" y="143301"/>
                </a:lnTo>
                <a:lnTo>
                  <a:pt x="18402" y="136405"/>
                </a:lnTo>
                <a:lnTo>
                  <a:pt x="9791" y="131604"/>
                </a:lnTo>
                <a:lnTo>
                  <a:pt x="10134" y="127045"/>
                </a:lnTo>
                <a:lnTo>
                  <a:pt x="12423" y="120222"/>
                </a:lnTo>
                <a:lnTo>
                  <a:pt x="47838" y="84714"/>
                </a:lnTo>
                <a:lnTo>
                  <a:pt x="91439" y="57720"/>
                </a:lnTo>
                <a:lnTo>
                  <a:pt x="159087" y="29539"/>
                </a:lnTo>
                <a:lnTo>
                  <a:pt x="199994" y="18039"/>
                </a:lnTo>
                <a:lnTo>
                  <a:pt x="239599" y="10833"/>
                </a:lnTo>
                <a:lnTo>
                  <a:pt x="260903" y="9377"/>
                </a:lnTo>
                <a:lnTo>
                  <a:pt x="26090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bk object 76"/>
          <p:cNvSpPr/>
          <p:nvPr/>
        </p:nvSpPr>
        <p:spPr>
          <a:xfrm>
            <a:off x="4061299" y="2447083"/>
            <a:ext cx="259079" cy="321945"/>
          </a:xfrm>
          <a:custGeom>
            <a:avLst/>
            <a:gdLst/>
            <a:ahLst/>
            <a:cxnLst/>
            <a:rect l="l" t="t" r="r" b="b"/>
            <a:pathLst>
              <a:path w="259079" h="321944">
                <a:moveTo>
                  <a:pt x="258694" y="172252"/>
                </a:moveTo>
                <a:lnTo>
                  <a:pt x="81378" y="172252"/>
                </a:lnTo>
                <a:lnTo>
                  <a:pt x="258694" y="321452"/>
                </a:lnTo>
                <a:lnTo>
                  <a:pt x="258694" y="172252"/>
                </a:lnTo>
                <a:close/>
              </a:path>
              <a:path w="259079" h="321944">
                <a:moveTo>
                  <a:pt x="258694" y="0"/>
                </a:moveTo>
                <a:lnTo>
                  <a:pt x="219383" y="4218"/>
                </a:lnTo>
                <a:lnTo>
                  <a:pt x="167608" y="16609"/>
                </a:lnTo>
                <a:lnTo>
                  <a:pt x="114601" y="36006"/>
                </a:lnTo>
                <a:lnTo>
                  <a:pt x="55585" y="67551"/>
                </a:lnTo>
                <a:lnTo>
                  <a:pt x="16264" y="100773"/>
                </a:lnTo>
                <a:lnTo>
                  <a:pt x="0" y="131790"/>
                </a:lnTo>
                <a:lnTo>
                  <a:pt x="10157" y="156720"/>
                </a:lnTo>
                <a:lnTo>
                  <a:pt x="50464" y="171080"/>
                </a:lnTo>
                <a:lnTo>
                  <a:pt x="70495" y="172358"/>
                </a:lnTo>
                <a:lnTo>
                  <a:pt x="258694" y="172252"/>
                </a:lnTo>
                <a:lnTo>
                  <a:pt x="25869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bk object 77"/>
          <p:cNvSpPr/>
          <p:nvPr/>
        </p:nvSpPr>
        <p:spPr>
          <a:xfrm>
            <a:off x="4050312" y="2436220"/>
            <a:ext cx="269875" cy="346710"/>
          </a:xfrm>
          <a:custGeom>
            <a:avLst/>
            <a:gdLst/>
            <a:ahLst/>
            <a:cxnLst/>
            <a:rect l="l" t="t" r="r" b="b"/>
            <a:pathLst>
              <a:path w="269875" h="346710">
                <a:moveTo>
                  <a:pt x="122457" y="194141"/>
                </a:moveTo>
                <a:lnTo>
                  <a:pt x="88491" y="194141"/>
                </a:lnTo>
                <a:lnTo>
                  <a:pt x="269681" y="346619"/>
                </a:lnTo>
                <a:lnTo>
                  <a:pt x="269681" y="318021"/>
                </a:lnTo>
                <a:lnTo>
                  <a:pt x="122457" y="194141"/>
                </a:lnTo>
                <a:close/>
              </a:path>
              <a:path w="269875" h="346710">
                <a:moveTo>
                  <a:pt x="269681" y="0"/>
                </a:moveTo>
                <a:lnTo>
                  <a:pt x="205602" y="9012"/>
                </a:lnTo>
                <a:lnTo>
                  <a:pt x="163118" y="20918"/>
                </a:lnTo>
                <a:lnTo>
                  <a:pt x="121231" y="36839"/>
                </a:lnTo>
                <a:lnTo>
                  <a:pt x="73603" y="61064"/>
                </a:lnTo>
                <a:lnTo>
                  <a:pt x="36433" y="87375"/>
                </a:lnTo>
                <a:lnTo>
                  <a:pt x="251" y="140445"/>
                </a:lnTo>
                <a:lnTo>
                  <a:pt x="0" y="150543"/>
                </a:lnTo>
                <a:lnTo>
                  <a:pt x="2259" y="159910"/>
                </a:lnTo>
                <a:lnTo>
                  <a:pt x="39395" y="188681"/>
                </a:lnTo>
                <a:lnTo>
                  <a:pt x="84452" y="194179"/>
                </a:lnTo>
                <a:lnTo>
                  <a:pt x="122457" y="194141"/>
                </a:lnTo>
                <a:lnTo>
                  <a:pt x="97342" y="173008"/>
                </a:lnTo>
                <a:lnTo>
                  <a:pt x="95341" y="172283"/>
                </a:lnTo>
                <a:lnTo>
                  <a:pt x="81668" y="172283"/>
                </a:lnTo>
                <a:lnTo>
                  <a:pt x="71915" y="171919"/>
                </a:lnTo>
                <a:lnTo>
                  <a:pt x="33043" y="162560"/>
                </a:lnTo>
                <a:lnTo>
                  <a:pt x="20977" y="149869"/>
                </a:lnTo>
                <a:lnTo>
                  <a:pt x="21892" y="143595"/>
                </a:lnTo>
                <a:lnTo>
                  <a:pt x="50795" y="103969"/>
                </a:lnTo>
                <a:lnTo>
                  <a:pt x="83958" y="80389"/>
                </a:lnTo>
                <a:lnTo>
                  <a:pt x="129943" y="56905"/>
                </a:lnTo>
                <a:lnTo>
                  <a:pt x="169771" y="41745"/>
                </a:lnTo>
                <a:lnTo>
                  <a:pt x="210049" y="30409"/>
                </a:lnTo>
                <a:lnTo>
                  <a:pt x="249012" y="23308"/>
                </a:lnTo>
                <a:lnTo>
                  <a:pt x="269681" y="21892"/>
                </a:lnTo>
                <a:lnTo>
                  <a:pt x="269681" y="0"/>
                </a:lnTo>
                <a:close/>
              </a:path>
              <a:path w="269875" h="346710">
                <a:moveTo>
                  <a:pt x="94714" y="172056"/>
                </a:moveTo>
                <a:lnTo>
                  <a:pt x="92008" y="172183"/>
                </a:lnTo>
                <a:lnTo>
                  <a:pt x="81668" y="172283"/>
                </a:lnTo>
                <a:lnTo>
                  <a:pt x="95341" y="172283"/>
                </a:lnTo>
                <a:lnTo>
                  <a:pt x="94714" y="172056"/>
                </a:lnTo>
                <a:close/>
              </a:path>
            </a:pathLst>
          </a:custGeom>
          <a:solidFill>
            <a:srgbClr val="2813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bk object 78"/>
          <p:cNvSpPr/>
          <p:nvPr/>
        </p:nvSpPr>
        <p:spPr>
          <a:xfrm>
            <a:off x="4072352" y="2718004"/>
            <a:ext cx="247641" cy="189324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bk object 79"/>
          <p:cNvSpPr/>
          <p:nvPr/>
        </p:nvSpPr>
        <p:spPr>
          <a:xfrm>
            <a:off x="3964470" y="0"/>
            <a:ext cx="355523" cy="440072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bk object 80"/>
          <p:cNvSpPr/>
          <p:nvPr/>
        </p:nvSpPr>
        <p:spPr>
          <a:xfrm>
            <a:off x="2022745" y="362132"/>
            <a:ext cx="368805" cy="318433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bk object 81"/>
          <p:cNvSpPr/>
          <p:nvPr/>
        </p:nvSpPr>
        <p:spPr>
          <a:xfrm>
            <a:off x="2085822" y="1737984"/>
            <a:ext cx="198657" cy="138064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bk object 82"/>
          <p:cNvSpPr/>
          <p:nvPr/>
        </p:nvSpPr>
        <p:spPr>
          <a:xfrm>
            <a:off x="2085417" y="1781165"/>
            <a:ext cx="303530" cy="197485"/>
          </a:xfrm>
          <a:custGeom>
            <a:avLst/>
            <a:gdLst/>
            <a:ahLst/>
            <a:cxnLst/>
            <a:rect l="l" t="t" r="r" b="b"/>
            <a:pathLst>
              <a:path w="303530" h="197485">
                <a:moveTo>
                  <a:pt x="251526" y="0"/>
                </a:moveTo>
                <a:lnTo>
                  <a:pt x="223565" y="3634"/>
                </a:lnTo>
                <a:lnTo>
                  <a:pt x="194376" y="17587"/>
                </a:lnTo>
                <a:lnTo>
                  <a:pt x="164173" y="38281"/>
                </a:lnTo>
                <a:lnTo>
                  <a:pt x="133171" y="62142"/>
                </a:lnTo>
                <a:lnTo>
                  <a:pt x="101581" y="85592"/>
                </a:lnTo>
                <a:lnTo>
                  <a:pt x="69619" y="105058"/>
                </a:lnTo>
                <a:lnTo>
                  <a:pt x="37497" y="116962"/>
                </a:lnTo>
                <a:lnTo>
                  <a:pt x="5430" y="117729"/>
                </a:lnTo>
                <a:lnTo>
                  <a:pt x="0" y="137095"/>
                </a:lnTo>
                <a:lnTo>
                  <a:pt x="2461" y="157305"/>
                </a:lnTo>
                <a:lnTo>
                  <a:pt x="12452" y="177340"/>
                </a:lnTo>
                <a:lnTo>
                  <a:pt x="29610" y="196177"/>
                </a:lnTo>
                <a:lnTo>
                  <a:pt x="58151" y="196883"/>
                </a:lnTo>
                <a:lnTo>
                  <a:pt x="99428" y="173458"/>
                </a:lnTo>
                <a:lnTo>
                  <a:pt x="144740" y="137783"/>
                </a:lnTo>
                <a:lnTo>
                  <a:pt x="185383" y="101741"/>
                </a:lnTo>
                <a:lnTo>
                  <a:pt x="212655" y="77216"/>
                </a:lnTo>
                <a:lnTo>
                  <a:pt x="237120" y="59353"/>
                </a:lnTo>
                <a:lnTo>
                  <a:pt x="260919" y="46819"/>
                </a:lnTo>
                <a:lnTo>
                  <a:pt x="283150" y="39676"/>
                </a:lnTo>
                <a:lnTo>
                  <a:pt x="302914" y="37986"/>
                </a:lnTo>
                <a:lnTo>
                  <a:pt x="278047" y="10258"/>
                </a:lnTo>
                <a:lnTo>
                  <a:pt x="251526" y="0"/>
                </a:lnTo>
                <a:close/>
              </a:path>
            </a:pathLst>
          </a:custGeom>
          <a:solidFill>
            <a:srgbClr val="2813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bk object 83"/>
          <p:cNvSpPr/>
          <p:nvPr/>
        </p:nvSpPr>
        <p:spPr>
          <a:xfrm>
            <a:off x="2112785" y="1845777"/>
            <a:ext cx="267970" cy="218440"/>
          </a:xfrm>
          <a:custGeom>
            <a:avLst/>
            <a:gdLst/>
            <a:ahLst/>
            <a:cxnLst/>
            <a:rect l="l" t="t" r="r" b="b"/>
            <a:pathLst>
              <a:path w="267969" h="218439">
                <a:moveTo>
                  <a:pt x="0" y="146198"/>
                </a:moveTo>
                <a:lnTo>
                  <a:pt x="4185" y="169774"/>
                </a:lnTo>
                <a:lnTo>
                  <a:pt x="15011" y="190736"/>
                </a:lnTo>
                <a:lnTo>
                  <a:pt x="30600" y="207447"/>
                </a:lnTo>
                <a:lnTo>
                  <a:pt x="49072" y="218271"/>
                </a:lnTo>
                <a:lnTo>
                  <a:pt x="49822" y="216302"/>
                </a:lnTo>
                <a:lnTo>
                  <a:pt x="51028" y="214499"/>
                </a:lnTo>
                <a:lnTo>
                  <a:pt x="52641" y="212911"/>
                </a:lnTo>
                <a:lnTo>
                  <a:pt x="64645" y="200603"/>
                </a:lnTo>
                <a:lnTo>
                  <a:pt x="77379" y="188394"/>
                </a:lnTo>
                <a:lnTo>
                  <a:pt x="91501" y="178386"/>
                </a:lnTo>
                <a:lnTo>
                  <a:pt x="107670" y="172678"/>
                </a:lnTo>
                <a:lnTo>
                  <a:pt x="110388" y="172233"/>
                </a:lnTo>
                <a:lnTo>
                  <a:pt x="113055" y="172043"/>
                </a:lnTo>
                <a:lnTo>
                  <a:pt x="115749" y="172043"/>
                </a:lnTo>
                <a:lnTo>
                  <a:pt x="118237" y="169604"/>
                </a:lnTo>
                <a:lnTo>
                  <a:pt x="118351" y="157459"/>
                </a:lnTo>
                <a:lnTo>
                  <a:pt x="22677" y="157459"/>
                </a:lnTo>
                <a:lnTo>
                  <a:pt x="0" y="146198"/>
                </a:lnTo>
                <a:close/>
              </a:path>
              <a:path w="267969" h="218439">
                <a:moveTo>
                  <a:pt x="115749" y="172043"/>
                </a:moveTo>
                <a:lnTo>
                  <a:pt x="113055" y="172043"/>
                </a:lnTo>
                <a:lnTo>
                  <a:pt x="115684" y="172106"/>
                </a:lnTo>
                <a:close/>
              </a:path>
              <a:path w="267969" h="218439">
                <a:moveTo>
                  <a:pt x="254352" y="0"/>
                </a:moveTo>
                <a:lnTo>
                  <a:pt x="239664" y="2339"/>
                </a:lnTo>
                <a:lnTo>
                  <a:pt x="224362" y="8412"/>
                </a:lnTo>
                <a:lnTo>
                  <a:pt x="209143" y="18741"/>
                </a:lnTo>
                <a:lnTo>
                  <a:pt x="175338" y="49767"/>
                </a:lnTo>
                <a:lnTo>
                  <a:pt x="148506" y="74346"/>
                </a:lnTo>
                <a:lnTo>
                  <a:pt x="104071" y="111811"/>
                </a:lnTo>
                <a:lnTo>
                  <a:pt x="59748" y="142756"/>
                </a:lnTo>
                <a:lnTo>
                  <a:pt x="22677" y="157459"/>
                </a:lnTo>
                <a:lnTo>
                  <a:pt x="118351" y="157459"/>
                </a:lnTo>
                <a:lnTo>
                  <a:pt x="138874" y="123110"/>
                </a:lnTo>
                <a:lnTo>
                  <a:pt x="173723" y="110435"/>
                </a:lnTo>
                <a:lnTo>
                  <a:pt x="178442" y="110435"/>
                </a:lnTo>
                <a:lnTo>
                  <a:pt x="180086" y="108822"/>
                </a:lnTo>
                <a:lnTo>
                  <a:pt x="193052" y="69871"/>
                </a:lnTo>
                <a:lnTo>
                  <a:pt x="237121" y="49678"/>
                </a:lnTo>
                <a:lnTo>
                  <a:pt x="240276" y="49678"/>
                </a:lnTo>
                <a:lnTo>
                  <a:pt x="242455" y="47532"/>
                </a:lnTo>
                <a:lnTo>
                  <a:pt x="259641" y="9250"/>
                </a:lnTo>
                <a:lnTo>
                  <a:pt x="267728" y="872"/>
                </a:lnTo>
                <a:lnTo>
                  <a:pt x="254352" y="0"/>
                </a:lnTo>
                <a:close/>
              </a:path>
              <a:path w="267969" h="218439">
                <a:moveTo>
                  <a:pt x="178442" y="110435"/>
                </a:moveTo>
                <a:lnTo>
                  <a:pt x="173723" y="110435"/>
                </a:lnTo>
                <a:lnTo>
                  <a:pt x="175920" y="110549"/>
                </a:lnTo>
                <a:lnTo>
                  <a:pt x="178054" y="110816"/>
                </a:lnTo>
                <a:lnTo>
                  <a:pt x="178442" y="110435"/>
                </a:lnTo>
                <a:close/>
              </a:path>
              <a:path w="267969" h="218439">
                <a:moveTo>
                  <a:pt x="240276" y="49678"/>
                </a:moveTo>
                <a:lnTo>
                  <a:pt x="237121" y="49678"/>
                </a:lnTo>
                <a:lnTo>
                  <a:pt x="238061" y="49767"/>
                </a:lnTo>
                <a:lnTo>
                  <a:pt x="238988" y="49894"/>
                </a:lnTo>
                <a:lnTo>
                  <a:pt x="239903" y="50047"/>
                </a:lnTo>
                <a:lnTo>
                  <a:pt x="240276" y="49678"/>
                </a:lnTo>
                <a:close/>
              </a:path>
            </a:pathLst>
          </a:custGeom>
          <a:solidFill>
            <a:srgbClr val="2813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bk object 84"/>
          <p:cNvSpPr/>
          <p:nvPr/>
        </p:nvSpPr>
        <p:spPr>
          <a:xfrm>
            <a:off x="2175991" y="1841741"/>
            <a:ext cx="290830" cy="288925"/>
          </a:xfrm>
          <a:custGeom>
            <a:avLst/>
            <a:gdLst/>
            <a:ahLst/>
            <a:cxnLst/>
            <a:rect l="l" t="t" r="r" b="b"/>
            <a:pathLst>
              <a:path w="290830" h="288925">
                <a:moveTo>
                  <a:pt x="50315" y="191227"/>
                </a:moveTo>
                <a:lnTo>
                  <a:pt x="32050" y="197762"/>
                </a:lnTo>
                <a:lnTo>
                  <a:pt x="15435" y="211867"/>
                </a:lnTo>
                <a:lnTo>
                  <a:pt x="0" y="227698"/>
                </a:lnTo>
                <a:lnTo>
                  <a:pt x="97701" y="274307"/>
                </a:lnTo>
                <a:lnTo>
                  <a:pt x="117144" y="283273"/>
                </a:lnTo>
                <a:lnTo>
                  <a:pt x="125399" y="286607"/>
                </a:lnTo>
                <a:lnTo>
                  <a:pt x="133886" y="288570"/>
                </a:lnTo>
                <a:lnTo>
                  <a:pt x="142226" y="287793"/>
                </a:lnTo>
                <a:lnTo>
                  <a:pt x="150037" y="282905"/>
                </a:lnTo>
                <a:lnTo>
                  <a:pt x="178992" y="254452"/>
                </a:lnTo>
                <a:lnTo>
                  <a:pt x="150502" y="254452"/>
                </a:lnTo>
                <a:lnTo>
                  <a:pt x="145427" y="253263"/>
                </a:lnTo>
                <a:lnTo>
                  <a:pt x="70700" y="198107"/>
                </a:lnTo>
                <a:lnTo>
                  <a:pt x="50315" y="191227"/>
                </a:lnTo>
                <a:close/>
              </a:path>
              <a:path w="290830" h="288925">
                <a:moveTo>
                  <a:pt x="105046" y="129871"/>
                </a:moveTo>
                <a:lnTo>
                  <a:pt x="81114" y="142533"/>
                </a:lnTo>
                <a:lnTo>
                  <a:pt x="69718" y="165942"/>
                </a:lnTo>
                <a:lnTo>
                  <a:pt x="81457" y="189052"/>
                </a:lnTo>
                <a:lnTo>
                  <a:pt x="154609" y="243052"/>
                </a:lnTo>
                <a:lnTo>
                  <a:pt x="157107" y="247371"/>
                </a:lnTo>
                <a:lnTo>
                  <a:pt x="155066" y="251829"/>
                </a:lnTo>
                <a:lnTo>
                  <a:pt x="150502" y="254452"/>
                </a:lnTo>
                <a:lnTo>
                  <a:pt x="178992" y="254452"/>
                </a:lnTo>
                <a:lnTo>
                  <a:pt x="227657" y="206628"/>
                </a:lnTo>
                <a:lnTo>
                  <a:pt x="196964" y="206628"/>
                </a:lnTo>
                <a:lnTo>
                  <a:pt x="194830" y="204050"/>
                </a:lnTo>
                <a:lnTo>
                  <a:pt x="130911" y="139001"/>
                </a:lnTo>
                <a:lnTo>
                  <a:pt x="105046" y="129871"/>
                </a:lnTo>
                <a:close/>
              </a:path>
              <a:path w="290830" h="288925">
                <a:moveTo>
                  <a:pt x="168744" y="68625"/>
                </a:moveTo>
                <a:lnTo>
                  <a:pt x="145141" y="79617"/>
                </a:lnTo>
                <a:lnTo>
                  <a:pt x="132064" y="103328"/>
                </a:lnTo>
                <a:lnTo>
                  <a:pt x="140741" y="129349"/>
                </a:lnTo>
                <a:lnTo>
                  <a:pt x="204660" y="194386"/>
                </a:lnTo>
                <a:lnTo>
                  <a:pt x="207200" y="196557"/>
                </a:lnTo>
                <a:lnTo>
                  <a:pt x="206108" y="200583"/>
                </a:lnTo>
                <a:lnTo>
                  <a:pt x="203593" y="203136"/>
                </a:lnTo>
                <a:lnTo>
                  <a:pt x="201002" y="205600"/>
                </a:lnTo>
                <a:lnTo>
                  <a:pt x="196964" y="206628"/>
                </a:lnTo>
                <a:lnTo>
                  <a:pt x="227657" y="206628"/>
                </a:lnTo>
                <a:lnTo>
                  <a:pt x="277726" y="157426"/>
                </a:lnTo>
                <a:lnTo>
                  <a:pt x="248635" y="157426"/>
                </a:lnTo>
                <a:lnTo>
                  <a:pt x="244360" y="154863"/>
                </a:lnTo>
                <a:lnTo>
                  <a:pt x="191642" y="80759"/>
                </a:lnTo>
                <a:lnTo>
                  <a:pt x="168744" y="68625"/>
                </a:lnTo>
                <a:close/>
              </a:path>
              <a:path w="290830" h="288925">
                <a:moveTo>
                  <a:pt x="231698" y="0"/>
                </a:moveTo>
                <a:lnTo>
                  <a:pt x="215610" y="15151"/>
                </a:lnTo>
                <a:lnTo>
                  <a:pt x="201220" y="31516"/>
                </a:lnTo>
                <a:lnTo>
                  <a:pt x="194367" y="49665"/>
                </a:lnTo>
                <a:lnTo>
                  <a:pt x="200888" y="70167"/>
                </a:lnTo>
                <a:lnTo>
                  <a:pt x="254736" y="145846"/>
                </a:lnTo>
                <a:lnTo>
                  <a:pt x="255833" y="150941"/>
                </a:lnTo>
                <a:lnTo>
                  <a:pt x="253130" y="155460"/>
                </a:lnTo>
                <a:lnTo>
                  <a:pt x="248635" y="157426"/>
                </a:lnTo>
                <a:lnTo>
                  <a:pt x="277726" y="157426"/>
                </a:lnTo>
                <a:lnTo>
                  <a:pt x="284312" y="150941"/>
                </a:lnTo>
                <a:lnTo>
                  <a:pt x="289317" y="143255"/>
                </a:lnTo>
                <a:lnTo>
                  <a:pt x="290242" y="134932"/>
                </a:lnTo>
                <a:lnTo>
                  <a:pt x="288429" y="126412"/>
                </a:lnTo>
                <a:lnTo>
                  <a:pt x="285241" y="118097"/>
                </a:lnTo>
                <a:lnTo>
                  <a:pt x="276606" y="98498"/>
                </a:lnTo>
                <a:lnTo>
                  <a:pt x="264599" y="72135"/>
                </a:lnTo>
                <a:lnTo>
                  <a:pt x="249528" y="39230"/>
                </a:lnTo>
                <a:lnTo>
                  <a:pt x="231698" y="0"/>
                </a:lnTo>
                <a:close/>
              </a:path>
            </a:pathLst>
          </a:custGeom>
          <a:solidFill>
            <a:srgbClr val="2813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bk object 85"/>
          <p:cNvSpPr/>
          <p:nvPr/>
        </p:nvSpPr>
        <p:spPr>
          <a:xfrm>
            <a:off x="2296213" y="1805343"/>
            <a:ext cx="36830" cy="20320"/>
          </a:xfrm>
          <a:custGeom>
            <a:avLst/>
            <a:gdLst/>
            <a:ahLst/>
            <a:cxnLst/>
            <a:rect l="l" t="t" r="r" b="b"/>
            <a:pathLst>
              <a:path w="36830" h="20319">
                <a:moveTo>
                  <a:pt x="4851" y="0"/>
                </a:moveTo>
                <a:lnTo>
                  <a:pt x="1777" y="1625"/>
                </a:lnTo>
                <a:lnTo>
                  <a:pt x="0" y="7378"/>
                </a:lnTo>
                <a:lnTo>
                  <a:pt x="1638" y="10464"/>
                </a:lnTo>
                <a:lnTo>
                  <a:pt x="31800" y="19735"/>
                </a:lnTo>
                <a:lnTo>
                  <a:pt x="34874" y="18097"/>
                </a:lnTo>
                <a:lnTo>
                  <a:pt x="36639" y="12344"/>
                </a:lnTo>
                <a:lnTo>
                  <a:pt x="35013" y="9271"/>
                </a:lnTo>
                <a:lnTo>
                  <a:pt x="485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bk object 86"/>
          <p:cNvSpPr/>
          <p:nvPr/>
        </p:nvSpPr>
        <p:spPr>
          <a:xfrm>
            <a:off x="2212146" y="1856753"/>
            <a:ext cx="19050" cy="36830"/>
          </a:xfrm>
          <a:custGeom>
            <a:avLst/>
            <a:gdLst/>
            <a:ahLst/>
            <a:cxnLst/>
            <a:rect l="l" t="t" r="r" b="b"/>
            <a:pathLst>
              <a:path w="19050" h="36830">
                <a:moveTo>
                  <a:pt x="11379" y="0"/>
                </a:moveTo>
                <a:lnTo>
                  <a:pt x="8343" y="1727"/>
                </a:lnTo>
                <a:lnTo>
                  <a:pt x="0" y="32156"/>
                </a:lnTo>
                <a:lnTo>
                  <a:pt x="1714" y="35179"/>
                </a:lnTo>
                <a:lnTo>
                  <a:pt x="7518" y="36779"/>
                </a:lnTo>
                <a:lnTo>
                  <a:pt x="10540" y="35052"/>
                </a:lnTo>
                <a:lnTo>
                  <a:pt x="18897" y="4622"/>
                </a:lnTo>
                <a:lnTo>
                  <a:pt x="17183" y="1600"/>
                </a:lnTo>
                <a:lnTo>
                  <a:pt x="1137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bk object 87"/>
          <p:cNvSpPr/>
          <p:nvPr/>
        </p:nvSpPr>
        <p:spPr>
          <a:xfrm>
            <a:off x="2125107" y="1806294"/>
            <a:ext cx="34290" cy="26034"/>
          </a:xfrm>
          <a:custGeom>
            <a:avLst/>
            <a:gdLst/>
            <a:ahLst/>
            <a:cxnLst/>
            <a:rect l="l" t="t" r="r" b="b"/>
            <a:pathLst>
              <a:path w="34289" h="26035">
                <a:moveTo>
                  <a:pt x="6565" y="0"/>
                </a:moveTo>
                <a:lnTo>
                  <a:pt x="3175" y="800"/>
                </a:lnTo>
                <a:lnTo>
                  <a:pt x="0" y="5905"/>
                </a:lnTo>
                <a:lnTo>
                  <a:pt x="800" y="9296"/>
                </a:lnTo>
                <a:lnTo>
                  <a:pt x="27622" y="25907"/>
                </a:lnTo>
                <a:lnTo>
                  <a:pt x="31013" y="25120"/>
                </a:lnTo>
                <a:lnTo>
                  <a:pt x="34188" y="20002"/>
                </a:lnTo>
                <a:lnTo>
                  <a:pt x="33388" y="16611"/>
                </a:lnTo>
                <a:lnTo>
                  <a:pt x="656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bk object 88"/>
          <p:cNvSpPr/>
          <p:nvPr/>
        </p:nvSpPr>
        <p:spPr>
          <a:xfrm>
            <a:off x="2269294" y="1907338"/>
            <a:ext cx="23495" cy="35560"/>
          </a:xfrm>
          <a:custGeom>
            <a:avLst/>
            <a:gdLst/>
            <a:ahLst/>
            <a:cxnLst/>
            <a:rect l="l" t="t" r="r" b="b"/>
            <a:pathLst>
              <a:path w="23494" h="35560">
                <a:moveTo>
                  <a:pt x="16789" y="0"/>
                </a:moveTo>
                <a:lnTo>
                  <a:pt x="13512" y="1168"/>
                </a:lnTo>
                <a:lnTo>
                  <a:pt x="0" y="29679"/>
                </a:lnTo>
                <a:lnTo>
                  <a:pt x="1181" y="32969"/>
                </a:lnTo>
                <a:lnTo>
                  <a:pt x="6616" y="35534"/>
                </a:lnTo>
                <a:lnTo>
                  <a:pt x="9893" y="34366"/>
                </a:lnTo>
                <a:lnTo>
                  <a:pt x="23393" y="5854"/>
                </a:lnTo>
                <a:lnTo>
                  <a:pt x="22225" y="2565"/>
                </a:lnTo>
                <a:lnTo>
                  <a:pt x="16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bk object 89"/>
          <p:cNvSpPr/>
          <p:nvPr/>
        </p:nvSpPr>
        <p:spPr>
          <a:xfrm>
            <a:off x="2118509" y="1926821"/>
            <a:ext cx="34290" cy="26670"/>
          </a:xfrm>
          <a:custGeom>
            <a:avLst/>
            <a:gdLst/>
            <a:ahLst/>
            <a:cxnLst/>
            <a:rect l="l" t="t" r="r" b="b"/>
            <a:pathLst>
              <a:path w="34289" h="26669">
                <a:moveTo>
                  <a:pt x="27368" y="0"/>
                </a:moveTo>
                <a:lnTo>
                  <a:pt x="749" y="16941"/>
                </a:lnTo>
                <a:lnTo>
                  <a:pt x="0" y="20345"/>
                </a:lnTo>
                <a:lnTo>
                  <a:pt x="3225" y="25412"/>
                </a:lnTo>
                <a:lnTo>
                  <a:pt x="6629" y="26174"/>
                </a:lnTo>
                <a:lnTo>
                  <a:pt x="33248" y="9232"/>
                </a:lnTo>
                <a:lnTo>
                  <a:pt x="33997" y="5829"/>
                </a:lnTo>
                <a:lnTo>
                  <a:pt x="30772" y="749"/>
                </a:lnTo>
                <a:lnTo>
                  <a:pt x="2736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bk object 90"/>
          <p:cNvSpPr/>
          <p:nvPr/>
        </p:nvSpPr>
        <p:spPr>
          <a:xfrm>
            <a:off x="1196580" y="76039"/>
            <a:ext cx="128270" cy="88900"/>
          </a:xfrm>
          <a:custGeom>
            <a:avLst/>
            <a:gdLst/>
            <a:ahLst/>
            <a:cxnLst/>
            <a:rect l="l" t="t" r="r" b="b"/>
            <a:pathLst>
              <a:path w="128269" h="88900">
                <a:moveTo>
                  <a:pt x="30112" y="0"/>
                </a:moveTo>
                <a:lnTo>
                  <a:pt x="14160" y="22102"/>
                </a:lnTo>
                <a:lnTo>
                  <a:pt x="3561" y="47888"/>
                </a:lnTo>
                <a:lnTo>
                  <a:pt x="0" y="71898"/>
                </a:lnTo>
                <a:lnTo>
                  <a:pt x="5157" y="88671"/>
                </a:lnTo>
                <a:lnTo>
                  <a:pt x="14252" y="88762"/>
                </a:lnTo>
                <a:lnTo>
                  <a:pt x="23057" y="87179"/>
                </a:lnTo>
                <a:lnTo>
                  <a:pt x="59290" y="68787"/>
                </a:lnTo>
                <a:lnTo>
                  <a:pt x="88993" y="46348"/>
                </a:lnTo>
                <a:lnTo>
                  <a:pt x="99924" y="37965"/>
                </a:lnTo>
                <a:lnTo>
                  <a:pt x="111151" y="29960"/>
                </a:lnTo>
                <a:lnTo>
                  <a:pt x="112601" y="29057"/>
                </a:lnTo>
                <a:lnTo>
                  <a:pt x="46533" y="29057"/>
                </a:lnTo>
                <a:lnTo>
                  <a:pt x="39862" y="25763"/>
                </a:lnTo>
                <a:lnTo>
                  <a:pt x="34603" y="19948"/>
                </a:lnTo>
                <a:lnTo>
                  <a:pt x="31205" y="11423"/>
                </a:lnTo>
                <a:lnTo>
                  <a:pt x="30112" y="0"/>
                </a:lnTo>
                <a:close/>
              </a:path>
              <a:path w="128269" h="88900">
                <a:moveTo>
                  <a:pt x="106914" y="11350"/>
                </a:moveTo>
                <a:lnTo>
                  <a:pt x="85784" y="17273"/>
                </a:lnTo>
                <a:lnTo>
                  <a:pt x="65324" y="26838"/>
                </a:lnTo>
                <a:lnTo>
                  <a:pt x="46533" y="29057"/>
                </a:lnTo>
                <a:lnTo>
                  <a:pt x="112601" y="29057"/>
                </a:lnTo>
                <a:lnTo>
                  <a:pt x="122797" y="22707"/>
                </a:lnTo>
                <a:lnTo>
                  <a:pt x="124372" y="21805"/>
                </a:lnTo>
                <a:lnTo>
                  <a:pt x="126023" y="20916"/>
                </a:lnTo>
                <a:lnTo>
                  <a:pt x="127712" y="20053"/>
                </a:lnTo>
                <a:lnTo>
                  <a:pt x="106914" y="11350"/>
                </a:lnTo>
                <a:close/>
              </a:path>
            </a:pathLst>
          </a:custGeom>
          <a:solidFill>
            <a:srgbClr val="2813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bk object 91"/>
          <p:cNvSpPr/>
          <p:nvPr/>
        </p:nvSpPr>
        <p:spPr>
          <a:xfrm>
            <a:off x="1196321" y="104894"/>
            <a:ext cx="194945" cy="125095"/>
          </a:xfrm>
          <a:custGeom>
            <a:avLst/>
            <a:gdLst/>
            <a:ahLst/>
            <a:cxnLst/>
            <a:rect l="l" t="t" r="r" b="b"/>
            <a:pathLst>
              <a:path w="194944" h="125095">
                <a:moveTo>
                  <a:pt x="167499" y="0"/>
                </a:moveTo>
                <a:lnTo>
                  <a:pt x="137557" y="3610"/>
                </a:lnTo>
                <a:lnTo>
                  <a:pt x="105550" y="23518"/>
                </a:lnTo>
                <a:lnTo>
                  <a:pt x="72113" y="49081"/>
                </a:lnTo>
                <a:lnTo>
                  <a:pt x="37881" y="69656"/>
                </a:lnTo>
                <a:lnTo>
                  <a:pt x="3491" y="74599"/>
                </a:lnTo>
                <a:lnTo>
                  <a:pt x="0" y="87046"/>
                </a:lnTo>
                <a:lnTo>
                  <a:pt x="1581" y="100039"/>
                </a:lnTo>
                <a:lnTo>
                  <a:pt x="8004" y="112920"/>
                </a:lnTo>
                <a:lnTo>
                  <a:pt x="19036" y="125031"/>
                </a:lnTo>
                <a:lnTo>
                  <a:pt x="43470" y="122877"/>
                </a:lnTo>
                <a:lnTo>
                  <a:pt x="78513" y="99464"/>
                </a:lnTo>
                <a:lnTo>
                  <a:pt x="113303" y="69656"/>
                </a:lnTo>
                <a:lnTo>
                  <a:pt x="136714" y="48552"/>
                </a:lnTo>
                <a:lnTo>
                  <a:pt x="152446" y="37069"/>
                </a:lnTo>
                <a:lnTo>
                  <a:pt x="167746" y="29011"/>
                </a:lnTo>
                <a:lnTo>
                  <a:pt x="182038" y="24418"/>
                </a:lnTo>
                <a:lnTo>
                  <a:pt x="194740" y="23329"/>
                </a:lnTo>
                <a:lnTo>
                  <a:pt x="167499" y="0"/>
                </a:lnTo>
                <a:close/>
              </a:path>
            </a:pathLst>
          </a:custGeom>
          <a:solidFill>
            <a:srgbClr val="2813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bk object 92"/>
          <p:cNvSpPr/>
          <p:nvPr/>
        </p:nvSpPr>
        <p:spPr>
          <a:xfrm>
            <a:off x="1213919" y="145341"/>
            <a:ext cx="172720" cy="140335"/>
          </a:xfrm>
          <a:custGeom>
            <a:avLst/>
            <a:gdLst/>
            <a:ahLst/>
            <a:cxnLst/>
            <a:rect l="l" t="t" r="r" b="b"/>
            <a:pathLst>
              <a:path w="172719" h="140335">
                <a:moveTo>
                  <a:pt x="0" y="93997"/>
                </a:moveTo>
                <a:lnTo>
                  <a:pt x="2689" y="109149"/>
                </a:lnTo>
                <a:lnTo>
                  <a:pt x="9648" y="122624"/>
                </a:lnTo>
                <a:lnTo>
                  <a:pt x="19670" y="133368"/>
                </a:lnTo>
                <a:lnTo>
                  <a:pt x="31546" y="140327"/>
                </a:lnTo>
                <a:lnTo>
                  <a:pt x="32029" y="139069"/>
                </a:lnTo>
                <a:lnTo>
                  <a:pt x="32804" y="137901"/>
                </a:lnTo>
                <a:lnTo>
                  <a:pt x="33845" y="136872"/>
                </a:lnTo>
                <a:lnTo>
                  <a:pt x="41559" y="128965"/>
                </a:lnTo>
                <a:lnTo>
                  <a:pt x="49744" y="121119"/>
                </a:lnTo>
                <a:lnTo>
                  <a:pt x="58821" y="114685"/>
                </a:lnTo>
                <a:lnTo>
                  <a:pt x="69214" y="111015"/>
                </a:lnTo>
                <a:lnTo>
                  <a:pt x="70967" y="110723"/>
                </a:lnTo>
                <a:lnTo>
                  <a:pt x="72682" y="110609"/>
                </a:lnTo>
                <a:lnTo>
                  <a:pt x="74409" y="110609"/>
                </a:lnTo>
                <a:lnTo>
                  <a:pt x="76009" y="109034"/>
                </a:lnTo>
                <a:lnTo>
                  <a:pt x="76086" y="100950"/>
                </a:lnTo>
                <a:lnTo>
                  <a:pt x="76912" y="98203"/>
                </a:lnTo>
                <a:lnTo>
                  <a:pt x="25623" y="98203"/>
                </a:lnTo>
                <a:lnTo>
                  <a:pt x="0" y="93997"/>
                </a:lnTo>
                <a:close/>
              </a:path>
              <a:path w="172719" h="140335">
                <a:moveTo>
                  <a:pt x="74409" y="110609"/>
                </a:moveTo>
                <a:lnTo>
                  <a:pt x="72682" y="110609"/>
                </a:lnTo>
                <a:lnTo>
                  <a:pt x="74371" y="110647"/>
                </a:lnTo>
                <a:close/>
              </a:path>
              <a:path w="172719" h="140335">
                <a:moveTo>
                  <a:pt x="163522" y="0"/>
                </a:moveTo>
                <a:lnTo>
                  <a:pt x="154079" y="1503"/>
                </a:lnTo>
                <a:lnTo>
                  <a:pt x="144241" y="5407"/>
                </a:lnTo>
                <a:lnTo>
                  <a:pt x="134454" y="12044"/>
                </a:lnTo>
                <a:lnTo>
                  <a:pt x="108345" y="36134"/>
                </a:lnTo>
                <a:lnTo>
                  <a:pt x="66903" y="71885"/>
                </a:lnTo>
                <a:lnTo>
                  <a:pt x="25623" y="98203"/>
                </a:lnTo>
                <a:lnTo>
                  <a:pt x="76912" y="98203"/>
                </a:lnTo>
                <a:lnTo>
                  <a:pt x="78482" y="92986"/>
                </a:lnTo>
                <a:lnTo>
                  <a:pt x="82960" y="85572"/>
                </a:lnTo>
                <a:lnTo>
                  <a:pt x="89280" y="79138"/>
                </a:lnTo>
                <a:lnTo>
                  <a:pt x="95211" y="74350"/>
                </a:lnTo>
                <a:lnTo>
                  <a:pt x="102577" y="71200"/>
                </a:lnTo>
                <a:lnTo>
                  <a:pt x="111683" y="70997"/>
                </a:lnTo>
                <a:lnTo>
                  <a:pt x="114721" y="70997"/>
                </a:lnTo>
                <a:lnTo>
                  <a:pt x="115773" y="69956"/>
                </a:lnTo>
                <a:lnTo>
                  <a:pt x="136759" y="34971"/>
                </a:lnTo>
                <a:lnTo>
                  <a:pt x="152450" y="31932"/>
                </a:lnTo>
                <a:lnTo>
                  <a:pt x="154473" y="31932"/>
                </a:lnTo>
                <a:lnTo>
                  <a:pt x="155867" y="30560"/>
                </a:lnTo>
                <a:lnTo>
                  <a:pt x="155867" y="28871"/>
                </a:lnTo>
                <a:lnTo>
                  <a:pt x="156006" y="27157"/>
                </a:lnTo>
                <a:lnTo>
                  <a:pt x="172123" y="563"/>
                </a:lnTo>
                <a:lnTo>
                  <a:pt x="163522" y="0"/>
                </a:lnTo>
                <a:close/>
              </a:path>
              <a:path w="172719" h="140335">
                <a:moveTo>
                  <a:pt x="114721" y="70997"/>
                </a:moveTo>
                <a:lnTo>
                  <a:pt x="111683" y="70997"/>
                </a:lnTo>
                <a:lnTo>
                  <a:pt x="113093" y="71073"/>
                </a:lnTo>
                <a:lnTo>
                  <a:pt x="114477" y="71239"/>
                </a:lnTo>
                <a:lnTo>
                  <a:pt x="114721" y="70997"/>
                </a:lnTo>
                <a:close/>
              </a:path>
              <a:path w="172719" h="140335">
                <a:moveTo>
                  <a:pt x="154473" y="31932"/>
                </a:moveTo>
                <a:lnTo>
                  <a:pt x="152450" y="31932"/>
                </a:lnTo>
                <a:lnTo>
                  <a:pt x="153644" y="32072"/>
                </a:lnTo>
                <a:lnTo>
                  <a:pt x="154228" y="32173"/>
                </a:lnTo>
                <a:lnTo>
                  <a:pt x="154473" y="31932"/>
                </a:lnTo>
                <a:close/>
              </a:path>
            </a:pathLst>
          </a:custGeom>
          <a:solidFill>
            <a:srgbClr val="2813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bk object 93"/>
          <p:cNvSpPr/>
          <p:nvPr/>
        </p:nvSpPr>
        <p:spPr>
          <a:xfrm>
            <a:off x="1254556" y="142744"/>
            <a:ext cx="189230" cy="188595"/>
          </a:xfrm>
          <a:custGeom>
            <a:avLst/>
            <a:gdLst/>
            <a:ahLst/>
            <a:cxnLst/>
            <a:rect l="l" t="t" r="r" b="b"/>
            <a:pathLst>
              <a:path w="189230" h="188595">
                <a:moveTo>
                  <a:pt x="32341" y="122943"/>
                </a:moveTo>
                <a:lnTo>
                  <a:pt x="20600" y="127146"/>
                </a:lnTo>
                <a:lnTo>
                  <a:pt x="9920" y="136215"/>
                </a:lnTo>
                <a:lnTo>
                  <a:pt x="0" y="146392"/>
                </a:lnTo>
                <a:lnTo>
                  <a:pt x="62806" y="176355"/>
                </a:lnTo>
                <a:lnTo>
                  <a:pt x="75311" y="182118"/>
                </a:lnTo>
                <a:lnTo>
                  <a:pt x="82181" y="185178"/>
                </a:lnTo>
                <a:lnTo>
                  <a:pt x="90093" y="188226"/>
                </a:lnTo>
                <a:lnTo>
                  <a:pt x="96456" y="181889"/>
                </a:lnTo>
                <a:lnTo>
                  <a:pt x="112583" y="166039"/>
                </a:lnTo>
                <a:lnTo>
                  <a:pt x="97485" y="166039"/>
                </a:lnTo>
                <a:lnTo>
                  <a:pt x="93484" y="162826"/>
                </a:lnTo>
                <a:lnTo>
                  <a:pt x="45440" y="127368"/>
                </a:lnTo>
                <a:lnTo>
                  <a:pt x="32341" y="122943"/>
                </a:lnTo>
                <a:close/>
              </a:path>
              <a:path w="189230" h="188595">
                <a:moveTo>
                  <a:pt x="67531" y="83500"/>
                </a:moveTo>
                <a:lnTo>
                  <a:pt x="52146" y="91638"/>
                </a:lnTo>
                <a:lnTo>
                  <a:pt x="44818" y="106684"/>
                </a:lnTo>
                <a:lnTo>
                  <a:pt x="52362" y="121539"/>
                </a:lnTo>
                <a:lnTo>
                  <a:pt x="99402" y="156260"/>
                </a:lnTo>
                <a:lnTo>
                  <a:pt x="104051" y="159334"/>
                </a:lnTo>
                <a:lnTo>
                  <a:pt x="97485" y="166039"/>
                </a:lnTo>
                <a:lnTo>
                  <a:pt x="112583" y="166039"/>
                </a:lnTo>
                <a:lnTo>
                  <a:pt x="146363" y="132842"/>
                </a:lnTo>
                <a:lnTo>
                  <a:pt x="126619" y="132842"/>
                </a:lnTo>
                <a:lnTo>
                  <a:pt x="125247" y="131178"/>
                </a:lnTo>
                <a:lnTo>
                  <a:pt x="84162" y="89369"/>
                </a:lnTo>
                <a:lnTo>
                  <a:pt x="67531" y="83500"/>
                </a:lnTo>
                <a:close/>
              </a:path>
              <a:path w="189230" h="188595">
                <a:moveTo>
                  <a:pt x="108482" y="44126"/>
                </a:moveTo>
                <a:lnTo>
                  <a:pt x="93308" y="51190"/>
                </a:lnTo>
                <a:lnTo>
                  <a:pt x="84899" y="66432"/>
                </a:lnTo>
                <a:lnTo>
                  <a:pt x="90474" y="83159"/>
                </a:lnTo>
                <a:lnTo>
                  <a:pt x="131572" y="124980"/>
                </a:lnTo>
                <a:lnTo>
                  <a:pt x="133210" y="126377"/>
                </a:lnTo>
                <a:lnTo>
                  <a:pt x="132499" y="128955"/>
                </a:lnTo>
                <a:lnTo>
                  <a:pt x="130886" y="130594"/>
                </a:lnTo>
                <a:lnTo>
                  <a:pt x="129222" y="132181"/>
                </a:lnTo>
                <a:lnTo>
                  <a:pt x="126619" y="132842"/>
                </a:lnTo>
                <a:lnTo>
                  <a:pt x="146363" y="132842"/>
                </a:lnTo>
                <a:lnTo>
                  <a:pt x="175438" y="104267"/>
                </a:lnTo>
                <a:lnTo>
                  <a:pt x="160083" y="104267"/>
                </a:lnTo>
                <a:lnTo>
                  <a:pt x="157099" y="99555"/>
                </a:lnTo>
                <a:lnTo>
                  <a:pt x="123202" y="51930"/>
                </a:lnTo>
                <a:lnTo>
                  <a:pt x="108482" y="44126"/>
                </a:lnTo>
                <a:close/>
              </a:path>
              <a:path w="189230" h="188595">
                <a:moveTo>
                  <a:pt x="148958" y="0"/>
                </a:moveTo>
                <a:lnTo>
                  <a:pt x="138613" y="9743"/>
                </a:lnTo>
                <a:lnTo>
                  <a:pt x="129360" y="20264"/>
                </a:lnTo>
                <a:lnTo>
                  <a:pt x="124953" y="31930"/>
                </a:lnTo>
                <a:lnTo>
                  <a:pt x="129146" y="45110"/>
                </a:lnTo>
                <a:lnTo>
                  <a:pt x="163766" y="93764"/>
                </a:lnTo>
                <a:lnTo>
                  <a:pt x="166916" y="97815"/>
                </a:lnTo>
                <a:lnTo>
                  <a:pt x="160083" y="104267"/>
                </a:lnTo>
                <a:lnTo>
                  <a:pt x="175438" y="104267"/>
                </a:lnTo>
                <a:lnTo>
                  <a:pt x="182765" y="97066"/>
                </a:lnTo>
                <a:lnTo>
                  <a:pt x="189217" y="90817"/>
                </a:lnTo>
                <a:lnTo>
                  <a:pt x="170110" y="46380"/>
                </a:lnTo>
                <a:lnTo>
                  <a:pt x="160422" y="25224"/>
                </a:lnTo>
                <a:lnTo>
                  <a:pt x="148958" y="0"/>
                </a:lnTo>
                <a:close/>
              </a:path>
            </a:pathLst>
          </a:custGeom>
          <a:solidFill>
            <a:srgbClr val="2813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bk object 94"/>
          <p:cNvSpPr/>
          <p:nvPr/>
        </p:nvSpPr>
        <p:spPr>
          <a:xfrm>
            <a:off x="1221842" y="119953"/>
            <a:ext cx="22225" cy="17145"/>
          </a:xfrm>
          <a:custGeom>
            <a:avLst/>
            <a:gdLst/>
            <a:ahLst/>
            <a:cxnLst/>
            <a:rect l="l" t="t" r="r" b="b"/>
            <a:pathLst>
              <a:path w="22225" h="17144">
                <a:moveTo>
                  <a:pt x="4216" y="0"/>
                </a:moveTo>
                <a:lnTo>
                  <a:pt x="2031" y="507"/>
                </a:lnTo>
                <a:lnTo>
                  <a:pt x="0" y="3809"/>
                </a:lnTo>
                <a:lnTo>
                  <a:pt x="507" y="5981"/>
                </a:lnTo>
                <a:lnTo>
                  <a:pt x="17754" y="16662"/>
                </a:lnTo>
                <a:lnTo>
                  <a:pt x="19938" y="16154"/>
                </a:lnTo>
                <a:lnTo>
                  <a:pt x="21970" y="12865"/>
                </a:lnTo>
                <a:lnTo>
                  <a:pt x="21462" y="10680"/>
                </a:lnTo>
                <a:lnTo>
                  <a:pt x="421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bk object 95"/>
          <p:cNvSpPr/>
          <p:nvPr/>
        </p:nvSpPr>
        <p:spPr>
          <a:xfrm>
            <a:off x="1314543" y="184918"/>
            <a:ext cx="15240" cy="22860"/>
          </a:xfrm>
          <a:custGeom>
            <a:avLst/>
            <a:gdLst/>
            <a:ahLst/>
            <a:cxnLst/>
            <a:rect l="l" t="t" r="r" b="b"/>
            <a:pathLst>
              <a:path w="15240" h="22860">
                <a:moveTo>
                  <a:pt x="10782" y="0"/>
                </a:moveTo>
                <a:lnTo>
                  <a:pt x="8674" y="749"/>
                </a:lnTo>
                <a:lnTo>
                  <a:pt x="0" y="19088"/>
                </a:lnTo>
                <a:lnTo>
                  <a:pt x="749" y="21196"/>
                </a:lnTo>
                <a:lnTo>
                  <a:pt x="4241" y="22847"/>
                </a:lnTo>
                <a:lnTo>
                  <a:pt x="6349" y="22097"/>
                </a:lnTo>
                <a:lnTo>
                  <a:pt x="15036" y="3759"/>
                </a:lnTo>
                <a:lnTo>
                  <a:pt x="14287" y="1650"/>
                </a:lnTo>
                <a:lnTo>
                  <a:pt x="1078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bk object 96"/>
          <p:cNvSpPr/>
          <p:nvPr/>
        </p:nvSpPr>
        <p:spPr>
          <a:xfrm>
            <a:off x="0" y="1548677"/>
            <a:ext cx="60960" cy="52069"/>
          </a:xfrm>
          <a:custGeom>
            <a:avLst/>
            <a:gdLst/>
            <a:ahLst/>
            <a:cxnLst/>
            <a:rect l="l" t="t" r="r" b="b"/>
            <a:pathLst>
              <a:path w="60960" h="52069">
                <a:moveTo>
                  <a:pt x="39782" y="0"/>
                </a:moveTo>
                <a:lnTo>
                  <a:pt x="18652" y="5923"/>
                </a:lnTo>
                <a:lnTo>
                  <a:pt x="0" y="14642"/>
                </a:lnTo>
                <a:lnTo>
                  <a:pt x="0" y="51779"/>
                </a:lnTo>
                <a:lnTo>
                  <a:pt x="1777" y="50496"/>
                </a:lnTo>
                <a:lnTo>
                  <a:pt x="11101" y="43386"/>
                </a:lnTo>
                <a:lnTo>
                  <a:pt x="21861" y="34998"/>
                </a:lnTo>
                <a:lnTo>
                  <a:pt x="32792" y="26615"/>
                </a:lnTo>
                <a:lnTo>
                  <a:pt x="60580" y="8703"/>
                </a:lnTo>
                <a:lnTo>
                  <a:pt x="39782" y="0"/>
                </a:lnTo>
                <a:close/>
              </a:path>
            </a:pathLst>
          </a:custGeom>
          <a:solidFill>
            <a:srgbClr val="2813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bk object 97"/>
          <p:cNvSpPr/>
          <p:nvPr/>
        </p:nvSpPr>
        <p:spPr>
          <a:xfrm>
            <a:off x="0" y="1566181"/>
            <a:ext cx="127635" cy="107314"/>
          </a:xfrm>
          <a:custGeom>
            <a:avLst/>
            <a:gdLst/>
            <a:ahLst/>
            <a:cxnLst/>
            <a:rect l="l" t="t" r="r" b="b"/>
            <a:pathLst>
              <a:path w="127635" h="107314">
                <a:moveTo>
                  <a:pt x="100110" y="0"/>
                </a:moveTo>
                <a:lnTo>
                  <a:pt x="70168" y="3610"/>
                </a:lnTo>
                <a:lnTo>
                  <a:pt x="38161" y="23518"/>
                </a:lnTo>
                <a:lnTo>
                  <a:pt x="4724" y="49081"/>
                </a:lnTo>
                <a:lnTo>
                  <a:pt x="0" y="51921"/>
                </a:lnTo>
                <a:lnTo>
                  <a:pt x="0" y="106897"/>
                </a:lnTo>
                <a:lnTo>
                  <a:pt x="11124" y="99464"/>
                </a:lnTo>
                <a:lnTo>
                  <a:pt x="45848" y="69715"/>
                </a:lnTo>
                <a:lnTo>
                  <a:pt x="69325" y="48552"/>
                </a:lnTo>
                <a:lnTo>
                  <a:pt x="85057" y="37069"/>
                </a:lnTo>
                <a:lnTo>
                  <a:pt x="100357" y="29011"/>
                </a:lnTo>
                <a:lnTo>
                  <a:pt x="114649" y="24418"/>
                </a:lnTo>
                <a:lnTo>
                  <a:pt x="127351" y="23329"/>
                </a:lnTo>
                <a:lnTo>
                  <a:pt x="100110" y="0"/>
                </a:lnTo>
                <a:close/>
              </a:path>
            </a:pathLst>
          </a:custGeom>
          <a:solidFill>
            <a:srgbClr val="2813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bk object 98"/>
          <p:cNvSpPr/>
          <p:nvPr/>
        </p:nvSpPr>
        <p:spPr>
          <a:xfrm>
            <a:off x="0" y="1606628"/>
            <a:ext cx="122555" cy="121285"/>
          </a:xfrm>
          <a:custGeom>
            <a:avLst/>
            <a:gdLst/>
            <a:ahLst/>
            <a:cxnLst/>
            <a:rect l="l" t="t" r="r" b="b"/>
            <a:pathLst>
              <a:path w="122555" h="121285">
                <a:moveTo>
                  <a:pt x="113729" y="0"/>
                </a:moveTo>
                <a:lnTo>
                  <a:pt x="104286" y="1503"/>
                </a:lnTo>
                <a:lnTo>
                  <a:pt x="94448" y="5407"/>
                </a:lnTo>
                <a:lnTo>
                  <a:pt x="84662" y="12044"/>
                </a:lnTo>
                <a:lnTo>
                  <a:pt x="58552" y="36134"/>
                </a:lnTo>
                <a:lnTo>
                  <a:pt x="17110" y="71885"/>
                </a:lnTo>
                <a:lnTo>
                  <a:pt x="0" y="82794"/>
                </a:lnTo>
                <a:lnTo>
                  <a:pt x="0" y="121085"/>
                </a:lnTo>
                <a:lnTo>
                  <a:pt x="9028" y="114685"/>
                </a:lnTo>
                <a:lnTo>
                  <a:pt x="19422" y="111015"/>
                </a:lnTo>
                <a:lnTo>
                  <a:pt x="21174" y="110723"/>
                </a:lnTo>
                <a:lnTo>
                  <a:pt x="22889" y="110609"/>
                </a:lnTo>
                <a:lnTo>
                  <a:pt x="24617" y="110609"/>
                </a:lnTo>
                <a:lnTo>
                  <a:pt x="26216" y="109034"/>
                </a:lnTo>
                <a:lnTo>
                  <a:pt x="45419" y="74350"/>
                </a:lnTo>
                <a:lnTo>
                  <a:pt x="61890" y="70997"/>
                </a:lnTo>
                <a:lnTo>
                  <a:pt x="64928" y="70997"/>
                </a:lnTo>
                <a:lnTo>
                  <a:pt x="65980" y="69956"/>
                </a:lnTo>
                <a:lnTo>
                  <a:pt x="86967" y="34971"/>
                </a:lnTo>
                <a:lnTo>
                  <a:pt x="102657" y="31932"/>
                </a:lnTo>
                <a:lnTo>
                  <a:pt x="104681" y="31932"/>
                </a:lnTo>
                <a:lnTo>
                  <a:pt x="106074" y="30560"/>
                </a:lnTo>
                <a:lnTo>
                  <a:pt x="106074" y="28871"/>
                </a:lnTo>
                <a:lnTo>
                  <a:pt x="106213" y="27157"/>
                </a:lnTo>
                <a:lnTo>
                  <a:pt x="122330" y="563"/>
                </a:lnTo>
                <a:lnTo>
                  <a:pt x="113729" y="0"/>
                </a:lnTo>
                <a:close/>
              </a:path>
              <a:path w="122555" h="121285">
                <a:moveTo>
                  <a:pt x="24617" y="110609"/>
                </a:moveTo>
                <a:lnTo>
                  <a:pt x="22889" y="110609"/>
                </a:lnTo>
                <a:lnTo>
                  <a:pt x="24578" y="110647"/>
                </a:lnTo>
                <a:close/>
              </a:path>
              <a:path w="122555" h="121285">
                <a:moveTo>
                  <a:pt x="64928" y="70997"/>
                </a:moveTo>
                <a:lnTo>
                  <a:pt x="61890" y="70997"/>
                </a:lnTo>
                <a:lnTo>
                  <a:pt x="63300" y="71073"/>
                </a:lnTo>
                <a:lnTo>
                  <a:pt x="64684" y="71239"/>
                </a:lnTo>
                <a:lnTo>
                  <a:pt x="64928" y="70997"/>
                </a:lnTo>
                <a:close/>
              </a:path>
              <a:path w="122555" h="121285">
                <a:moveTo>
                  <a:pt x="104681" y="31932"/>
                </a:moveTo>
                <a:lnTo>
                  <a:pt x="102657" y="31932"/>
                </a:lnTo>
                <a:lnTo>
                  <a:pt x="103851" y="32072"/>
                </a:lnTo>
                <a:lnTo>
                  <a:pt x="104435" y="32173"/>
                </a:lnTo>
                <a:lnTo>
                  <a:pt x="104681" y="31932"/>
                </a:lnTo>
                <a:close/>
              </a:path>
            </a:pathLst>
          </a:custGeom>
          <a:solidFill>
            <a:srgbClr val="2813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bk object 99"/>
          <p:cNvSpPr/>
          <p:nvPr/>
        </p:nvSpPr>
        <p:spPr>
          <a:xfrm>
            <a:off x="0" y="1604031"/>
            <a:ext cx="180340" cy="188595"/>
          </a:xfrm>
          <a:custGeom>
            <a:avLst/>
            <a:gdLst/>
            <a:ahLst/>
            <a:cxnLst/>
            <a:rect l="l" t="t" r="r" b="b"/>
            <a:pathLst>
              <a:path w="180340" h="188594">
                <a:moveTo>
                  <a:pt x="23187" y="122943"/>
                </a:moveTo>
                <a:lnTo>
                  <a:pt x="11446" y="127146"/>
                </a:lnTo>
                <a:lnTo>
                  <a:pt x="765" y="136215"/>
                </a:lnTo>
                <a:lnTo>
                  <a:pt x="0" y="137001"/>
                </a:lnTo>
                <a:lnTo>
                  <a:pt x="0" y="150747"/>
                </a:lnTo>
                <a:lnTo>
                  <a:pt x="53651" y="176355"/>
                </a:lnTo>
                <a:lnTo>
                  <a:pt x="66156" y="182117"/>
                </a:lnTo>
                <a:lnTo>
                  <a:pt x="73027" y="185178"/>
                </a:lnTo>
                <a:lnTo>
                  <a:pt x="80939" y="188226"/>
                </a:lnTo>
                <a:lnTo>
                  <a:pt x="87302" y="181889"/>
                </a:lnTo>
                <a:lnTo>
                  <a:pt x="103429" y="166039"/>
                </a:lnTo>
                <a:lnTo>
                  <a:pt x="88331" y="166039"/>
                </a:lnTo>
                <a:lnTo>
                  <a:pt x="84330" y="162826"/>
                </a:lnTo>
                <a:lnTo>
                  <a:pt x="36286" y="127368"/>
                </a:lnTo>
                <a:lnTo>
                  <a:pt x="23187" y="122943"/>
                </a:lnTo>
                <a:close/>
              </a:path>
              <a:path w="180340" h="188594">
                <a:moveTo>
                  <a:pt x="58377" y="83500"/>
                </a:moveTo>
                <a:lnTo>
                  <a:pt x="42992" y="91638"/>
                </a:lnTo>
                <a:lnTo>
                  <a:pt x="35664" y="106684"/>
                </a:lnTo>
                <a:lnTo>
                  <a:pt x="43207" y="121538"/>
                </a:lnTo>
                <a:lnTo>
                  <a:pt x="90248" y="156260"/>
                </a:lnTo>
                <a:lnTo>
                  <a:pt x="94896" y="159334"/>
                </a:lnTo>
                <a:lnTo>
                  <a:pt x="88331" y="166039"/>
                </a:lnTo>
                <a:lnTo>
                  <a:pt x="103429" y="166039"/>
                </a:lnTo>
                <a:lnTo>
                  <a:pt x="137208" y="132841"/>
                </a:lnTo>
                <a:lnTo>
                  <a:pt x="117464" y="132841"/>
                </a:lnTo>
                <a:lnTo>
                  <a:pt x="116093" y="131178"/>
                </a:lnTo>
                <a:lnTo>
                  <a:pt x="75008" y="89369"/>
                </a:lnTo>
                <a:lnTo>
                  <a:pt x="58377" y="83500"/>
                </a:lnTo>
                <a:close/>
              </a:path>
              <a:path w="180340" h="188594">
                <a:moveTo>
                  <a:pt x="99328" y="44126"/>
                </a:moveTo>
                <a:lnTo>
                  <a:pt x="84154" y="51190"/>
                </a:lnTo>
                <a:lnTo>
                  <a:pt x="75745" y="66432"/>
                </a:lnTo>
                <a:lnTo>
                  <a:pt x="81320" y="83159"/>
                </a:lnTo>
                <a:lnTo>
                  <a:pt x="122417" y="124980"/>
                </a:lnTo>
                <a:lnTo>
                  <a:pt x="124056" y="126377"/>
                </a:lnTo>
                <a:lnTo>
                  <a:pt x="123344" y="128955"/>
                </a:lnTo>
                <a:lnTo>
                  <a:pt x="121732" y="130594"/>
                </a:lnTo>
                <a:lnTo>
                  <a:pt x="120068" y="132181"/>
                </a:lnTo>
                <a:lnTo>
                  <a:pt x="117464" y="132841"/>
                </a:lnTo>
                <a:lnTo>
                  <a:pt x="137208" y="132841"/>
                </a:lnTo>
                <a:lnTo>
                  <a:pt x="166284" y="104266"/>
                </a:lnTo>
                <a:lnTo>
                  <a:pt x="150929" y="104266"/>
                </a:lnTo>
                <a:lnTo>
                  <a:pt x="147944" y="99555"/>
                </a:lnTo>
                <a:lnTo>
                  <a:pt x="114048" y="51930"/>
                </a:lnTo>
                <a:lnTo>
                  <a:pt x="99328" y="44126"/>
                </a:lnTo>
                <a:close/>
              </a:path>
              <a:path w="180340" h="188594">
                <a:moveTo>
                  <a:pt x="139804" y="0"/>
                </a:moveTo>
                <a:lnTo>
                  <a:pt x="129459" y="9743"/>
                </a:lnTo>
                <a:lnTo>
                  <a:pt x="120206" y="20264"/>
                </a:lnTo>
                <a:lnTo>
                  <a:pt x="115799" y="31930"/>
                </a:lnTo>
                <a:lnTo>
                  <a:pt x="119992" y="45110"/>
                </a:lnTo>
                <a:lnTo>
                  <a:pt x="154612" y="93764"/>
                </a:lnTo>
                <a:lnTo>
                  <a:pt x="157761" y="97815"/>
                </a:lnTo>
                <a:lnTo>
                  <a:pt x="150929" y="104266"/>
                </a:lnTo>
                <a:lnTo>
                  <a:pt x="166284" y="104266"/>
                </a:lnTo>
                <a:lnTo>
                  <a:pt x="173611" y="97066"/>
                </a:lnTo>
                <a:lnTo>
                  <a:pt x="180063" y="90817"/>
                </a:lnTo>
                <a:lnTo>
                  <a:pt x="160955" y="46380"/>
                </a:lnTo>
                <a:lnTo>
                  <a:pt x="151268" y="25224"/>
                </a:lnTo>
                <a:lnTo>
                  <a:pt x="139804" y="0"/>
                </a:lnTo>
                <a:close/>
              </a:path>
            </a:pathLst>
          </a:custGeom>
          <a:solidFill>
            <a:srgbClr val="2813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bk object 100"/>
          <p:cNvSpPr/>
          <p:nvPr/>
        </p:nvSpPr>
        <p:spPr>
          <a:xfrm>
            <a:off x="50831" y="1646205"/>
            <a:ext cx="15240" cy="22860"/>
          </a:xfrm>
          <a:custGeom>
            <a:avLst/>
            <a:gdLst/>
            <a:ahLst/>
            <a:cxnLst/>
            <a:rect l="l" t="t" r="r" b="b"/>
            <a:pathLst>
              <a:path w="15240" h="22860">
                <a:moveTo>
                  <a:pt x="10782" y="0"/>
                </a:moveTo>
                <a:lnTo>
                  <a:pt x="8674" y="749"/>
                </a:lnTo>
                <a:lnTo>
                  <a:pt x="0" y="19088"/>
                </a:lnTo>
                <a:lnTo>
                  <a:pt x="749" y="21196"/>
                </a:lnTo>
                <a:lnTo>
                  <a:pt x="4241" y="22847"/>
                </a:lnTo>
                <a:lnTo>
                  <a:pt x="6350" y="22097"/>
                </a:lnTo>
                <a:lnTo>
                  <a:pt x="15036" y="3759"/>
                </a:lnTo>
                <a:lnTo>
                  <a:pt x="14287" y="1650"/>
                </a:lnTo>
                <a:lnTo>
                  <a:pt x="1078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bk object 101"/>
          <p:cNvSpPr/>
          <p:nvPr/>
        </p:nvSpPr>
        <p:spPr>
          <a:xfrm>
            <a:off x="3065341" y="2937836"/>
            <a:ext cx="107950" cy="73025"/>
          </a:xfrm>
          <a:custGeom>
            <a:avLst/>
            <a:gdLst/>
            <a:ahLst/>
            <a:cxnLst/>
            <a:rect l="l" t="t" r="r" b="b"/>
            <a:pathLst>
              <a:path w="107950" h="73025">
                <a:moveTo>
                  <a:pt x="69405" y="0"/>
                </a:moveTo>
                <a:lnTo>
                  <a:pt x="47005" y="1442"/>
                </a:lnTo>
                <a:lnTo>
                  <a:pt x="25072" y="8213"/>
                </a:lnTo>
                <a:lnTo>
                  <a:pt x="7954" y="18523"/>
                </a:lnTo>
                <a:lnTo>
                  <a:pt x="0" y="30581"/>
                </a:lnTo>
                <a:lnTo>
                  <a:pt x="4724" y="36424"/>
                </a:lnTo>
                <a:lnTo>
                  <a:pt x="40981" y="54559"/>
                </a:lnTo>
                <a:lnTo>
                  <a:pt x="81848" y="64233"/>
                </a:lnTo>
                <a:lnTo>
                  <a:pt x="92808" y="67176"/>
                </a:lnTo>
                <a:lnTo>
                  <a:pt x="103505" y="70777"/>
                </a:lnTo>
                <a:lnTo>
                  <a:pt x="104914" y="71310"/>
                </a:lnTo>
                <a:lnTo>
                  <a:pt x="106337" y="71882"/>
                </a:lnTo>
                <a:lnTo>
                  <a:pt x="107772" y="72504"/>
                </a:lnTo>
                <a:lnTo>
                  <a:pt x="102412" y="54732"/>
                </a:lnTo>
                <a:lnTo>
                  <a:pt x="87583" y="44411"/>
                </a:lnTo>
                <a:lnTo>
                  <a:pt x="70772" y="36407"/>
                </a:lnTo>
                <a:lnTo>
                  <a:pt x="59537" y="25654"/>
                </a:lnTo>
                <a:lnTo>
                  <a:pt x="58139" y="19686"/>
                </a:lnTo>
                <a:lnTo>
                  <a:pt x="59080" y="13298"/>
                </a:lnTo>
                <a:lnTo>
                  <a:pt x="62716" y="6674"/>
                </a:lnTo>
                <a:lnTo>
                  <a:pt x="69405" y="0"/>
                </a:lnTo>
                <a:close/>
              </a:path>
            </a:pathLst>
          </a:custGeom>
          <a:solidFill>
            <a:srgbClr val="2813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bk object 102"/>
          <p:cNvSpPr/>
          <p:nvPr/>
        </p:nvSpPr>
        <p:spPr>
          <a:xfrm>
            <a:off x="3031045" y="2974939"/>
            <a:ext cx="156845" cy="95250"/>
          </a:xfrm>
          <a:custGeom>
            <a:avLst/>
            <a:gdLst/>
            <a:ahLst/>
            <a:cxnLst/>
            <a:rect l="l" t="t" r="r" b="b"/>
            <a:pathLst>
              <a:path w="156844" h="95250">
                <a:moveTo>
                  <a:pt x="23901" y="0"/>
                </a:moveTo>
                <a:lnTo>
                  <a:pt x="14160" y="4299"/>
                </a:lnTo>
                <a:lnTo>
                  <a:pt x="6735" y="12107"/>
                </a:lnTo>
                <a:lnTo>
                  <a:pt x="1918" y="22933"/>
                </a:lnTo>
                <a:lnTo>
                  <a:pt x="0" y="36283"/>
                </a:lnTo>
                <a:lnTo>
                  <a:pt x="14166" y="50676"/>
                </a:lnTo>
                <a:lnTo>
                  <a:pt x="47390" y="60677"/>
                </a:lnTo>
                <a:lnTo>
                  <a:pt x="84471" y="67159"/>
                </a:lnTo>
                <a:lnTo>
                  <a:pt x="110210" y="70993"/>
                </a:lnTo>
                <a:lnTo>
                  <a:pt x="125748" y="74973"/>
                </a:lnTo>
                <a:lnTo>
                  <a:pt x="138882" y="80475"/>
                </a:lnTo>
                <a:lnTo>
                  <a:pt x="149285" y="87150"/>
                </a:lnTo>
                <a:lnTo>
                  <a:pt x="156629" y="94653"/>
                </a:lnTo>
                <a:lnTo>
                  <a:pt x="154839" y="60873"/>
                </a:lnTo>
                <a:lnTo>
                  <a:pt x="128412" y="43451"/>
                </a:lnTo>
                <a:lnTo>
                  <a:pt x="89608" y="33453"/>
                </a:lnTo>
                <a:lnTo>
                  <a:pt x="50684" y="21946"/>
                </a:lnTo>
                <a:lnTo>
                  <a:pt x="23901" y="0"/>
                </a:lnTo>
                <a:close/>
              </a:path>
            </a:pathLst>
          </a:custGeom>
          <a:solidFill>
            <a:srgbClr val="2813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bk object 103"/>
          <p:cNvSpPr/>
          <p:nvPr/>
        </p:nvSpPr>
        <p:spPr>
          <a:xfrm>
            <a:off x="3009603" y="3015232"/>
            <a:ext cx="164465" cy="66040"/>
          </a:xfrm>
          <a:custGeom>
            <a:avLst/>
            <a:gdLst/>
            <a:ahLst/>
            <a:cxnLst/>
            <a:rect l="l" t="t" r="r" b="b"/>
            <a:pathLst>
              <a:path w="164464" h="66039">
                <a:moveTo>
                  <a:pt x="158271" y="53086"/>
                </a:moveTo>
                <a:lnTo>
                  <a:pt x="102952" y="53086"/>
                </a:lnTo>
                <a:lnTo>
                  <a:pt x="110889" y="53149"/>
                </a:lnTo>
                <a:lnTo>
                  <a:pt x="117488" y="53881"/>
                </a:lnTo>
                <a:lnTo>
                  <a:pt x="123827" y="55978"/>
                </a:lnTo>
                <a:lnTo>
                  <a:pt x="129466" y="59461"/>
                </a:lnTo>
                <a:lnTo>
                  <a:pt x="133965" y="64350"/>
                </a:lnTo>
                <a:lnTo>
                  <a:pt x="134752" y="65608"/>
                </a:lnTo>
                <a:lnTo>
                  <a:pt x="136645" y="65811"/>
                </a:lnTo>
                <a:lnTo>
                  <a:pt x="137712" y="64922"/>
                </a:lnTo>
                <a:lnTo>
                  <a:pt x="138880" y="64109"/>
                </a:lnTo>
                <a:lnTo>
                  <a:pt x="147427" y="59334"/>
                </a:lnTo>
                <a:lnTo>
                  <a:pt x="163429" y="59334"/>
                </a:lnTo>
                <a:lnTo>
                  <a:pt x="160065" y="54669"/>
                </a:lnTo>
                <a:lnTo>
                  <a:pt x="158271" y="53086"/>
                </a:lnTo>
                <a:close/>
              </a:path>
              <a:path w="164464" h="66039">
                <a:moveTo>
                  <a:pt x="152056" y="48297"/>
                </a:moveTo>
                <a:lnTo>
                  <a:pt x="63503" y="48297"/>
                </a:lnTo>
                <a:lnTo>
                  <a:pt x="70897" y="48945"/>
                </a:lnTo>
                <a:lnTo>
                  <a:pt x="77044" y="50203"/>
                </a:lnTo>
                <a:lnTo>
                  <a:pt x="82911" y="53238"/>
                </a:lnTo>
                <a:lnTo>
                  <a:pt x="87813" y="58915"/>
                </a:lnTo>
                <a:lnTo>
                  <a:pt x="88499" y="59842"/>
                </a:lnTo>
                <a:lnTo>
                  <a:pt x="89109" y="60807"/>
                </a:lnTo>
                <a:lnTo>
                  <a:pt x="90607" y="60972"/>
                </a:lnTo>
                <a:lnTo>
                  <a:pt x="95624" y="55841"/>
                </a:lnTo>
                <a:lnTo>
                  <a:pt x="102952" y="53086"/>
                </a:lnTo>
                <a:lnTo>
                  <a:pt x="158271" y="53086"/>
                </a:lnTo>
                <a:lnTo>
                  <a:pt x="154160" y="49456"/>
                </a:lnTo>
                <a:lnTo>
                  <a:pt x="152056" y="48297"/>
                </a:lnTo>
                <a:close/>
              </a:path>
              <a:path w="164464" h="66039">
                <a:moveTo>
                  <a:pt x="163429" y="59334"/>
                </a:moveTo>
                <a:lnTo>
                  <a:pt x="147427" y="59334"/>
                </a:lnTo>
                <a:lnTo>
                  <a:pt x="156127" y="59524"/>
                </a:lnTo>
                <a:lnTo>
                  <a:pt x="164216" y="60426"/>
                </a:lnTo>
                <a:lnTo>
                  <a:pt x="163429" y="59334"/>
                </a:lnTo>
                <a:close/>
              </a:path>
              <a:path w="164464" h="66039">
                <a:moveTo>
                  <a:pt x="141722" y="43840"/>
                </a:moveTo>
                <a:lnTo>
                  <a:pt x="3993" y="43840"/>
                </a:lnTo>
                <a:lnTo>
                  <a:pt x="5187" y="43967"/>
                </a:lnTo>
                <a:lnTo>
                  <a:pt x="14256" y="44723"/>
                </a:lnTo>
                <a:lnTo>
                  <a:pt x="23531" y="45812"/>
                </a:lnTo>
                <a:lnTo>
                  <a:pt x="43071" y="55968"/>
                </a:lnTo>
                <a:lnTo>
                  <a:pt x="44963" y="56172"/>
                </a:lnTo>
                <a:lnTo>
                  <a:pt x="50135" y="51983"/>
                </a:lnTo>
                <a:lnTo>
                  <a:pt x="56449" y="49334"/>
                </a:lnTo>
                <a:lnTo>
                  <a:pt x="63503" y="48297"/>
                </a:lnTo>
                <a:lnTo>
                  <a:pt x="152056" y="48297"/>
                </a:lnTo>
                <a:lnTo>
                  <a:pt x="146523" y="45249"/>
                </a:lnTo>
                <a:lnTo>
                  <a:pt x="141722" y="43840"/>
                </a:lnTo>
                <a:close/>
              </a:path>
              <a:path w="164464" h="66039">
                <a:moveTo>
                  <a:pt x="14712" y="0"/>
                </a:moveTo>
                <a:lnTo>
                  <a:pt x="6493" y="9650"/>
                </a:lnTo>
                <a:lnTo>
                  <a:pt x="1577" y="21131"/>
                </a:lnTo>
                <a:lnTo>
                  <a:pt x="0" y="33123"/>
                </a:lnTo>
                <a:lnTo>
                  <a:pt x="1796" y="44310"/>
                </a:lnTo>
                <a:lnTo>
                  <a:pt x="2850" y="43954"/>
                </a:lnTo>
                <a:lnTo>
                  <a:pt x="3993" y="43840"/>
                </a:lnTo>
                <a:lnTo>
                  <a:pt x="141722" y="43840"/>
                </a:lnTo>
                <a:lnTo>
                  <a:pt x="137178" y="42506"/>
                </a:lnTo>
                <a:lnTo>
                  <a:pt x="108208" y="38536"/>
                </a:lnTo>
                <a:lnTo>
                  <a:pt x="63796" y="30930"/>
                </a:lnTo>
                <a:lnTo>
                  <a:pt x="25459" y="18486"/>
                </a:lnTo>
                <a:lnTo>
                  <a:pt x="14712" y="0"/>
                </a:lnTo>
                <a:close/>
              </a:path>
            </a:pathLst>
          </a:custGeom>
          <a:solidFill>
            <a:srgbClr val="2813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bk object 104"/>
          <p:cNvSpPr/>
          <p:nvPr/>
        </p:nvSpPr>
        <p:spPr>
          <a:xfrm>
            <a:off x="3013956" y="3067127"/>
            <a:ext cx="171450" cy="91440"/>
          </a:xfrm>
          <a:custGeom>
            <a:avLst/>
            <a:gdLst/>
            <a:ahLst/>
            <a:cxnLst/>
            <a:rect l="l" t="t" r="r" b="b"/>
            <a:pathLst>
              <a:path w="171450" h="91439">
                <a:moveTo>
                  <a:pt x="0" y="0"/>
                </a:moveTo>
                <a:lnTo>
                  <a:pt x="5540" y="22128"/>
                </a:lnTo>
                <a:lnTo>
                  <a:pt x="10140" y="40724"/>
                </a:lnTo>
                <a:lnTo>
                  <a:pt x="13882" y="55702"/>
                </a:lnTo>
                <a:lnTo>
                  <a:pt x="16738" y="66560"/>
                </a:lnTo>
                <a:lnTo>
                  <a:pt x="18402" y="72529"/>
                </a:lnTo>
                <a:lnTo>
                  <a:pt x="20599" y="79159"/>
                </a:lnTo>
                <a:lnTo>
                  <a:pt x="134404" y="91109"/>
                </a:lnTo>
                <a:lnTo>
                  <a:pt x="137934" y="85089"/>
                </a:lnTo>
                <a:lnTo>
                  <a:pt x="140280" y="80606"/>
                </a:lnTo>
                <a:lnTo>
                  <a:pt x="118275" y="80606"/>
                </a:lnTo>
                <a:lnTo>
                  <a:pt x="110591" y="79654"/>
                </a:lnTo>
                <a:lnTo>
                  <a:pt x="112088" y="75056"/>
                </a:lnTo>
                <a:lnTo>
                  <a:pt x="80467" y="75056"/>
                </a:lnTo>
                <a:lnTo>
                  <a:pt x="78574" y="74891"/>
                </a:lnTo>
                <a:lnTo>
                  <a:pt x="76695" y="74663"/>
                </a:lnTo>
                <a:lnTo>
                  <a:pt x="74917" y="73355"/>
                </a:lnTo>
                <a:lnTo>
                  <a:pt x="75009" y="72885"/>
                </a:lnTo>
                <a:lnTo>
                  <a:pt x="46266" y="72885"/>
                </a:lnTo>
                <a:lnTo>
                  <a:pt x="38569" y="72224"/>
                </a:lnTo>
                <a:lnTo>
                  <a:pt x="38519" y="68008"/>
                </a:lnTo>
                <a:lnTo>
                  <a:pt x="35890" y="18910"/>
                </a:lnTo>
                <a:lnTo>
                  <a:pt x="31832" y="8270"/>
                </a:lnTo>
                <a:lnTo>
                  <a:pt x="23012" y="3011"/>
                </a:lnTo>
                <a:lnTo>
                  <a:pt x="11658" y="974"/>
                </a:lnTo>
                <a:lnTo>
                  <a:pt x="0" y="0"/>
                </a:lnTo>
                <a:close/>
              </a:path>
              <a:path w="171450" h="91439">
                <a:moveTo>
                  <a:pt x="147872" y="16136"/>
                </a:moveTo>
                <a:lnTo>
                  <a:pt x="138154" y="19451"/>
                </a:lnTo>
                <a:lnTo>
                  <a:pt x="131978" y="29019"/>
                </a:lnTo>
                <a:lnTo>
                  <a:pt x="119189" y="76492"/>
                </a:lnTo>
                <a:lnTo>
                  <a:pt x="118275" y="80606"/>
                </a:lnTo>
                <a:lnTo>
                  <a:pt x="140280" y="80606"/>
                </a:lnTo>
                <a:lnTo>
                  <a:pt x="140804" y="79603"/>
                </a:lnTo>
                <a:lnTo>
                  <a:pt x="145900" y="69480"/>
                </a:lnTo>
                <a:lnTo>
                  <a:pt x="152674" y="55598"/>
                </a:lnTo>
                <a:lnTo>
                  <a:pt x="160987" y="38466"/>
                </a:lnTo>
                <a:lnTo>
                  <a:pt x="171005" y="17970"/>
                </a:lnTo>
                <a:lnTo>
                  <a:pt x="159399" y="16501"/>
                </a:lnTo>
                <a:lnTo>
                  <a:pt x="147872" y="16136"/>
                </a:lnTo>
                <a:close/>
              </a:path>
              <a:path w="171450" h="91439">
                <a:moveTo>
                  <a:pt x="109345" y="9428"/>
                </a:moveTo>
                <a:lnTo>
                  <a:pt x="95259" y="12067"/>
                </a:lnTo>
                <a:lnTo>
                  <a:pt x="87553" y="24371"/>
                </a:lnTo>
                <a:lnTo>
                  <a:pt x="82591" y="71615"/>
                </a:lnTo>
                <a:lnTo>
                  <a:pt x="82473" y="74142"/>
                </a:lnTo>
                <a:lnTo>
                  <a:pt x="80467" y="75056"/>
                </a:lnTo>
                <a:lnTo>
                  <a:pt x="112088" y="75056"/>
                </a:lnTo>
                <a:lnTo>
                  <a:pt x="124536" y="28803"/>
                </a:lnTo>
                <a:lnTo>
                  <a:pt x="121781" y="15368"/>
                </a:lnTo>
                <a:lnTo>
                  <a:pt x="109345" y="9428"/>
                </a:lnTo>
                <a:close/>
              </a:path>
              <a:path w="171450" h="91439">
                <a:moveTo>
                  <a:pt x="62091" y="4459"/>
                </a:moveTo>
                <a:lnTo>
                  <a:pt x="48692" y="7684"/>
                </a:lnTo>
                <a:lnTo>
                  <a:pt x="43205" y="20256"/>
                </a:lnTo>
                <a:lnTo>
                  <a:pt x="45783" y="68325"/>
                </a:lnTo>
                <a:lnTo>
                  <a:pt x="46266" y="72885"/>
                </a:lnTo>
                <a:lnTo>
                  <a:pt x="75009" y="72885"/>
                </a:lnTo>
                <a:lnTo>
                  <a:pt x="75260" y="71615"/>
                </a:lnTo>
                <a:lnTo>
                  <a:pt x="80302" y="23609"/>
                </a:lnTo>
                <a:lnTo>
                  <a:pt x="75321" y="9971"/>
                </a:lnTo>
                <a:lnTo>
                  <a:pt x="62091" y="4459"/>
                </a:lnTo>
                <a:close/>
              </a:path>
            </a:pathLst>
          </a:custGeom>
          <a:solidFill>
            <a:srgbClr val="2813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bk object 105"/>
          <p:cNvSpPr/>
          <p:nvPr/>
        </p:nvSpPr>
        <p:spPr>
          <a:xfrm>
            <a:off x="1119319" y="561832"/>
            <a:ext cx="107950" cy="73025"/>
          </a:xfrm>
          <a:custGeom>
            <a:avLst/>
            <a:gdLst/>
            <a:ahLst/>
            <a:cxnLst/>
            <a:rect l="l" t="t" r="r" b="b"/>
            <a:pathLst>
              <a:path w="107950" h="73025">
                <a:moveTo>
                  <a:pt x="69405" y="0"/>
                </a:moveTo>
                <a:lnTo>
                  <a:pt x="47005" y="1442"/>
                </a:lnTo>
                <a:lnTo>
                  <a:pt x="25072" y="8213"/>
                </a:lnTo>
                <a:lnTo>
                  <a:pt x="7954" y="18523"/>
                </a:lnTo>
                <a:lnTo>
                  <a:pt x="0" y="30581"/>
                </a:lnTo>
                <a:lnTo>
                  <a:pt x="4724" y="36424"/>
                </a:lnTo>
                <a:lnTo>
                  <a:pt x="40981" y="54559"/>
                </a:lnTo>
                <a:lnTo>
                  <a:pt x="81848" y="64233"/>
                </a:lnTo>
                <a:lnTo>
                  <a:pt x="92808" y="67176"/>
                </a:lnTo>
                <a:lnTo>
                  <a:pt x="103505" y="70777"/>
                </a:lnTo>
                <a:lnTo>
                  <a:pt x="104914" y="71310"/>
                </a:lnTo>
                <a:lnTo>
                  <a:pt x="106337" y="71881"/>
                </a:lnTo>
                <a:lnTo>
                  <a:pt x="107772" y="72504"/>
                </a:lnTo>
                <a:lnTo>
                  <a:pt x="102412" y="54732"/>
                </a:lnTo>
                <a:lnTo>
                  <a:pt x="87583" y="44411"/>
                </a:lnTo>
                <a:lnTo>
                  <a:pt x="70772" y="36407"/>
                </a:lnTo>
                <a:lnTo>
                  <a:pt x="59537" y="25653"/>
                </a:lnTo>
                <a:lnTo>
                  <a:pt x="58139" y="19686"/>
                </a:lnTo>
                <a:lnTo>
                  <a:pt x="59080" y="13298"/>
                </a:lnTo>
                <a:lnTo>
                  <a:pt x="62716" y="6674"/>
                </a:lnTo>
                <a:lnTo>
                  <a:pt x="69405" y="0"/>
                </a:lnTo>
                <a:close/>
              </a:path>
            </a:pathLst>
          </a:custGeom>
          <a:solidFill>
            <a:srgbClr val="2813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bk object 106"/>
          <p:cNvSpPr/>
          <p:nvPr/>
        </p:nvSpPr>
        <p:spPr>
          <a:xfrm>
            <a:off x="1085023" y="598937"/>
            <a:ext cx="156845" cy="95250"/>
          </a:xfrm>
          <a:custGeom>
            <a:avLst/>
            <a:gdLst/>
            <a:ahLst/>
            <a:cxnLst/>
            <a:rect l="l" t="t" r="r" b="b"/>
            <a:pathLst>
              <a:path w="156844" h="95250">
                <a:moveTo>
                  <a:pt x="23901" y="0"/>
                </a:moveTo>
                <a:lnTo>
                  <a:pt x="14160" y="4299"/>
                </a:lnTo>
                <a:lnTo>
                  <a:pt x="6735" y="12107"/>
                </a:lnTo>
                <a:lnTo>
                  <a:pt x="1918" y="22933"/>
                </a:lnTo>
                <a:lnTo>
                  <a:pt x="0" y="36283"/>
                </a:lnTo>
                <a:lnTo>
                  <a:pt x="14166" y="50676"/>
                </a:lnTo>
                <a:lnTo>
                  <a:pt x="47390" y="60677"/>
                </a:lnTo>
                <a:lnTo>
                  <a:pt x="84471" y="67159"/>
                </a:lnTo>
                <a:lnTo>
                  <a:pt x="110210" y="70993"/>
                </a:lnTo>
                <a:lnTo>
                  <a:pt x="125748" y="74973"/>
                </a:lnTo>
                <a:lnTo>
                  <a:pt x="138882" y="80475"/>
                </a:lnTo>
                <a:lnTo>
                  <a:pt x="149285" y="87150"/>
                </a:lnTo>
                <a:lnTo>
                  <a:pt x="156629" y="94653"/>
                </a:lnTo>
                <a:lnTo>
                  <a:pt x="154839" y="60873"/>
                </a:lnTo>
                <a:lnTo>
                  <a:pt x="128412" y="43451"/>
                </a:lnTo>
                <a:lnTo>
                  <a:pt x="89608" y="33453"/>
                </a:lnTo>
                <a:lnTo>
                  <a:pt x="50684" y="21946"/>
                </a:lnTo>
                <a:lnTo>
                  <a:pt x="23901" y="0"/>
                </a:lnTo>
                <a:close/>
              </a:path>
            </a:pathLst>
          </a:custGeom>
          <a:solidFill>
            <a:srgbClr val="2813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bk object 107"/>
          <p:cNvSpPr/>
          <p:nvPr/>
        </p:nvSpPr>
        <p:spPr>
          <a:xfrm>
            <a:off x="1063580" y="639229"/>
            <a:ext cx="164465" cy="66040"/>
          </a:xfrm>
          <a:custGeom>
            <a:avLst/>
            <a:gdLst/>
            <a:ahLst/>
            <a:cxnLst/>
            <a:rect l="l" t="t" r="r" b="b"/>
            <a:pathLst>
              <a:path w="164465" h="66040">
                <a:moveTo>
                  <a:pt x="158271" y="53086"/>
                </a:moveTo>
                <a:lnTo>
                  <a:pt x="102952" y="53086"/>
                </a:lnTo>
                <a:lnTo>
                  <a:pt x="110889" y="53149"/>
                </a:lnTo>
                <a:lnTo>
                  <a:pt x="117488" y="53881"/>
                </a:lnTo>
                <a:lnTo>
                  <a:pt x="123827" y="55978"/>
                </a:lnTo>
                <a:lnTo>
                  <a:pt x="129466" y="59461"/>
                </a:lnTo>
                <a:lnTo>
                  <a:pt x="133965" y="64350"/>
                </a:lnTo>
                <a:lnTo>
                  <a:pt x="134752" y="65608"/>
                </a:lnTo>
                <a:lnTo>
                  <a:pt x="136645" y="65811"/>
                </a:lnTo>
                <a:lnTo>
                  <a:pt x="137712" y="64922"/>
                </a:lnTo>
                <a:lnTo>
                  <a:pt x="138880" y="64109"/>
                </a:lnTo>
                <a:lnTo>
                  <a:pt x="147427" y="59334"/>
                </a:lnTo>
                <a:lnTo>
                  <a:pt x="163429" y="59334"/>
                </a:lnTo>
                <a:lnTo>
                  <a:pt x="160065" y="54669"/>
                </a:lnTo>
                <a:lnTo>
                  <a:pt x="158271" y="53086"/>
                </a:lnTo>
                <a:close/>
              </a:path>
              <a:path w="164465" h="66040">
                <a:moveTo>
                  <a:pt x="152056" y="48297"/>
                </a:moveTo>
                <a:lnTo>
                  <a:pt x="63503" y="48297"/>
                </a:lnTo>
                <a:lnTo>
                  <a:pt x="70897" y="48945"/>
                </a:lnTo>
                <a:lnTo>
                  <a:pt x="77044" y="50203"/>
                </a:lnTo>
                <a:lnTo>
                  <a:pt x="82911" y="53238"/>
                </a:lnTo>
                <a:lnTo>
                  <a:pt x="87813" y="58915"/>
                </a:lnTo>
                <a:lnTo>
                  <a:pt x="88499" y="59842"/>
                </a:lnTo>
                <a:lnTo>
                  <a:pt x="89109" y="60807"/>
                </a:lnTo>
                <a:lnTo>
                  <a:pt x="90607" y="60972"/>
                </a:lnTo>
                <a:lnTo>
                  <a:pt x="95624" y="55841"/>
                </a:lnTo>
                <a:lnTo>
                  <a:pt x="102952" y="53086"/>
                </a:lnTo>
                <a:lnTo>
                  <a:pt x="158271" y="53086"/>
                </a:lnTo>
                <a:lnTo>
                  <a:pt x="154160" y="49456"/>
                </a:lnTo>
                <a:lnTo>
                  <a:pt x="152056" y="48297"/>
                </a:lnTo>
                <a:close/>
              </a:path>
              <a:path w="164465" h="66040">
                <a:moveTo>
                  <a:pt x="163429" y="59334"/>
                </a:moveTo>
                <a:lnTo>
                  <a:pt x="147427" y="59334"/>
                </a:lnTo>
                <a:lnTo>
                  <a:pt x="156127" y="59524"/>
                </a:lnTo>
                <a:lnTo>
                  <a:pt x="164216" y="60426"/>
                </a:lnTo>
                <a:lnTo>
                  <a:pt x="163429" y="59334"/>
                </a:lnTo>
                <a:close/>
              </a:path>
              <a:path w="164465" h="66040">
                <a:moveTo>
                  <a:pt x="141722" y="43840"/>
                </a:moveTo>
                <a:lnTo>
                  <a:pt x="3993" y="43840"/>
                </a:lnTo>
                <a:lnTo>
                  <a:pt x="5187" y="43967"/>
                </a:lnTo>
                <a:lnTo>
                  <a:pt x="14256" y="44723"/>
                </a:lnTo>
                <a:lnTo>
                  <a:pt x="23531" y="45812"/>
                </a:lnTo>
                <a:lnTo>
                  <a:pt x="43071" y="55968"/>
                </a:lnTo>
                <a:lnTo>
                  <a:pt x="44963" y="56172"/>
                </a:lnTo>
                <a:lnTo>
                  <a:pt x="50135" y="51983"/>
                </a:lnTo>
                <a:lnTo>
                  <a:pt x="56449" y="49334"/>
                </a:lnTo>
                <a:lnTo>
                  <a:pt x="63503" y="48297"/>
                </a:lnTo>
                <a:lnTo>
                  <a:pt x="152056" y="48297"/>
                </a:lnTo>
                <a:lnTo>
                  <a:pt x="146523" y="45249"/>
                </a:lnTo>
                <a:lnTo>
                  <a:pt x="141722" y="43840"/>
                </a:lnTo>
                <a:close/>
              </a:path>
              <a:path w="164465" h="66040">
                <a:moveTo>
                  <a:pt x="14712" y="0"/>
                </a:moveTo>
                <a:lnTo>
                  <a:pt x="6493" y="9650"/>
                </a:lnTo>
                <a:lnTo>
                  <a:pt x="1577" y="21131"/>
                </a:lnTo>
                <a:lnTo>
                  <a:pt x="0" y="33123"/>
                </a:lnTo>
                <a:lnTo>
                  <a:pt x="1796" y="44310"/>
                </a:lnTo>
                <a:lnTo>
                  <a:pt x="2850" y="43954"/>
                </a:lnTo>
                <a:lnTo>
                  <a:pt x="3993" y="43840"/>
                </a:lnTo>
                <a:lnTo>
                  <a:pt x="141722" y="43840"/>
                </a:lnTo>
                <a:lnTo>
                  <a:pt x="137178" y="42506"/>
                </a:lnTo>
                <a:lnTo>
                  <a:pt x="108208" y="38536"/>
                </a:lnTo>
                <a:lnTo>
                  <a:pt x="63796" y="30930"/>
                </a:lnTo>
                <a:lnTo>
                  <a:pt x="25459" y="18486"/>
                </a:lnTo>
                <a:lnTo>
                  <a:pt x="14712" y="0"/>
                </a:lnTo>
                <a:close/>
              </a:path>
            </a:pathLst>
          </a:custGeom>
          <a:solidFill>
            <a:srgbClr val="2813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bk object 108"/>
          <p:cNvSpPr/>
          <p:nvPr/>
        </p:nvSpPr>
        <p:spPr>
          <a:xfrm>
            <a:off x="1067934" y="691125"/>
            <a:ext cx="171450" cy="91440"/>
          </a:xfrm>
          <a:custGeom>
            <a:avLst/>
            <a:gdLst/>
            <a:ahLst/>
            <a:cxnLst/>
            <a:rect l="l" t="t" r="r" b="b"/>
            <a:pathLst>
              <a:path w="171450" h="91440">
                <a:moveTo>
                  <a:pt x="0" y="0"/>
                </a:moveTo>
                <a:lnTo>
                  <a:pt x="5540" y="22128"/>
                </a:lnTo>
                <a:lnTo>
                  <a:pt x="10140" y="40724"/>
                </a:lnTo>
                <a:lnTo>
                  <a:pt x="13882" y="55702"/>
                </a:lnTo>
                <a:lnTo>
                  <a:pt x="16738" y="66560"/>
                </a:lnTo>
                <a:lnTo>
                  <a:pt x="18402" y="72529"/>
                </a:lnTo>
                <a:lnTo>
                  <a:pt x="20599" y="79159"/>
                </a:lnTo>
                <a:lnTo>
                  <a:pt x="134404" y="91109"/>
                </a:lnTo>
                <a:lnTo>
                  <a:pt x="137934" y="85090"/>
                </a:lnTo>
                <a:lnTo>
                  <a:pt x="140280" y="80606"/>
                </a:lnTo>
                <a:lnTo>
                  <a:pt x="118275" y="80606"/>
                </a:lnTo>
                <a:lnTo>
                  <a:pt x="110591" y="79654"/>
                </a:lnTo>
                <a:lnTo>
                  <a:pt x="112088" y="75057"/>
                </a:lnTo>
                <a:lnTo>
                  <a:pt x="80467" y="75057"/>
                </a:lnTo>
                <a:lnTo>
                  <a:pt x="78574" y="74891"/>
                </a:lnTo>
                <a:lnTo>
                  <a:pt x="76695" y="74663"/>
                </a:lnTo>
                <a:lnTo>
                  <a:pt x="74917" y="73355"/>
                </a:lnTo>
                <a:lnTo>
                  <a:pt x="75009" y="72885"/>
                </a:lnTo>
                <a:lnTo>
                  <a:pt x="46266" y="72885"/>
                </a:lnTo>
                <a:lnTo>
                  <a:pt x="38569" y="72224"/>
                </a:lnTo>
                <a:lnTo>
                  <a:pt x="38519" y="68008"/>
                </a:lnTo>
                <a:lnTo>
                  <a:pt x="35890" y="18910"/>
                </a:lnTo>
                <a:lnTo>
                  <a:pt x="31832" y="8270"/>
                </a:lnTo>
                <a:lnTo>
                  <a:pt x="23012" y="3011"/>
                </a:lnTo>
                <a:lnTo>
                  <a:pt x="11658" y="974"/>
                </a:lnTo>
                <a:lnTo>
                  <a:pt x="0" y="0"/>
                </a:lnTo>
                <a:close/>
              </a:path>
              <a:path w="171450" h="91440">
                <a:moveTo>
                  <a:pt x="147872" y="16136"/>
                </a:moveTo>
                <a:lnTo>
                  <a:pt x="138154" y="19451"/>
                </a:lnTo>
                <a:lnTo>
                  <a:pt x="131978" y="29019"/>
                </a:lnTo>
                <a:lnTo>
                  <a:pt x="119189" y="76492"/>
                </a:lnTo>
                <a:lnTo>
                  <a:pt x="118275" y="80606"/>
                </a:lnTo>
                <a:lnTo>
                  <a:pt x="140280" y="80606"/>
                </a:lnTo>
                <a:lnTo>
                  <a:pt x="140804" y="79603"/>
                </a:lnTo>
                <a:lnTo>
                  <a:pt x="145900" y="69480"/>
                </a:lnTo>
                <a:lnTo>
                  <a:pt x="152674" y="55598"/>
                </a:lnTo>
                <a:lnTo>
                  <a:pt x="160987" y="38466"/>
                </a:lnTo>
                <a:lnTo>
                  <a:pt x="171005" y="17970"/>
                </a:lnTo>
                <a:lnTo>
                  <a:pt x="159399" y="16501"/>
                </a:lnTo>
                <a:lnTo>
                  <a:pt x="147872" y="16136"/>
                </a:lnTo>
                <a:close/>
              </a:path>
              <a:path w="171450" h="91440">
                <a:moveTo>
                  <a:pt x="109345" y="9428"/>
                </a:moveTo>
                <a:lnTo>
                  <a:pt x="95259" y="12067"/>
                </a:lnTo>
                <a:lnTo>
                  <a:pt x="87553" y="24371"/>
                </a:lnTo>
                <a:lnTo>
                  <a:pt x="82591" y="71615"/>
                </a:lnTo>
                <a:lnTo>
                  <a:pt x="82473" y="74142"/>
                </a:lnTo>
                <a:lnTo>
                  <a:pt x="80467" y="75057"/>
                </a:lnTo>
                <a:lnTo>
                  <a:pt x="112088" y="75057"/>
                </a:lnTo>
                <a:lnTo>
                  <a:pt x="124536" y="28803"/>
                </a:lnTo>
                <a:lnTo>
                  <a:pt x="121781" y="15368"/>
                </a:lnTo>
                <a:lnTo>
                  <a:pt x="109345" y="9428"/>
                </a:lnTo>
                <a:close/>
              </a:path>
              <a:path w="171450" h="91440">
                <a:moveTo>
                  <a:pt x="62091" y="4459"/>
                </a:moveTo>
                <a:lnTo>
                  <a:pt x="48692" y="7684"/>
                </a:lnTo>
                <a:lnTo>
                  <a:pt x="43205" y="20256"/>
                </a:lnTo>
                <a:lnTo>
                  <a:pt x="45783" y="68326"/>
                </a:lnTo>
                <a:lnTo>
                  <a:pt x="46266" y="72885"/>
                </a:lnTo>
                <a:lnTo>
                  <a:pt x="75009" y="72885"/>
                </a:lnTo>
                <a:lnTo>
                  <a:pt x="75260" y="71615"/>
                </a:lnTo>
                <a:lnTo>
                  <a:pt x="80302" y="23609"/>
                </a:lnTo>
                <a:lnTo>
                  <a:pt x="75321" y="9971"/>
                </a:lnTo>
                <a:lnTo>
                  <a:pt x="62091" y="4459"/>
                </a:lnTo>
                <a:close/>
              </a:path>
            </a:pathLst>
          </a:custGeom>
          <a:solidFill>
            <a:srgbClr val="2813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bk object 109"/>
          <p:cNvSpPr/>
          <p:nvPr/>
        </p:nvSpPr>
        <p:spPr>
          <a:xfrm>
            <a:off x="2431498" y="2290230"/>
            <a:ext cx="107950" cy="73025"/>
          </a:xfrm>
          <a:custGeom>
            <a:avLst/>
            <a:gdLst/>
            <a:ahLst/>
            <a:cxnLst/>
            <a:rect l="l" t="t" r="r" b="b"/>
            <a:pathLst>
              <a:path w="107950" h="73025">
                <a:moveTo>
                  <a:pt x="69405" y="0"/>
                </a:moveTo>
                <a:lnTo>
                  <a:pt x="47005" y="1442"/>
                </a:lnTo>
                <a:lnTo>
                  <a:pt x="25072" y="8213"/>
                </a:lnTo>
                <a:lnTo>
                  <a:pt x="7954" y="18523"/>
                </a:lnTo>
                <a:lnTo>
                  <a:pt x="0" y="30581"/>
                </a:lnTo>
                <a:lnTo>
                  <a:pt x="4724" y="36424"/>
                </a:lnTo>
                <a:lnTo>
                  <a:pt x="40981" y="54559"/>
                </a:lnTo>
                <a:lnTo>
                  <a:pt x="81848" y="64233"/>
                </a:lnTo>
                <a:lnTo>
                  <a:pt x="92808" y="67176"/>
                </a:lnTo>
                <a:lnTo>
                  <a:pt x="103505" y="70777"/>
                </a:lnTo>
                <a:lnTo>
                  <a:pt x="104914" y="71310"/>
                </a:lnTo>
                <a:lnTo>
                  <a:pt x="106337" y="71881"/>
                </a:lnTo>
                <a:lnTo>
                  <a:pt x="107772" y="72504"/>
                </a:lnTo>
                <a:lnTo>
                  <a:pt x="102412" y="54732"/>
                </a:lnTo>
                <a:lnTo>
                  <a:pt x="87583" y="44411"/>
                </a:lnTo>
                <a:lnTo>
                  <a:pt x="70772" y="36407"/>
                </a:lnTo>
                <a:lnTo>
                  <a:pt x="59537" y="25653"/>
                </a:lnTo>
                <a:lnTo>
                  <a:pt x="58139" y="19686"/>
                </a:lnTo>
                <a:lnTo>
                  <a:pt x="59080" y="13298"/>
                </a:lnTo>
                <a:lnTo>
                  <a:pt x="62716" y="6674"/>
                </a:lnTo>
                <a:lnTo>
                  <a:pt x="69405" y="0"/>
                </a:lnTo>
                <a:close/>
              </a:path>
            </a:pathLst>
          </a:custGeom>
          <a:solidFill>
            <a:srgbClr val="2813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bk object 110"/>
          <p:cNvSpPr/>
          <p:nvPr/>
        </p:nvSpPr>
        <p:spPr>
          <a:xfrm>
            <a:off x="2397202" y="2327333"/>
            <a:ext cx="156845" cy="95250"/>
          </a:xfrm>
          <a:custGeom>
            <a:avLst/>
            <a:gdLst/>
            <a:ahLst/>
            <a:cxnLst/>
            <a:rect l="l" t="t" r="r" b="b"/>
            <a:pathLst>
              <a:path w="156844" h="95250">
                <a:moveTo>
                  <a:pt x="23901" y="0"/>
                </a:moveTo>
                <a:lnTo>
                  <a:pt x="14160" y="4299"/>
                </a:lnTo>
                <a:lnTo>
                  <a:pt x="6735" y="12107"/>
                </a:lnTo>
                <a:lnTo>
                  <a:pt x="1918" y="22933"/>
                </a:lnTo>
                <a:lnTo>
                  <a:pt x="0" y="36283"/>
                </a:lnTo>
                <a:lnTo>
                  <a:pt x="14166" y="50676"/>
                </a:lnTo>
                <a:lnTo>
                  <a:pt x="47390" y="60677"/>
                </a:lnTo>
                <a:lnTo>
                  <a:pt x="84471" y="67159"/>
                </a:lnTo>
                <a:lnTo>
                  <a:pt x="110210" y="70993"/>
                </a:lnTo>
                <a:lnTo>
                  <a:pt x="125748" y="74973"/>
                </a:lnTo>
                <a:lnTo>
                  <a:pt x="138882" y="80475"/>
                </a:lnTo>
                <a:lnTo>
                  <a:pt x="149285" y="87150"/>
                </a:lnTo>
                <a:lnTo>
                  <a:pt x="156629" y="94653"/>
                </a:lnTo>
                <a:lnTo>
                  <a:pt x="154839" y="60873"/>
                </a:lnTo>
                <a:lnTo>
                  <a:pt x="128412" y="43451"/>
                </a:lnTo>
                <a:lnTo>
                  <a:pt x="89608" y="33453"/>
                </a:lnTo>
                <a:lnTo>
                  <a:pt x="50684" y="21946"/>
                </a:lnTo>
                <a:lnTo>
                  <a:pt x="23901" y="0"/>
                </a:lnTo>
                <a:close/>
              </a:path>
            </a:pathLst>
          </a:custGeom>
          <a:solidFill>
            <a:srgbClr val="2813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bk object 111"/>
          <p:cNvSpPr/>
          <p:nvPr/>
        </p:nvSpPr>
        <p:spPr>
          <a:xfrm>
            <a:off x="2375758" y="2367626"/>
            <a:ext cx="164465" cy="66040"/>
          </a:xfrm>
          <a:custGeom>
            <a:avLst/>
            <a:gdLst/>
            <a:ahLst/>
            <a:cxnLst/>
            <a:rect l="l" t="t" r="r" b="b"/>
            <a:pathLst>
              <a:path w="164464" h="66039">
                <a:moveTo>
                  <a:pt x="158271" y="53085"/>
                </a:moveTo>
                <a:lnTo>
                  <a:pt x="102952" y="53085"/>
                </a:lnTo>
                <a:lnTo>
                  <a:pt x="110889" y="53149"/>
                </a:lnTo>
                <a:lnTo>
                  <a:pt x="117488" y="53881"/>
                </a:lnTo>
                <a:lnTo>
                  <a:pt x="123827" y="55978"/>
                </a:lnTo>
                <a:lnTo>
                  <a:pt x="129466" y="59461"/>
                </a:lnTo>
                <a:lnTo>
                  <a:pt x="133965" y="64350"/>
                </a:lnTo>
                <a:lnTo>
                  <a:pt x="134752" y="65608"/>
                </a:lnTo>
                <a:lnTo>
                  <a:pt x="136645" y="65811"/>
                </a:lnTo>
                <a:lnTo>
                  <a:pt x="137712" y="64922"/>
                </a:lnTo>
                <a:lnTo>
                  <a:pt x="138880" y="64109"/>
                </a:lnTo>
                <a:lnTo>
                  <a:pt x="147427" y="59334"/>
                </a:lnTo>
                <a:lnTo>
                  <a:pt x="163429" y="59334"/>
                </a:lnTo>
                <a:lnTo>
                  <a:pt x="160065" y="54669"/>
                </a:lnTo>
                <a:lnTo>
                  <a:pt x="158271" y="53085"/>
                </a:lnTo>
                <a:close/>
              </a:path>
              <a:path w="164464" h="66039">
                <a:moveTo>
                  <a:pt x="152056" y="48297"/>
                </a:moveTo>
                <a:lnTo>
                  <a:pt x="63503" y="48297"/>
                </a:lnTo>
                <a:lnTo>
                  <a:pt x="70897" y="48945"/>
                </a:lnTo>
                <a:lnTo>
                  <a:pt x="77044" y="50203"/>
                </a:lnTo>
                <a:lnTo>
                  <a:pt x="82911" y="53238"/>
                </a:lnTo>
                <a:lnTo>
                  <a:pt x="87813" y="58915"/>
                </a:lnTo>
                <a:lnTo>
                  <a:pt x="88499" y="59842"/>
                </a:lnTo>
                <a:lnTo>
                  <a:pt x="89109" y="60807"/>
                </a:lnTo>
                <a:lnTo>
                  <a:pt x="90607" y="60972"/>
                </a:lnTo>
                <a:lnTo>
                  <a:pt x="95624" y="55841"/>
                </a:lnTo>
                <a:lnTo>
                  <a:pt x="102952" y="53085"/>
                </a:lnTo>
                <a:lnTo>
                  <a:pt x="158271" y="53085"/>
                </a:lnTo>
                <a:lnTo>
                  <a:pt x="154160" y="49456"/>
                </a:lnTo>
                <a:lnTo>
                  <a:pt x="152056" y="48297"/>
                </a:lnTo>
                <a:close/>
              </a:path>
              <a:path w="164464" h="66039">
                <a:moveTo>
                  <a:pt x="163429" y="59334"/>
                </a:moveTo>
                <a:lnTo>
                  <a:pt x="147427" y="59334"/>
                </a:lnTo>
                <a:lnTo>
                  <a:pt x="156127" y="59524"/>
                </a:lnTo>
                <a:lnTo>
                  <a:pt x="164216" y="60426"/>
                </a:lnTo>
                <a:lnTo>
                  <a:pt x="163429" y="59334"/>
                </a:lnTo>
                <a:close/>
              </a:path>
              <a:path w="164464" h="66039">
                <a:moveTo>
                  <a:pt x="141722" y="43840"/>
                </a:moveTo>
                <a:lnTo>
                  <a:pt x="3993" y="43840"/>
                </a:lnTo>
                <a:lnTo>
                  <a:pt x="5187" y="43967"/>
                </a:lnTo>
                <a:lnTo>
                  <a:pt x="14256" y="44723"/>
                </a:lnTo>
                <a:lnTo>
                  <a:pt x="23531" y="45812"/>
                </a:lnTo>
                <a:lnTo>
                  <a:pt x="43071" y="55968"/>
                </a:lnTo>
                <a:lnTo>
                  <a:pt x="44963" y="56172"/>
                </a:lnTo>
                <a:lnTo>
                  <a:pt x="50135" y="51983"/>
                </a:lnTo>
                <a:lnTo>
                  <a:pt x="56449" y="49334"/>
                </a:lnTo>
                <a:lnTo>
                  <a:pt x="63503" y="48297"/>
                </a:lnTo>
                <a:lnTo>
                  <a:pt x="152056" y="48297"/>
                </a:lnTo>
                <a:lnTo>
                  <a:pt x="146523" y="45249"/>
                </a:lnTo>
                <a:lnTo>
                  <a:pt x="141722" y="43840"/>
                </a:lnTo>
                <a:close/>
              </a:path>
              <a:path w="164464" h="66039">
                <a:moveTo>
                  <a:pt x="14712" y="0"/>
                </a:moveTo>
                <a:lnTo>
                  <a:pt x="6493" y="9650"/>
                </a:lnTo>
                <a:lnTo>
                  <a:pt x="1577" y="21131"/>
                </a:lnTo>
                <a:lnTo>
                  <a:pt x="0" y="33123"/>
                </a:lnTo>
                <a:lnTo>
                  <a:pt x="1796" y="44310"/>
                </a:lnTo>
                <a:lnTo>
                  <a:pt x="2850" y="43954"/>
                </a:lnTo>
                <a:lnTo>
                  <a:pt x="3993" y="43840"/>
                </a:lnTo>
                <a:lnTo>
                  <a:pt x="141722" y="43840"/>
                </a:lnTo>
                <a:lnTo>
                  <a:pt x="137178" y="42506"/>
                </a:lnTo>
                <a:lnTo>
                  <a:pt x="108208" y="38536"/>
                </a:lnTo>
                <a:lnTo>
                  <a:pt x="63796" y="30930"/>
                </a:lnTo>
                <a:lnTo>
                  <a:pt x="25459" y="18486"/>
                </a:lnTo>
                <a:lnTo>
                  <a:pt x="14712" y="0"/>
                </a:lnTo>
                <a:close/>
              </a:path>
            </a:pathLst>
          </a:custGeom>
          <a:solidFill>
            <a:srgbClr val="2813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bk object 112"/>
          <p:cNvSpPr/>
          <p:nvPr/>
        </p:nvSpPr>
        <p:spPr>
          <a:xfrm>
            <a:off x="2380113" y="2419521"/>
            <a:ext cx="171450" cy="91440"/>
          </a:xfrm>
          <a:custGeom>
            <a:avLst/>
            <a:gdLst/>
            <a:ahLst/>
            <a:cxnLst/>
            <a:rect l="l" t="t" r="r" b="b"/>
            <a:pathLst>
              <a:path w="171450" h="91439">
                <a:moveTo>
                  <a:pt x="0" y="0"/>
                </a:moveTo>
                <a:lnTo>
                  <a:pt x="5540" y="22128"/>
                </a:lnTo>
                <a:lnTo>
                  <a:pt x="10140" y="40724"/>
                </a:lnTo>
                <a:lnTo>
                  <a:pt x="13882" y="55702"/>
                </a:lnTo>
                <a:lnTo>
                  <a:pt x="16738" y="66560"/>
                </a:lnTo>
                <a:lnTo>
                  <a:pt x="18402" y="72529"/>
                </a:lnTo>
                <a:lnTo>
                  <a:pt x="20599" y="79159"/>
                </a:lnTo>
                <a:lnTo>
                  <a:pt x="134404" y="91109"/>
                </a:lnTo>
                <a:lnTo>
                  <a:pt x="137934" y="85090"/>
                </a:lnTo>
                <a:lnTo>
                  <a:pt x="140280" y="80606"/>
                </a:lnTo>
                <a:lnTo>
                  <a:pt x="118275" y="80606"/>
                </a:lnTo>
                <a:lnTo>
                  <a:pt x="110591" y="79654"/>
                </a:lnTo>
                <a:lnTo>
                  <a:pt x="112088" y="75057"/>
                </a:lnTo>
                <a:lnTo>
                  <a:pt x="80467" y="75057"/>
                </a:lnTo>
                <a:lnTo>
                  <a:pt x="78574" y="74891"/>
                </a:lnTo>
                <a:lnTo>
                  <a:pt x="76695" y="74663"/>
                </a:lnTo>
                <a:lnTo>
                  <a:pt x="74917" y="73355"/>
                </a:lnTo>
                <a:lnTo>
                  <a:pt x="75009" y="72885"/>
                </a:lnTo>
                <a:lnTo>
                  <a:pt x="46266" y="72885"/>
                </a:lnTo>
                <a:lnTo>
                  <a:pt x="38569" y="72224"/>
                </a:lnTo>
                <a:lnTo>
                  <a:pt x="38519" y="68008"/>
                </a:lnTo>
                <a:lnTo>
                  <a:pt x="35890" y="18910"/>
                </a:lnTo>
                <a:lnTo>
                  <a:pt x="31832" y="8270"/>
                </a:lnTo>
                <a:lnTo>
                  <a:pt x="23012" y="3011"/>
                </a:lnTo>
                <a:lnTo>
                  <a:pt x="11658" y="974"/>
                </a:lnTo>
                <a:lnTo>
                  <a:pt x="0" y="0"/>
                </a:lnTo>
                <a:close/>
              </a:path>
              <a:path w="171450" h="91439">
                <a:moveTo>
                  <a:pt x="147872" y="16136"/>
                </a:moveTo>
                <a:lnTo>
                  <a:pt x="138154" y="19451"/>
                </a:lnTo>
                <a:lnTo>
                  <a:pt x="131978" y="29019"/>
                </a:lnTo>
                <a:lnTo>
                  <a:pt x="119189" y="76492"/>
                </a:lnTo>
                <a:lnTo>
                  <a:pt x="118275" y="80606"/>
                </a:lnTo>
                <a:lnTo>
                  <a:pt x="140280" y="80606"/>
                </a:lnTo>
                <a:lnTo>
                  <a:pt x="140804" y="79603"/>
                </a:lnTo>
                <a:lnTo>
                  <a:pt x="145900" y="69480"/>
                </a:lnTo>
                <a:lnTo>
                  <a:pt x="152674" y="55598"/>
                </a:lnTo>
                <a:lnTo>
                  <a:pt x="160987" y="38466"/>
                </a:lnTo>
                <a:lnTo>
                  <a:pt x="171005" y="17970"/>
                </a:lnTo>
                <a:lnTo>
                  <a:pt x="159399" y="16501"/>
                </a:lnTo>
                <a:lnTo>
                  <a:pt x="147872" y="16136"/>
                </a:lnTo>
                <a:close/>
              </a:path>
              <a:path w="171450" h="91439">
                <a:moveTo>
                  <a:pt x="109345" y="9428"/>
                </a:moveTo>
                <a:lnTo>
                  <a:pt x="95259" y="12067"/>
                </a:lnTo>
                <a:lnTo>
                  <a:pt x="87553" y="24371"/>
                </a:lnTo>
                <a:lnTo>
                  <a:pt x="82591" y="71615"/>
                </a:lnTo>
                <a:lnTo>
                  <a:pt x="82473" y="74142"/>
                </a:lnTo>
                <a:lnTo>
                  <a:pt x="80467" y="75057"/>
                </a:lnTo>
                <a:lnTo>
                  <a:pt x="112088" y="75057"/>
                </a:lnTo>
                <a:lnTo>
                  <a:pt x="124536" y="28803"/>
                </a:lnTo>
                <a:lnTo>
                  <a:pt x="121781" y="15368"/>
                </a:lnTo>
                <a:lnTo>
                  <a:pt x="109345" y="9428"/>
                </a:lnTo>
                <a:close/>
              </a:path>
              <a:path w="171450" h="91439">
                <a:moveTo>
                  <a:pt x="62091" y="4459"/>
                </a:moveTo>
                <a:lnTo>
                  <a:pt x="48692" y="7684"/>
                </a:lnTo>
                <a:lnTo>
                  <a:pt x="43205" y="20256"/>
                </a:lnTo>
                <a:lnTo>
                  <a:pt x="45783" y="68326"/>
                </a:lnTo>
                <a:lnTo>
                  <a:pt x="46266" y="72885"/>
                </a:lnTo>
                <a:lnTo>
                  <a:pt x="75009" y="72885"/>
                </a:lnTo>
                <a:lnTo>
                  <a:pt x="75260" y="71615"/>
                </a:lnTo>
                <a:lnTo>
                  <a:pt x="80302" y="23609"/>
                </a:lnTo>
                <a:lnTo>
                  <a:pt x="75321" y="9971"/>
                </a:lnTo>
                <a:lnTo>
                  <a:pt x="62091" y="4459"/>
                </a:lnTo>
                <a:close/>
              </a:path>
            </a:pathLst>
          </a:custGeom>
          <a:solidFill>
            <a:srgbClr val="2813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bk object 113"/>
          <p:cNvSpPr/>
          <p:nvPr/>
        </p:nvSpPr>
        <p:spPr>
          <a:xfrm>
            <a:off x="3677084" y="3150002"/>
            <a:ext cx="107950" cy="73025"/>
          </a:xfrm>
          <a:custGeom>
            <a:avLst/>
            <a:gdLst/>
            <a:ahLst/>
            <a:cxnLst/>
            <a:rect l="l" t="t" r="r" b="b"/>
            <a:pathLst>
              <a:path w="107950" h="73025">
                <a:moveTo>
                  <a:pt x="69405" y="0"/>
                </a:moveTo>
                <a:lnTo>
                  <a:pt x="47005" y="1442"/>
                </a:lnTo>
                <a:lnTo>
                  <a:pt x="25072" y="8213"/>
                </a:lnTo>
                <a:lnTo>
                  <a:pt x="7954" y="18523"/>
                </a:lnTo>
                <a:lnTo>
                  <a:pt x="0" y="30581"/>
                </a:lnTo>
                <a:lnTo>
                  <a:pt x="4724" y="36424"/>
                </a:lnTo>
                <a:lnTo>
                  <a:pt x="40981" y="54559"/>
                </a:lnTo>
                <a:lnTo>
                  <a:pt x="81848" y="64233"/>
                </a:lnTo>
                <a:lnTo>
                  <a:pt x="92808" y="67176"/>
                </a:lnTo>
                <a:lnTo>
                  <a:pt x="103505" y="70777"/>
                </a:lnTo>
                <a:lnTo>
                  <a:pt x="104914" y="71310"/>
                </a:lnTo>
                <a:lnTo>
                  <a:pt x="106337" y="71881"/>
                </a:lnTo>
                <a:lnTo>
                  <a:pt x="107772" y="72504"/>
                </a:lnTo>
                <a:lnTo>
                  <a:pt x="102412" y="54732"/>
                </a:lnTo>
                <a:lnTo>
                  <a:pt x="87583" y="44411"/>
                </a:lnTo>
                <a:lnTo>
                  <a:pt x="70772" y="36407"/>
                </a:lnTo>
                <a:lnTo>
                  <a:pt x="59537" y="25653"/>
                </a:lnTo>
                <a:lnTo>
                  <a:pt x="58139" y="19686"/>
                </a:lnTo>
                <a:lnTo>
                  <a:pt x="59080" y="13298"/>
                </a:lnTo>
                <a:lnTo>
                  <a:pt x="62716" y="6674"/>
                </a:lnTo>
                <a:lnTo>
                  <a:pt x="69405" y="0"/>
                </a:lnTo>
                <a:close/>
              </a:path>
            </a:pathLst>
          </a:custGeom>
          <a:solidFill>
            <a:srgbClr val="2813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bk object 114"/>
          <p:cNvSpPr/>
          <p:nvPr/>
        </p:nvSpPr>
        <p:spPr>
          <a:xfrm>
            <a:off x="3642788" y="3187105"/>
            <a:ext cx="142875" cy="53340"/>
          </a:xfrm>
          <a:custGeom>
            <a:avLst/>
            <a:gdLst/>
            <a:ahLst/>
            <a:cxnLst/>
            <a:rect l="l" t="t" r="r" b="b"/>
            <a:pathLst>
              <a:path w="142875" h="53339">
                <a:moveTo>
                  <a:pt x="23901" y="0"/>
                </a:moveTo>
                <a:lnTo>
                  <a:pt x="14160" y="4299"/>
                </a:lnTo>
                <a:lnTo>
                  <a:pt x="6735" y="12107"/>
                </a:lnTo>
                <a:lnTo>
                  <a:pt x="1918" y="22933"/>
                </a:lnTo>
                <a:lnTo>
                  <a:pt x="0" y="36283"/>
                </a:lnTo>
                <a:lnTo>
                  <a:pt x="14166" y="50676"/>
                </a:lnTo>
                <a:lnTo>
                  <a:pt x="21530" y="52892"/>
                </a:lnTo>
                <a:lnTo>
                  <a:pt x="142733" y="52892"/>
                </a:lnTo>
                <a:lnTo>
                  <a:pt x="128412" y="43451"/>
                </a:lnTo>
                <a:lnTo>
                  <a:pt x="89608" y="33453"/>
                </a:lnTo>
                <a:lnTo>
                  <a:pt x="50684" y="21946"/>
                </a:lnTo>
                <a:lnTo>
                  <a:pt x="23901" y="0"/>
                </a:lnTo>
                <a:close/>
              </a:path>
            </a:pathLst>
          </a:custGeom>
          <a:solidFill>
            <a:srgbClr val="2813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bk object 115"/>
          <p:cNvSpPr/>
          <p:nvPr/>
        </p:nvSpPr>
        <p:spPr>
          <a:xfrm>
            <a:off x="0" y="0"/>
            <a:ext cx="4320540" cy="3240405"/>
          </a:xfrm>
          <a:custGeom>
            <a:avLst/>
            <a:gdLst/>
            <a:ahLst/>
            <a:cxnLst/>
            <a:rect l="l" t="t" r="r" b="b"/>
            <a:pathLst>
              <a:path w="4320540" h="3240405">
                <a:moveTo>
                  <a:pt x="0" y="3239998"/>
                </a:moveTo>
                <a:lnTo>
                  <a:pt x="4319993" y="3239998"/>
                </a:lnTo>
                <a:lnTo>
                  <a:pt x="4319993" y="0"/>
                </a:lnTo>
                <a:lnTo>
                  <a:pt x="0" y="0"/>
                </a:lnTo>
                <a:lnTo>
                  <a:pt x="0" y="3239998"/>
                </a:lnTo>
                <a:close/>
              </a:path>
            </a:pathLst>
          </a:custGeom>
          <a:solidFill>
            <a:srgbClr val="FEF9FB">
              <a:alpha val="9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64028" y="685190"/>
            <a:ext cx="2336165" cy="7721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9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16217" y="746315"/>
            <a:ext cx="3891915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470279" y="3017710"/>
            <a:ext cx="1383792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16217" y="3017710"/>
            <a:ext cx="994600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3113532" y="3017710"/>
            <a:ext cx="994600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 /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1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1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1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1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1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4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4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4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4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4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4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4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5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5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5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5.xml" 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5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5.xml" 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5.xml" 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5.xml" 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5.xml" 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 /><Relationship Id="rId1" Type="http://schemas.openxmlformats.org/officeDocument/2006/relationships/slideLayout" Target="../slideLayouts/slideLayout4.xml" 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 /><Relationship Id="rId1" Type="http://schemas.openxmlformats.org/officeDocument/2006/relationships/slideLayout" Target="../slideLayouts/slideLayout4.xml" 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 /><Relationship Id="rId1" Type="http://schemas.openxmlformats.org/officeDocument/2006/relationships/slideLayout" Target="../slideLayouts/slideLayout4.xml" 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 /><Relationship Id="rId1" Type="http://schemas.openxmlformats.org/officeDocument/2006/relationships/slideLayout" Target="../slideLayouts/slideLayout4.xml" 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 /><Relationship Id="rId1" Type="http://schemas.openxmlformats.org/officeDocument/2006/relationships/slideLayout" Target="../slideLayouts/slideLayout4.xml" 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 /><Relationship Id="rId1" Type="http://schemas.openxmlformats.org/officeDocument/2006/relationships/slideLayout" Target="../slideLayouts/slideLayout4.xml" 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 /><Relationship Id="rId1" Type="http://schemas.openxmlformats.org/officeDocument/2006/relationships/slideLayout" Target="../slideLayouts/slideLayout4.xml" 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 /><Relationship Id="rId1" Type="http://schemas.openxmlformats.org/officeDocument/2006/relationships/slideLayout" Target="../slideLayouts/slideLayout4.xml" 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 /><Relationship Id="rId1" Type="http://schemas.openxmlformats.org/officeDocument/2006/relationships/slideLayout" Target="../slideLayouts/slideLayout4.xml" 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5.xml" 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5.xml" 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5.xml" 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5.xml" 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5.xml" 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5.xml" 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5.xml" 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5.xml" 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5.xml" 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5.xml" 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5.xml" 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5.xml" 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5.xml" 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5.xml" 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5.xml" 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5.xml" 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5.xml" 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5.xml" 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5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0200" y="250825"/>
            <a:ext cx="3885875" cy="2703053"/>
          </a:xfrm>
          <a:custGeom>
            <a:avLst/>
            <a:gdLst/>
            <a:ahLst/>
            <a:cxnLst/>
            <a:rect l="l" t="t" r="r" b="b"/>
            <a:pathLst>
              <a:path w="3663315" h="2493645">
                <a:moveTo>
                  <a:pt x="163007" y="97534"/>
                </a:moveTo>
                <a:lnTo>
                  <a:pt x="93567" y="114906"/>
                </a:lnTo>
                <a:lnTo>
                  <a:pt x="65958" y="151577"/>
                </a:lnTo>
                <a:lnTo>
                  <a:pt x="46470" y="218948"/>
                </a:lnTo>
                <a:lnTo>
                  <a:pt x="42741" y="265833"/>
                </a:lnTo>
                <a:lnTo>
                  <a:pt x="39392" y="327450"/>
                </a:lnTo>
                <a:lnTo>
                  <a:pt x="37514" y="366146"/>
                </a:lnTo>
                <a:lnTo>
                  <a:pt x="35523" y="409558"/>
                </a:lnTo>
                <a:lnTo>
                  <a:pt x="33438" y="457283"/>
                </a:lnTo>
                <a:lnTo>
                  <a:pt x="31278" y="508914"/>
                </a:lnTo>
                <a:lnTo>
                  <a:pt x="29060" y="564047"/>
                </a:lnTo>
                <a:lnTo>
                  <a:pt x="26802" y="622275"/>
                </a:lnTo>
                <a:lnTo>
                  <a:pt x="24522" y="683194"/>
                </a:lnTo>
                <a:lnTo>
                  <a:pt x="22240" y="746398"/>
                </a:lnTo>
                <a:lnTo>
                  <a:pt x="19971" y="811482"/>
                </a:lnTo>
                <a:lnTo>
                  <a:pt x="17736" y="878040"/>
                </a:lnTo>
                <a:lnTo>
                  <a:pt x="15551" y="945667"/>
                </a:lnTo>
                <a:lnTo>
                  <a:pt x="13435" y="1013958"/>
                </a:lnTo>
                <a:lnTo>
                  <a:pt x="11406" y="1082507"/>
                </a:lnTo>
                <a:lnTo>
                  <a:pt x="9482" y="1150909"/>
                </a:lnTo>
                <a:lnTo>
                  <a:pt x="7646" y="1220198"/>
                </a:lnTo>
                <a:lnTo>
                  <a:pt x="6022" y="1285651"/>
                </a:lnTo>
                <a:lnTo>
                  <a:pt x="4522" y="1351179"/>
                </a:lnTo>
                <a:lnTo>
                  <a:pt x="3199" y="1414939"/>
                </a:lnTo>
                <a:lnTo>
                  <a:pt x="2071" y="1476526"/>
                </a:lnTo>
                <a:lnTo>
                  <a:pt x="1158" y="1535533"/>
                </a:lnTo>
                <a:lnTo>
                  <a:pt x="475" y="1591555"/>
                </a:lnTo>
                <a:lnTo>
                  <a:pt x="43" y="1644187"/>
                </a:lnTo>
                <a:lnTo>
                  <a:pt x="0" y="1737660"/>
                </a:lnTo>
                <a:lnTo>
                  <a:pt x="425" y="1777690"/>
                </a:lnTo>
                <a:lnTo>
                  <a:pt x="4594" y="1880011"/>
                </a:lnTo>
                <a:lnTo>
                  <a:pt x="10803" y="1941474"/>
                </a:lnTo>
                <a:lnTo>
                  <a:pt x="19674" y="1997619"/>
                </a:lnTo>
                <a:lnTo>
                  <a:pt x="31086" y="2048967"/>
                </a:lnTo>
                <a:lnTo>
                  <a:pt x="44915" y="2096038"/>
                </a:lnTo>
                <a:lnTo>
                  <a:pt x="61037" y="2139354"/>
                </a:lnTo>
                <a:lnTo>
                  <a:pt x="79329" y="2179436"/>
                </a:lnTo>
                <a:lnTo>
                  <a:pt x="99668" y="2216806"/>
                </a:lnTo>
                <a:lnTo>
                  <a:pt x="121930" y="2251983"/>
                </a:lnTo>
                <a:lnTo>
                  <a:pt x="145993" y="2285490"/>
                </a:lnTo>
                <a:lnTo>
                  <a:pt x="171732" y="2317847"/>
                </a:lnTo>
                <a:lnTo>
                  <a:pt x="199025" y="2349576"/>
                </a:lnTo>
                <a:lnTo>
                  <a:pt x="241774" y="2392384"/>
                </a:lnTo>
                <a:lnTo>
                  <a:pt x="285098" y="2425872"/>
                </a:lnTo>
                <a:lnTo>
                  <a:pt x="328953" y="2451153"/>
                </a:lnTo>
                <a:lnTo>
                  <a:pt x="373297" y="2469342"/>
                </a:lnTo>
                <a:lnTo>
                  <a:pt x="418085" y="2481553"/>
                </a:lnTo>
                <a:lnTo>
                  <a:pt x="463274" y="2488899"/>
                </a:lnTo>
                <a:lnTo>
                  <a:pt x="508821" y="2492494"/>
                </a:lnTo>
                <a:lnTo>
                  <a:pt x="554682" y="2493453"/>
                </a:lnTo>
                <a:lnTo>
                  <a:pt x="647173" y="2491917"/>
                </a:lnTo>
                <a:lnTo>
                  <a:pt x="693716" y="2491651"/>
                </a:lnTo>
                <a:lnTo>
                  <a:pt x="746358" y="2490215"/>
                </a:lnTo>
                <a:lnTo>
                  <a:pt x="798385" y="2485438"/>
                </a:lnTo>
                <a:lnTo>
                  <a:pt x="850005" y="2478148"/>
                </a:lnTo>
                <a:lnTo>
                  <a:pt x="901426" y="2469174"/>
                </a:lnTo>
                <a:lnTo>
                  <a:pt x="1004499" y="2449494"/>
                </a:lnTo>
                <a:lnTo>
                  <a:pt x="1056567" y="2440444"/>
                </a:lnTo>
                <a:lnTo>
                  <a:pt x="1118349" y="2435090"/>
                </a:lnTo>
                <a:lnTo>
                  <a:pt x="1228482" y="2429983"/>
                </a:lnTo>
                <a:lnTo>
                  <a:pt x="2067081" y="2412572"/>
                </a:lnTo>
                <a:lnTo>
                  <a:pt x="2514973" y="2410176"/>
                </a:lnTo>
                <a:lnTo>
                  <a:pt x="2546984" y="2409982"/>
                </a:lnTo>
                <a:lnTo>
                  <a:pt x="2599742" y="2408659"/>
                </a:lnTo>
                <a:lnTo>
                  <a:pt x="2653534" y="2406442"/>
                </a:lnTo>
                <a:lnTo>
                  <a:pt x="2708121" y="2403451"/>
                </a:lnTo>
                <a:lnTo>
                  <a:pt x="2818714" y="2395616"/>
                </a:lnTo>
                <a:lnTo>
                  <a:pt x="3244686" y="2356910"/>
                </a:lnTo>
                <a:lnTo>
                  <a:pt x="3292114" y="2353192"/>
                </a:lnTo>
                <a:lnTo>
                  <a:pt x="3337445" y="2350117"/>
                </a:lnTo>
                <a:lnTo>
                  <a:pt x="3380440" y="2347803"/>
                </a:lnTo>
                <a:lnTo>
                  <a:pt x="3420857" y="2346369"/>
                </a:lnTo>
                <a:lnTo>
                  <a:pt x="3458455" y="2345931"/>
                </a:lnTo>
                <a:lnTo>
                  <a:pt x="3479031" y="2342700"/>
                </a:lnTo>
                <a:lnTo>
                  <a:pt x="3515219" y="2317607"/>
                </a:lnTo>
                <a:lnTo>
                  <a:pt x="3545275" y="2270151"/>
                </a:lnTo>
                <a:lnTo>
                  <a:pt x="3569778" y="2203307"/>
                </a:lnTo>
                <a:lnTo>
                  <a:pt x="3580131" y="2163544"/>
                </a:lnTo>
                <a:lnTo>
                  <a:pt x="3589313" y="2120050"/>
                </a:lnTo>
                <a:lnTo>
                  <a:pt x="3597398" y="2073197"/>
                </a:lnTo>
                <a:lnTo>
                  <a:pt x="3604460" y="2023357"/>
                </a:lnTo>
                <a:lnTo>
                  <a:pt x="3610570" y="1970901"/>
                </a:lnTo>
                <a:lnTo>
                  <a:pt x="3615801" y="1916201"/>
                </a:lnTo>
                <a:lnTo>
                  <a:pt x="3620226" y="1859630"/>
                </a:lnTo>
                <a:lnTo>
                  <a:pt x="3623918" y="1801560"/>
                </a:lnTo>
                <a:lnTo>
                  <a:pt x="3626949" y="1742362"/>
                </a:lnTo>
                <a:lnTo>
                  <a:pt x="3629393" y="1682408"/>
                </a:lnTo>
                <a:lnTo>
                  <a:pt x="3631321" y="1622070"/>
                </a:lnTo>
                <a:lnTo>
                  <a:pt x="3632807" y="1561720"/>
                </a:lnTo>
                <a:lnTo>
                  <a:pt x="3633924" y="1501730"/>
                </a:lnTo>
                <a:lnTo>
                  <a:pt x="3634744" y="1442472"/>
                </a:lnTo>
                <a:lnTo>
                  <a:pt x="3635339" y="1384318"/>
                </a:lnTo>
                <a:lnTo>
                  <a:pt x="3635783" y="1327640"/>
                </a:lnTo>
                <a:lnTo>
                  <a:pt x="3636520" y="1218759"/>
                </a:lnTo>
                <a:lnTo>
                  <a:pt x="3636934" y="1170179"/>
                </a:lnTo>
                <a:lnTo>
                  <a:pt x="3637500" y="1123123"/>
                </a:lnTo>
                <a:lnTo>
                  <a:pt x="3638278" y="1079402"/>
                </a:lnTo>
                <a:lnTo>
                  <a:pt x="3639341" y="1039388"/>
                </a:lnTo>
                <a:lnTo>
                  <a:pt x="3642613" y="971971"/>
                </a:lnTo>
                <a:lnTo>
                  <a:pt x="3649542" y="900295"/>
                </a:lnTo>
                <a:lnTo>
                  <a:pt x="3653672" y="852778"/>
                </a:lnTo>
                <a:lnTo>
                  <a:pt x="3657233" y="803226"/>
                </a:lnTo>
                <a:lnTo>
                  <a:pt x="3660100" y="752102"/>
                </a:lnTo>
                <a:lnTo>
                  <a:pt x="3662146" y="699873"/>
                </a:lnTo>
                <a:lnTo>
                  <a:pt x="3663246" y="647002"/>
                </a:lnTo>
                <a:lnTo>
                  <a:pt x="3663275" y="593954"/>
                </a:lnTo>
                <a:lnTo>
                  <a:pt x="3662108" y="541193"/>
                </a:lnTo>
                <a:lnTo>
                  <a:pt x="3659619" y="489185"/>
                </a:lnTo>
                <a:lnTo>
                  <a:pt x="3655682" y="438393"/>
                </a:lnTo>
                <a:lnTo>
                  <a:pt x="3650173" y="389283"/>
                </a:lnTo>
                <a:lnTo>
                  <a:pt x="3642966" y="342319"/>
                </a:lnTo>
                <a:lnTo>
                  <a:pt x="3633936" y="297965"/>
                </a:lnTo>
                <a:lnTo>
                  <a:pt x="3622956" y="256686"/>
                </a:lnTo>
                <a:lnTo>
                  <a:pt x="3609887" y="218922"/>
                </a:lnTo>
                <a:lnTo>
                  <a:pt x="3579455" y="182414"/>
                </a:lnTo>
                <a:lnTo>
                  <a:pt x="3521604" y="150046"/>
                </a:lnTo>
                <a:lnTo>
                  <a:pt x="3483789" y="135350"/>
                </a:lnTo>
                <a:lnTo>
                  <a:pt x="3440788" y="121606"/>
                </a:lnTo>
                <a:lnTo>
                  <a:pt x="3393154" y="108785"/>
                </a:lnTo>
                <a:lnTo>
                  <a:pt x="3349894" y="98806"/>
                </a:lnTo>
                <a:lnTo>
                  <a:pt x="199762" y="98806"/>
                </a:lnTo>
                <a:lnTo>
                  <a:pt x="163007" y="97534"/>
                </a:lnTo>
                <a:close/>
              </a:path>
              <a:path w="3663315" h="2493645">
                <a:moveTo>
                  <a:pt x="2514973" y="2410176"/>
                </a:moveTo>
                <a:lnTo>
                  <a:pt x="2453687" y="2410176"/>
                </a:lnTo>
                <a:lnTo>
                  <a:pt x="2495503" y="2410294"/>
                </a:lnTo>
                <a:lnTo>
                  <a:pt x="2514973" y="2410176"/>
                </a:lnTo>
                <a:close/>
              </a:path>
              <a:path w="3663315" h="2493645">
                <a:moveTo>
                  <a:pt x="2305054" y="0"/>
                </a:moveTo>
                <a:lnTo>
                  <a:pt x="2286538" y="86"/>
                </a:lnTo>
                <a:lnTo>
                  <a:pt x="2227488" y="1797"/>
                </a:lnTo>
                <a:lnTo>
                  <a:pt x="1186074" y="49231"/>
                </a:lnTo>
                <a:lnTo>
                  <a:pt x="1082255" y="53940"/>
                </a:lnTo>
                <a:lnTo>
                  <a:pt x="459563" y="92236"/>
                </a:lnTo>
                <a:lnTo>
                  <a:pt x="355691" y="96279"/>
                </a:lnTo>
                <a:lnTo>
                  <a:pt x="251757" y="98507"/>
                </a:lnTo>
                <a:lnTo>
                  <a:pt x="199762" y="98806"/>
                </a:lnTo>
                <a:lnTo>
                  <a:pt x="3349894" y="98806"/>
                </a:lnTo>
                <a:lnTo>
                  <a:pt x="3286208" y="85791"/>
                </a:lnTo>
                <a:lnTo>
                  <a:pt x="3228006" y="75559"/>
                </a:lnTo>
                <a:lnTo>
                  <a:pt x="3167389" y="66130"/>
                </a:lnTo>
                <a:lnTo>
                  <a:pt x="3104914" y="57476"/>
                </a:lnTo>
                <a:lnTo>
                  <a:pt x="3041134" y="49566"/>
                </a:lnTo>
                <a:lnTo>
                  <a:pt x="2976604" y="42370"/>
                </a:lnTo>
                <a:lnTo>
                  <a:pt x="2847514" y="30003"/>
                </a:lnTo>
                <a:lnTo>
                  <a:pt x="2722080" y="20137"/>
                </a:lnTo>
                <a:lnTo>
                  <a:pt x="2550492" y="9507"/>
                </a:lnTo>
                <a:lnTo>
                  <a:pt x="2375916" y="1868"/>
                </a:lnTo>
                <a:lnTo>
                  <a:pt x="2305054" y="0"/>
                </a:lnTo>
                <a:close/>
              </a:path>
            </a:pathLst>
          </a:custGeom>
          <a:solidFill>
            <a:srgbClr val="E2AD98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2082800" y="479425"/>
            <a:ext cx="317286" cy="193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06400" y="631825"/>
            <a:ext cx="3810000" cy="20005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b="1" dirty="0">
                <a:solidFill>
                  <a:schemeClr val="bg1"/>
                </a:solidFill>
                <a:latin typeface="Andalus" panose="02020603050405020304" pitchFamily="18" charset="-78"/>
              </a:rPr>
              <a:t>لو كانت </a:t>
            </a:r>
            <a:r>
              <a:rPr lang="ar-SA" sz="4000" b="1" dirty="0" err="1">
                <a:solidFill>
                  <a:schemeClr val="bg1"/>
                </a:solidFill>
                <a:latin typeface="Andalus" panose="02020603050405020304" pitchFamily="18" charset="-78"/>
              </a:rPr>
              <a:t>الكورونا</a:t>
            </a:r>
            <a:r>
              <a:rPr lang="ar-SA" sz="4000" b="1" dirty="0">
                <a:solidFill>
                  <a:schemeClr val="bg1"/>
                </a:solidFill>
                <a:latin typeface="Andalus" panose="02020603050405020304" pitchFamily="18" charset="-78"/>
              </a:rPr>
              <a:t> </a:t>
            </a:r>
          </a:p>
          <a:p>
            <a:pPr algn="ctr"/>
            <a:r>
              <a:rPr lang="ar-SA" sz="4400" b="1" dirty="0">
                <a:solidFill>
                  <a:schemeClr val="bg1"/>
                </a:solidFill>
                <a:latin typeface="Andalus" panose="02020603050405020304" pitchFamily="18" charset="-78"/>
              </a:rPr>
              <a:t>حيوان</a:t>
            </a:r>
            <a:endParaRPr lang="he-IL" sz="4400" b="1" dirty="0">
              <a:solidFill>
                <a:schemeClr val="bg1"/>
              </a:solidFill>
              <a:latin typeface="Andalus" panose="02020603050405020304" pitchFamily="18" charset="-78"/>
            </a:endParaRPr>
          </a:p>
          <a:p>
            <a:r>
              <a:rPr lang="ar-SA" sz="4000" b="1" dirty="0">
                <a:solidFill>
                  <a:schemeClr val="bg1"/>
                </a:solidFill>
                <a:latin typeface="Andalus" panose="02020603050405020304" pitchFamily="18" charset="-78"/>
              </a:rPr>
              <a:t>من المؤكد أنها كانت.. </a:t>
            </a:r>
            <a:endParaRPr lang="he-IL" sz="3600" b="1" dirty="0">
              <a:solidFill>
                <a:schemeClr val="bg1"/>
              </a:solidFill>
              <a:latin typeface="Andalus" panose="02020603050405020304" pitchFamily="18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0200" y="250825"/>
            <a:ext cx="3885875" cy="2703053"/>
          </a:xfrm>
          <a:custGeom>
            <a:avLst/>
            <a:gdLst/>
            <a:ahLst/>
            <a:cxnLst/>
            <a:rect l="l" t="t" r="r" b="b"/>
            <a:pathLst>
              <a:path w="3663315" h="2493645">
                <a:moveTo>
                  <a:pt x="163007" y="97534"/>
                </a:moveTo>
                <a:lnTo>
                  <a:pt x="93567" y="114906"/>
                </a:lnTo>
                <a:lnTo>
                  <a:pt x="65958" y="151577"/>
                </a:lnTo>
                <a:lnTo>
                  <a:pt x="46470" y="218948"/>
                </a:lnTo>
                <a:lnTo>
                  <a:pt x="42741" y="265833"/>
                </a:lnTo>
                <a:lnTo>
                  <a:pt x="39392" y="327450"/>
                </a:lnTo>
                <a:lnTo>
                  <a:pt x="37514" y="366146"/>
                </a:lnTo>
                <a:lnTo>
                  <a:pt x="35523" y="409558"/>
                </a:lnTo>
                <a:lnTo>
                  <a:pt x="33438" y="457283"/>
                </a:lnTo>
                <a:lnTo>
                  <a:pt x="31278" y="508914"/>
                </a:lnTo>
                <a:lnTo>
                  <a:pt x="29060" y="564047"/>
                </a:lnTo>
                <a:lnTo>
                  <a:pt x="26802" y="622275"/>
                </a:lnTo>
                <a:lnTo>
                  <a:pt x="24522" y="683194"/>
                </a:lnTo>
                <a:lnTo>
                  <a:pt x="22240" y="746398"/>
                </a:lnTo>
                <a:lnTo>
                  <a:pt x="19971" y="811482"/>
                </a:lnTo>
                <a:lnTo>
                  <a:pt x="17736" y="878040"/>
                </a:lnTo>
                <a:lnTo>
                  <a:pt x="15551" y="945667"/>
                </a:lnTo>
                <a:lnTo>
                  <a:pt x="13435" y="1013958"/>
                </a:lnTo>
                <a:lnTo>
                  <a:pt x="11406" y="1082507"/>
                </a:lnTo>
                <a:lnTo>
                  <a:pt x="9482" y="1150909"/>
                </a:lnTo>
                <a:lnTo>
                  <a:pt x="7646" y="1220198"/>
                </a:lnTo>
                <a:lnTo>
                  <a:pt x="6022" y="1285651"/>
                </a:lnTo>
                <a:lnTo>
                  <a:pt x="4522" y="1351179"/>
                </a:lnTo>
                <a:lnTo>
                  <a:pt x="3199" y="1414939"/>
                </a:lnTo>
                <a:lnTo>
                  <a:pt x="2071" y="1476526"/>
                </a:lnTo>
                <a:lnTo>
                  <a:pt x="1158" y="1535533"/>
                </a:lnTo>
                <a:lnTo>
                  <a:pt x="475" y="1591555"/>
                </a:lnTo>
                <a:lnTo>
                  <a:pt x="43" y="1644187"/>
                </a:lnTo>
                <a:lnTo>
                  <a:pt x="0" y="1737660"/>
                </a:lnTo>
                <a:lnTo>
                  <a:pt x="425" y="1777690"/>
                </a:lnTo>
                <a:lnTo>
                  <a:pt x="4594" y="1880011"/>
                </a:lnTo>
                <a:lnTo>
                  <a:pt x="10803" y="1941474"/>
                </a:lnTo>
                <a:lnTo>
                  <a:pt x="19674" y="1997619"/>
                </a:lnTo>
                <a:lnTo>
                  <a:pt x="31086" y="2048967"/>
                </a:lnTo>
                <a:lnTo>
                  <a:pt x="44915" y="2096038"/>
                </a:lnTo>
                <a:lnTo>
                  <a:pt x="61037" y="2139354"/>
                </a:lnTo>
                <a:lnTo>
                  <a:pt x="79329" y="2179436"/>
                </a:lnTo>
                <a:lnTo>
                  <a:pt x="99668" y="2216806"/>
                </a:lnTo>
                <a:lnTo>
                  <a:pt x="121930" y="2251983"/>
                </a:lnTo>
                <a:lnTo>
                  <a:pt x="145993" y="2285490"/>
                </a:lnTo>
                <a:lnTo>
                  <a:pt x="171732" y="2317847"/>
                </a:lnTo>
                <a:lnTo>
                  <a:pt x="199025" y="2349576"/>
                </a:lnTo>
                <a:lnTo>
                  <a:pt x="241774" y="2392384"/>
                </a:lnTo>
                <a:lnTo>
                  <a:pt x="285098" y="2425872"/>
                </a:lnTo>
                <a:lnTo>
                  <a:pt x="328953" y="2451153"/>
                </a:lnTo>
                <a:lnTo>
                  <a:pt x="373297" y="2469342"/>
                </a:lnTo>
                <a:lnTo>
                  <a:pt x="418085" y="2481553"/>
                </a:lnTo>
                <a:lnTo>
                  <a:pt x="463274" y="2488899"/>
                </a:lnTo>
                <a:lnTo>
                  <a:pt x="508821" y="2492494"/>
                </a:lnTo>
                <a:lnTo>
                  <a:pt x="554682" y="2493453"/>
                </a:lnTo>
                <a:lnTo>
                  <a:pt x="647173" y="2491917"/>
                </a:lnTo>
                <a:lnTo>
                  <a:pt x="693716" y="2491651"/>
                </a:lnTo>
                <a:lnTo>
                  <a:pt x="746358" y="2490215"/>
                </a:lnTo>
                <a:lnTo>
                  <a:pt x="798385" y="2485438"/>
                </a:lnTo>
                <a:lnTo>
                  <a:pt x="850005" y="2478148"/>
                </a:lnTo>
                <a:lnTo>
                  <a:pt x="901426" y="2469174"/>
                </a:lnTo>
                <a:lnTo>
                  <a:pt x="1004499" y="2449494"/>
                </a:lnTo>
                <a:lnTo>
                  <a:pt x="1056567" y="2440444"/>
                </a:lnTo>
                <a:lnTo>
                  <a:pt x="1118349" y="2435090"/>
                </a:lnTo>
                <a:lnTo>
                  <a:pt x="1228482" y="2429983"/>
                </a:lnTo>
                <a:lnTo>
                  <a:pt x="2067081" y="2412572"/>
                </a:lnTo>
                <a:lnTo>
                  <a:pt x="2514973" y="2410176"/>
                </a:lnTo>
                <a:lnTo>
                  <a:pt x="2546984" y="2409982"/>
                </a:lnTo>
                <a:lnTo>
                  <a:pt x="2599742" y="2408659"/>
                </a:lnTo>
                <a:lnTo>
                  <a:pt x="2653534" y="2406442"/>
                </a:lnTo>
                <a:lnTo>
                  <a:pt x="2708121" y="2403451"/>
                </a:lnTo>
                <a:lnTo>
                  <a:pt x="2818714" y="2395616"/>
                </a:lnTo>
                <a:lnTo>
                  <a:pt x="3244686" y="2356910"/>
                </a:lnTo>
                <a:lnTo>
                  <a:pt x="3292114" y="2353192"/>
                </a:lnTo>
                <a:lnTo>
                  <a:pt x="3337445" y="2350117"/>
                </a:lnTo>
                <a:lnTo>
                  <a:pt x="3380440" y="2347803"/>
                </a:lnTo>
                <a:lnTo>
                  <a:pt x="3420857" y="2346369"/>
                </a:lnTo>
                <a:lnTo>
                  <a:pt x="3458455" y="2345931"/>
                </a:lnTo>
                <a:lnTo>
                  <a:pt x="3479031" y="2342700"/>
                </a:lnTo>
                <a:lnTo>
                  <a:pt x="3515219" y="2317607"/>
                </a:lnTo>
                <a:lnTo>
                  <a:pt x="3545275" y="2270151"/>
                </a:lnTo>
                <a:lnTo>
                  <a:pt x="3569778" y="2203307"/>
                </a:lnTo>
                <a:lnTo>
                  <a:pt x="3580131" y="2163544"/>
                </a:lnTo>
                <a:lnTo>
                  <a:pt x="3589313" y="2120050"/>
                </a:lnTo>
                <a:lnTo>
                  <a:pt x="3597398" y="2073197"/>
                </a:lnTo>
                <a:lnTo>
                  <a:pt x="3604460" y="2023357"/>
                </a:lnTo>
                <a:lnTo>
                  <a:pt x="3610570" y="1970901"/>
                </a:lnTo>
                <a:lnTo>
                  <a:pt x="3615801" y="1916201"/>
                </a:lnTo>
                <a:lnTo>
                  <a:pt x="3620226" y="1859630"/>
                </a:lnTo>
                <a:lnTo>
                  <a:pt x="3623918" y="1801560"/>
                </a:lnTo>
                <a:lnTo>
                  <a:pt x="3626949" y="1742362"/>
                </a:lnTo>
                <a:lnTo>
                  <a:pt x="3629393" y="1682408"/>
                </a:lnTo>
                <a:lnTo>
                  <a:pt x="3631321" y="1622070"/>
                </a:lnTo>
                <a:lnTo>
                  <a:pt x="3632807" y="1561720"/>
                </a:lnTo>
                <a:lnTo>
                  <a:pt x="3633924" y="1501730"/>
                </a:lnTo>
                <a:lnTo>
                  <a:pt x="3634744" y="1442472"/>
                </a:lnTo>
                <a:lnTo>
                  <a:pt x="3635339" y="1384318"/>
                </a:lnTo>
                <a:lnTo>
                  <a:pt x="3635783" y="1327640"/>
                </a:lnTo>
                <a:lnTo>
                  <a:pt x="3636520" y="1218759"/>
                </a:lnTo>
                <a:lnTo>
                  <a:pt x="3636934" y="1170179"/>
                </a:lnTo>
                <a:lnTo>
                  <a:pt x="3637500" y="1123123"/>
                </a:lnTo>
                <a:lnTo>
                  <a:pt x="3638278" y="1079402"/>
                </a:lnTo>
                <a:lnTo>
                  <a:pt x="3639341" y="1039388"/>
                </a:lnTo>
                <a:lnTo>
                  <a:pt x="3642613" y="971971"/>
                </a:lnTo>
                <a:lnTo>
                  <a:pt x="3649542" y="900295"/>
                </a:lnTo>
                <a:lnTo>
                  <a:pt x="3653672" y="852778"/>
                </a:lnTo>
                <a:lnTo>
                  <a:pt x="3657233" y="803226"/>
                </a:lnTo>
                <a:lnTo>
                  <a:pt x="3660100" y="752102"/>
                </a:lnTo>
                <a:lnTo>
                  <a:pt x="3662146" y="699873"/>
                </a:lnTo>
                <a:lnTo>
                  <a:pt x="3663246" y="647002"/>
                </a:lnTo>
                <a:lnTo>
                  <a:pt x="3663275" y="593954"/>
                </a:lnTo>
                <a:lnTo>
                  <a:pt x="3662108" y="541193"/>
                </a:lnTo>
                <a:lnTo>
                  <a:pt x="3659619" y="489185"/>
                </a:lnTo>
                <a:lnTo>
                  <a:pt x="3655682" y="438393"/>
                </a:lnTo>
                <a:lnTo>
                  <a:pt x="3650173" y="389283"/>
                </a:lnTo>
                <a:lnTo>
                  <a:pt x="3642966" y="342319"/>
                </a:lnTo>
                <a:lnTo>
                  <a:pt x="3633936" y="297965"/>
                </a:lnTo>
                <a:lnTo>
                  <a:pt x="3622956" y="256686"/>
                </a:lnTo>
                <a:lnTo>
                  <a:pt x="3609887" y="218922"/>
                </a:lnTo>
                <a:lnTo>
                  <a:pt x="3579455" y="182414"/>
                </a:lnTo>
                <a:lnTo>
                  <a:pt x="3521604" y="150046"/>
                </a:lnTo>
                <a:lnTo>
                  <a:pt x="3483789" y="135350"/>
                </a:lnTo>
                <a:lnTo>
                  <a:pt x="3440788" y="121606"/>
                </a:lnTo>
                <a:lnTo>
                  <a:pt x="3393154" y="108785"/>
                </a:lnTo>
                <a:lnTo>
                  <a:pt x="3349894" y="98806"/>
                </a:lnTo>
                <a:lnTo>
                  <a:pt x="199762" y="98806"/>
                </a:lnTo>
                <a:lnTo>
                  <a:pt x="163007" y="97534"/>
                </a:lnTo>
                <a:close/>
              </a:path>
              <a:path w="3663315" h="2493645">
                <a:moveTo>
                  <a:pt x="2514973" y="2410176"/>
                </a:moveTo>
                <a:lnTo>
                  <a:pt x="2453687" y="2410176"/>
                </a:lnTo>
                <a:lnTo>
                  <a:pt x="2495503" y="2410294"/>
                </a:lnTo>
                <a:lnTo>
                  <a:pt x="2514973" y="2410176"/>
                </a:lnTo>
                <a:close/>
              </a:path>
              <a:path w="3663315" h="2493645">
                <a:moveTo>
                  <a:pt x="2305054" y="0"/>
                </a:moveTo>
                <a:lnTo>
                  <a:pt x="2286538" y="86"/>
                </a:lnTo>
                <a:lnTo>
                  <a:pt x="2227488" y="1797"/>
                </a:lnTo>
                <a:lnTo>
                  <a:pt x="1186074" y="49231"/>
                </a:lnTo>
                <a:lnTo>
                  <a:pt x="1082255" y="53940"/>
                </a:lnTo>
                <a:lnTo>
                  <a:pt x="459563" y="92236"/>
                </a:lnTo>
                <a:lnTo>
                  <a:pt x="355691" y="96279"/>
                </a:lnTo>
                <a:lnTo>
                  <a:pt x="251757" y="98507"/>
                </a:lnTo>
                <a:lnTo>
                  <a:pt x="199762" y="98806"/>
                </a:lnTo>
                <a:lnTo>
                  <a:pt x="3349894" y="98806"/>
                </a:lnTo>
                <a:lnTo>
                  <a:pt x="3286208" y="85791"/>
                </a:lnTo>
                <a:lnTo>
                  <a:pt x="3228006" y="75559"/>
                </a:lnTo>
                <a:lnTo>
                  <a:pt x="3167389" y="66130"/>
                </a:lnTo>
                <a:lnTo>
                  <a:pt x="3104914" y="57476"/>
                </a:lnTo>
                <a:lnTo>
                  <a:pt x="3041134" y="49566"/>
                </a:lnTo>
                <a:lnTo>
                  <a:pt x="2976604" y="42370"/>
                </a:lnTo>
                <a:lnTo>
                  <a:pt x="2847514" y="30003"/>
                </a:lnTo>
                <a:lnTo>
                  <a:pt x="2722080" y="20137"/>
                </a:lnTo>
                <a:lnTo>
                  <a:pt x="2550492" y="9507"/>
                </a:lnTo>
                <a:lnTo>
                  <a:pt x="2375916" y="1868"/>
                </a:lnTo>
                <a:lnTo>
                  <a:pt x="2305054" y="0"/>
                </a:lnTo>
                <a:close/>
              </a:path>
            </a:pathLst>
          </a:custGeom>
          <a:solidFill>
            <a:srgbClr val="E2AD98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2082800" y="479425"/>
            <a:ext cx="317286" cy="193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06400" y="631825"/>
            <a:ext cx="3810000" cy="163121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Andalus" panose="02020603050405020304" pitchFamily="18" charset="-78"/>
              </a:rPr>
              <a:t>مركز التربية الاجتماعية/ المربي</a:t>
            </a:r>
          </a:p>
          <a:p>
            <a:pPr algn="ctr"/>
            <a:endParaRPr lang="ar-SA" sz="2000" b="1" dirty="0">
              <a:solidFill>
                <a:schemeClr val="bg1"/>
              </a:solidFill>
              <a:latin typeface="Andalus" panose="02020603050405020304" pitchFamily="18" charset="-78"/>
            </a:endParaRPr>
          </a:p>
          <a:p>
            <a:pPr algn="ctr"/>
            <a:r>
              <a:rPr lang="ar-SA" sz="2000" b="1" dirty="0">
                <a:solidFill>
                  <a:schemeClr val="bg1"/>
                </a:solidFill>
                <a:latin typeface="Andalus" panose="02020603050405020304" pitchFamily="18" charset="-78"/>
              </a:rPr>
              <a:t>مرفق بطاقات للعمل مع الطلاب</a:t>
            </a:r>
          </a:p>
          <a:p>
            <a:pPr algn="ctr"/>
            <a:r>
              <a:rPr lang="ar-SA" sz="2000" b="1">
                <a:solidFill>
                  <a:schemeClr val="bg1"/>
                </a:solidFill>
                <a:latin typeface="Andalus" panose="02020603050405020304" pitchFamily="18" charset="-78"/>
              </a:rPr>
              <a:t>بعد عودتهم لمقاعد </a:t>
            </a:r>
            <a:r>
              <a:rPr lang="ar-SA" sz="2000" b="1" dirty="0">
                <a:solidFill>
                  <a:schemeClr val="bg1"/>
                </a:solidFill>
                <a:latin typeface="Andalus" panose="02020603050405020304" pitchFamily="18" charset="-78"/>
              </a:rPr>
              <a:t>الدراسة   </a:t>
            </a:r>
            <a:r>
              <a:rPr lang="ar-SA" sz="4000" b="1" dirty="0">
                <a:solidFill>
                  <a:schemeClr val="bg1"/>
                </a:solidFill>
                <a:latin typeface="Andalus" panose="02020603050405020304" pitchFamily="18" charset="-78"/>
              </a:rPr>
              <a:t>.. </a:t>
            </a:r>
            <a:endParaRPr lang="he-IL" sz="3600" b="1" dirty="0">
              <a:solidFill>
                <a:schemeClr val="bg1"/>
              </a:solidFill>
              <a:latin typeface="Andalus" panose="02020603050405020304" pitchFamily="18" charset="-78"/>
            </a:endParaRPr>
          </a:p>
        </p:txBody>
      </p:sp>
      <p:pic>
        <p:nvPicPr>
          <p:cNvPr id="3" name="תמונה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800" y="2639581"/>
            <a:ext cx="1600200" cy="605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610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0200" y="250825"/>
            <a:ext cx="3885875" cy="2703053"/>
          </a:xfrm>
          <a:custGeom>
            <a:avLst/>
            <a:gdLst/>
            <a:ahLst/>
            <a:cxnLst/>
            <a:rect l="l" t="t" r="r" b="b"/>
            <a:pathLst>
              <a:path w="3663315" h="2493645">
                <a:moveTo>
                  <a:pt x="163007" y="97534"/>
                </a:moveTo>
                <a:lnTo>
                  <a:pt x="93567" y="114906"/>
                </a:lnTo>
                <a:lnTo>
                  <a:pt x="65958" y="151577"/>
                </a:lnTo>
                <a:lnTo>
                  <a:pt x="46470" y="218948"/>
                </a:lnTo>
                <a:lnTo>
                  <a:pt x="42741" y="265833"/>
                </a:lnTo>
                <a:lnTo>
                  <a:pt x="39392" y="327450"/>
                </a:lnTo>
                <a:lnTo>
                  <a:pt x="37514" y="366146"/>
                </a:lnTo>
                <a:lnTo>
                  <a:pt x="35523" y="409558"/>
                </a:lnTo>
                <a:lnTo>
                  <a:pt x="33438" y="457283"/>
                </a:lnTo>
                <a:lnTo>
                  <a:pt x="31278" y="508914"/>
                </a:lnTo>
                <a:lnTo>
                  <a:pt x="29060" y="564047"/>
                </a:lnTo>
                <a:lnTo>
                  <a:pt x="26802" y="622275"/>
                </a:lnTo>
                <a:lnTo>
                  <a:pt x="24522" y="683194"/>
                </a:lnTo>
                <a:lnTo>
                  <a:pt x="22240" y="746398"/>
                </a:lnTo>
                <a:lnTo>
                  <a:pt x="19971" y="811482"/>
                </a:lnTo>
                <a:lnTo>
                  <a:pt x="17736" y="878040"/>
                </a:lnTo>
                <a:lnTo>
                  <a:pt x="15551" y="945667"/>
                </a:lnTo>
                <a:lnTo>
                  <a:pt x="13435" y="1013958"/>
                </a:lnTo>
                <a:lnTo>
                  <a:pt x="11406" y="1082507"/>
                </a:lnTo>
                <a:lnTo>
                  <a:pt x="9482" y="1150909"/>
                </a:lnTo>
                <a:lnTo>
                  <a:pt x="7646" y="1220198"/>
                </a:lnTo>
                <a:lnTo>
                  <a:pt x="6022" y="1285651"/>
                </a:lnTo>
                <a:lnTo>
                  <a:pt x="4522" y="1351179"/>
                </a:lnTo>
                <a:lnTo>
                  <a:pt x="3199" y="1414939"/>
                </a:lnTo>
                <a:lnTo>
                  <a:pt x="2071" y="1476526"/>
                </a:lnTo>
                <a:lnTo>
                  <a:pt x="1158" y="1535533"/>
                </a:lnTo>
                <a:lnTo>
                  <a:pt x="475" y="1591555"/>
                </a:lnTo>
                <a:lnTo>
                  <a:pt x="43" y="1644187"/>
                </a:lnTo>
                <a:lnTo>
                  <a:pt x="0" y="1737660"/>
                </a:lnTo>
                <a:lnTo>
                  <a:pt x="425" y="1777690"/>
                </a:lnTo>
                <a:lnTo>
                  <a:pt x="4594" y="1880011"/>
                </a:lnTo>
                <a:lnTo>
                  <a:pt x="10803" y="1941474"/>
                </a:lnTo>
                <a:lnTo>
                  <a:pt x="19674" y="1997619"/>
                </a:lnTo>
                <a:lnTo>
                  <a:pt x="31086" y="2048967"/>
                </a:lnTo>
                <a:lnTo>
                  <a:pt x="44915" y="2096038"/>
                </a:lnTo>
                <a:lnTo>
                  <a:pt x="61037" y="2139354"/>
                </a:lnTo>
                <a:lnTo>
                  <a:pt x="79329" y="2179436"/>
                </a:lnTo>
                <a:lnTo>
                  <a:pt x="99668" y="2216806"/>
                </a:lnTo>
                <a:lnTo>
                  <a:pt x="121930" y="2251983"/>
                </a:lnTo>
                <a:lnTo>
                  <a:pt x="145993" y="2285490"/>
                </a:lnTo>
                <a:lnTo>
                  <a:pt x="171732" y="2317847"/>
                </a:lnTo>
                <a:lnTo>
                  <a:pt x="199025" y="2349576"/>
                </a:lnTo>
                <a:lnTo>
                  <a:pt x="241774" y="2392384"/>
                </a:lnTo>
                <a:lnTo>
                  <a:pt x="285098" y="2425872"/>
                </a:lnTo>
                <a:lnTo>
                  <a:pt x="328953" y="2451153"/>
                </a:lnTo>
                <a:lnTo>
                  <a:pt x="373297" y="2469342"/>
                </a:lnTo>
                <a:lnTo>
                  <a:pt x="418085" y="2481553"/>
                </a:lnTo>
                <a:lnTo>
                  <a:pt x="463274" y="2488899"/>
                </a:lnTo>
                <a:lnTo>
                  <a:pt x="508821" y="2492494"/>
                </a:lnTo>
                <a:lnTo>
                  <a:pt x="554682" y="2493453"/>
                </a:lnTo>
                <a:lnTo>
                  <a:pt x="647173" y="2491917"/>
                </a:lnTo>
                <a:lnTo>
                  <a:pt x="693716" y="2491651"/>
                </a:lnTo>
                <a:lnTo>
                  <a:pt x="746358" y="2490215"/>
                </a:lnTo>
                <a:lnTo>
                  <a:pt x="798385" y="2485438"/>
                </a:lnTo>
                <a:lnTo>
                  <a:pt x="850005" y="2478148"/>
                </a:lnTo>
                <a:lnTo>
                  <a:pt x="901426" y="2469174"/>
                </a:lnTo>
                <a:lnTo>
                  <a:pt x="1004499" y="2449494"/>
                </a:lnTo>
                <a:lnTo>
                  <a:pt x="1056567" y="2440444"/>
                </a:lnTo>
                <a:lnTo>
                  <a:pt x="1118349" y="2435090"/>
                </a:lnTo>
                <a:lnTo>
                  <a:pt x="1228482" y="2429983"/>
                </a:lnTo>
                <a:lnTo>
                  <a:pt x="2067081" y="2412572"/>
                </a:lnTo>
                <a:lnTo>
                  <a:pt x="2514973" y="2410176"/>
                </a:lnTo>
                <a:lnTo>
                  <a:pt x="2546984" y="2409982"/>
                </a:lnTo>
                <a:lnTo>
                  <a:pt x="2599742" y="2408659"/>
                </a:lnTo>
                <a:lnTo>
                  <a:pt x="2653534" y="2406442"/>
                </a:lnTo>
                <a:lnTo>
                  <a:pt x="2708121" y="2403451"/>
                </a:lnTo>
                <a:lnTo>
                  <a:pt x="2818714" y="2395616"/>
                </a:lnTo>
                <a:lnTo>
                  <a:pt x="3244686" y="2356910"/>
                </a:lnTo>
                <a:lnTo>
                  <a:pt x="3292114" y="2353192"/>
                </a:lnTo>
                <a:lnTo>
                  <a:pt x="3337445" y="2350117"/>
                </a:lnTo>
                <a:lnTo>
                  <a:pt x="3380440" y="2347803"/>
                </a:lnTo>
                <a:lnTo>
                  <a:pt x="3420857" y="2346369"/>
                </a:lnTo>
                <a:lnTo>
                  <a:pt x="3458455" y="2345931"/>
                </a:lnTo>
                <a:lnTo>
                  <a:pt x="3479031" y="2342700"/>
                </a:lnTo>
                <a:lnTo>
                  <a:pt x="3515219" y="2317607"/>
                </a:lnTo>
                <a:lnTo>
                  <a:pt x="3545275" y="2270151"/>
                </a:lnTo>
                <a:lnTo>
                  <a:pt x="3569778" y="2203307"/>
                </a:lnTo>
                <a:lnTo>
                  <a:pt x="3580131" y="2163544"/>
                </a:lnTo>
                <a:lnTo>
                  <a:pt x="3589313" y="2120050"/>
                </a:lnTo>
                <a:lnTo>
                  <a:pt x="3597398" y="2073197"/>
                </a:lnTo>
                <a:lnTo>
                  <a:pt x="3604460" y="2023357"/>
                </a:lnTo>
                <a:lnTo>
                  <a:pt x="3610570" y="1970901"/>
                </a:lnTo>
                <a:lnTo>
                  <a:pt x="3615801" y="1916201"/>
                </a:lnTo>
                <a:lnTo>
                  <a:pt x="3620226" y="1859630"/>
                </a:lnTo>
                <a:lnTo>
                  <a:pt x="3623918" y="1801560"/>
                </a:lnTo>
                <a:lnTo>
                  <a:pt x="3626949" y="1742362"/>
                </a:lnTo>
                <a:lnTo>
                  <a:pt x="3629393" y="1682408"/>
                </a:lnTo>
                <a:lnTo>
                  <a:pt x="3631321" y="1622070"/>
                </a:lnTo>
                <a:lnTo>
                  <a:pt x="3632807" y="1561720"/>
                </a:lnTo>
                <a:lnTo>
                  <a:pt x="3633924" y="1501730"/>
                </a:lnTo>
                <a:lnTo>
                  <a:pt x="3634744" y="1442472"/>
                </a:lnTo>
                <a:lnTo>
                  <a:pt x="3635339" y="1384318"/>
                </a:lnTo>
                <a:lnTo>
                  <a:pt x="3635783" y="1327640"/>
                </a:lnTo>
                <a:lnTo>
                  <a:pt x="3636520" y="1218759"/>
                </a:lnTo>
                <a:lnTo>
                  <a:pt x="3636934" y="1170179"/>
                </a:lnTo>
                <a:lnTo>
                  <a:pt x="3637500" y="1123123"/>
                </a:lnTo>
                <a:lnTo>
                  <a:pt x="3638278" y="1079402"/>
                </a:lnTo>
                <a:lnTo>
                  <a:pt x="3639341" y="1039388"/>
                </a:lnTo>
                <a:lnTo>
                  <a:pt x="3642613" y="971971"/>
                </a:lnTo>
                <a:lnTo>
                  <a:pt x="3649542" y="900295"/>
                </a:lnTo>
                <a:lnTo>
                  <a:pt x="3653672" y="852778"/>
                </a:lnTo>
                <a:lnTo>
                  <a:pt x="3657233" y="803226"/>
                </a:lnTo>
                <a:lnTo>
                  <a:pt x="3660100" y="752102"/>
                </a:lnTo>
                <a:lnTo>
                  <a:pt x="3662146" y="699873"/>
                </a:lnTo>
                <a:lnTo>
                  <a:pt x="3663246" y="647002"/>
                </a:lnTo>
                <a:lnTo>
                  <a:pt x="3663275" y="593954"/>
                </a:lnTo>
                <a:lnTo>
                  <a:pt x="3662108" y="541193"/>
                </a:lnTo>
                <a:lnTo>
                  <a:pt x="3659619" y="489185"/>
                </a:lnTo>
                <a:lnTo>
                  <a:pt x="3655682" y="438393"/>
                </a:lnTo>
                <a:lnTo>
                  <a:pt x="3650173" y="389283"/>
                </a:lnTo>
                <a:lnTo>
                  <a:pt x="3642966" y="342319"/>
                </a:lnTo>
                <a:lnTo>
                  <a:pt x="3633936" y="297965"/>
                </a:lnTo>
                <a:lnTo>
                  <a:pt x="3622956" y="256686"/>
                </a:lnTo>
                <a:lnTo>
                  <a:pt x="3609887" y="218922"/>
                </a:lnTo>
                <a:lnTo>
                  <a:pt x="3579455" y="182414"/>
                </a:lnTo>
                <a:lnTo>
                  <a:pt x="3521604" y="150046"/>
                </a:lnTo>
                <a:lnTo>
                  <a:pt x="3483789" y="135350"/>
                </a:lnTo>
                <a:lnTo>
                  <a:pt x="3440788" y="121606"/>
                </a:lnTo>
                <a:lnTo>
                  <a:pt x="3393154" y="108785"/>
                </a:lnTo>
                <a:lnTo>
                  <a:pt x="3349894" y="98806"/>
                </a:lnTo>
                <a:lnTo>
                  <a:pt x="199762" y="98806"/>
                </a:lnTo>
                <a:lnTo>
                  <a:pt x="163007" y="97534"/>
                </a:lnTo>
                <a:close/>
              </a:path>
              <a:path w="3663315" h="2493645">
                <a:moveTo>
                  <a:pt x="2514973" y="2410176"/>
                </a:moveTo>
                <a:lnTo>
                  <a:pt x="2453687" y="2410176"/>
                </a:lnTo>
                <a:lnTo>
                  <a:pt x="2495503" y="2410294"/>
                </a:lnTo>
                <a:lnTo>
                  <a:pt x="2514973" y="2410176"/>
                </a:lnTo>
                <a:close/>
              </a:path>
              <a:path w="3663315" h="2493645">
                <a:moveTo>
                  <a:pt x="2305054" y="0"/>
                </a:moveTo>
                <a:lnTo>
                  <a:pt x="2286538" y="86"/>
                </a:lnTo>
                <a:lnTo>
                  <a:pt x="2227488" y="1797"/>
                </a:lnTo>
                <a:lnTo>
                  <a:pt x="1186074" y="49231"/>
                </a:lnTo>
                <a:lnTo>
                  <a:pt x="1082255" y="53940"/>
                </a:lnTo>
                <a:lnTo>
                  <a:pt x="459563" y="92236"/>
                </a:lnTo>
                <a:lnTo>
                  <a:pt x="355691" y="96279"/>
                </a:lnTo>
                <a:lnTo>
                  <a:pt x="251757" y="98507"/>
                </a:lnTo>
                <a:lnTo>
                  <a:pt x="199762" y="98806"/>
                </a:lnTo>
                <a:lnTo>
                  <a:pt x="3349894" y="98806"/>
                </a:lnTo>
                <a:lnTo>
                  <a:pt x="3286208" y="85791"/>
                </a:lnTo>
                <a:lnTo>
                  <a:pt x="3228006" y="75559"/>
                </a:lnTo>
                <a:lnTo>
                  <a:pt x="3167389" y="66130"/>
                </a:lnTo>
                <a:lnTo>
                  <a:pt x="3104914" y="57476"/>
                </a:lnTo>
                <a:lnTo>
                  <a:pt x="3041134" y="49566"/>
                </a:lnTo>
                <a:lnTo>
                  <a:pt x="2976604" y="42370"/>
                </a:lnTo>
                <a:lnTo>
                  <a:pt x="2847514" y="30003"/>
                </a:lnTo>
                <a:lnTo>
                  <a:pt x="2722080" y="20137"/>
                </a:lnTo>
                <a:lnTo>
                  <a:pt x="2550492" y="9507"/>
                </a:lnTo>
                <a:lnTo>
                  <a:pt x="2375916" y="1868"/>
                </a:lnTo>
                <a:lnTo>
                  <a:pt x="2305054" y="0"/>
                </a:lnTo>
                <a:close/>
              </a:path>
            </a:pathLst>
          </a:custGeom>
          <a:solidFill>
            <a:srgbClr val="E2AD98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2082800" y="479425"/>
            <a:ext cx="317286" cy="193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06400" y="403225"/>
            <a:ext cx="3733800" cy="246221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b="1" dirty="0">
                <a:solidFill>
                  <a:schemeClr val="bg1"/>
                </a:solidFill>
                <a:latin typeface="Andalus" panose="02020603050405020304" pitchFamily="18" charset="-78"/>
              </a:rPr>
              <a:t>شيء جديد </a:t>
            </a:r>
          </a:p>
          <a:p>
            <a:pPr algn="ctr"/>
            <a:r>
              <a:rPr lang="ar-SA" sz="6600" b="1" dirty="0">
                <a:solidFill>
                  <a:schemeClr val="bg1"/>
                </a:solidFill>
                <a:latin typeface="Andalus" panose="02020603050405020304" pitchFamily="18" charset="-78"/>
              </a:rPr>
              <a:t>تعلمته </a:t>
            </a:r>
          </a:p>
          <a:p>
            <a:pPr algn="ctr"/>
            <a:r>
              <a:rPr lang="ar-SA" sz="4400" b="1" dirty="0">
                <a:solidFill>
                  <a:schemeClr val="bg1"/>
                </a:solidFill>
                <a:latin typeface="Andalus" panose="02020603050405020304" pitchFamily="18" charset="-78"/>
              </a:rPr>
              <a:t>في هذه الفترة .. </a:t>
            </a:r>
            <a:endParaRPr lang="he-IL" sz="4000" b="1" dirty="0">
              <a:solidFill>
                <a:schemeClr val="bg1"/>
              </a:solidFill>
              <a:latin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89950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0200" y="250825"/>
            <a:ext cx="3885875" cy="2703053"/>
          </a:xfrm>
          <a:custGeom>
            <a:avLst/>
            <a:gdLst/>
            <a:ahLst/>
            <a:cxnLst/>
            <a:rect l="l" t="t" r="r" b="b"/>
            <a:pathLst>
              <a:path w="3663315" h="2493645">
                <a:moveTo>
                  <a:pt x="163007" y="97534"/>
                </a:moveTo>
                <a:lnTo>
                  <a:pt x="93567" y="114906"/>
                </a:lnTo>
                <a:lnTo>
                  <a:pt x="65958" y="151577"/>
                </a:lnTo>
                <a:lnTo>
                  <a:pt x="46470" y="218948"/>
                </a:lnTo>
                <a:lnTo>
                  <a:pt x="42741" y="265833"/>
                </a:lnTo>
                <a:lnTo>
                  <a:pt x="39392" y="327450"/>
                </a:lnTo>
                <a:lnTo>
                  <a:pt x="37514" y="366146"/>
                </a:lnTo>
                <a:lnTo>
                  <a:pt x="35523" y="409558"/>
                </a:lnTo>
                <a:lnTo>
                  <a:pt x="33438" y="457283"/>
                </a:lnTo>
                <a:lnTo>
                  <a:pt x="31278" y="508914"/>
                </a:lnTo>
                <a:lnTo>
                  <a:pt x="29060" y="564047"/>
                </a:lnTo>
                <a:lnTo>
                  <a:pt x="26802" y="622275"/>
                </a:lnTo>
                <a:lnTo>
                  <a:pt x="24522" y="683194"/>
                </a:lnTo>
                <a:lnTo>
                  <a:pt x="22240" y="746398"/>
                </a:lnTo>
                <a:lnTo>
                  <a:pt x="19971" y="811482"/>
                </a:lnTo>
                <a:lnTo>
                  <a:pt x="17736" y="878040"/>
                </a:lnTo>
                <a:lnTo>
                  <a:pt x="15551" y="945667"/>
                </a:lnTo>
                <a:lnTo>
                  <a:pt x="13435" y="1013958"/>
                </a:lnTo>
                <a:lnTo>
                  <a:pt x="11406" y="1082507"/>
                </a:lnTo>
                <a:lnTo>
                  <a:pt x="9482" y="1150909"/>
                </a:lnTo>
                <a:lnTo>
                  <a:pt x="7646" y="1220198"/>
                </a:lnTo>
                <a:lnTo>
                  <a:pt x="6022" y="1285651"/>
                </a:lnTo>
                <a:lnTo>
                  <a:pt x="4522" y="1351179"/>
                </a:lnTo>
                <a:lnTo>
                  <a:pt x="3199" y="1414939"/>
                </a:lnTo>
                <a:lnTo>
                  <a:pt x="2071" y="1476526"/>
                </a:lnTo>
                <a:lnTo>
                  <a:pt x="1158" y="1535533"/>
                </a:lnTo>
                <a:lnTo>
                  <a:pt x="475" y="1591555"/>
                </a:lnTo>
                <a:lnTo>
                  <a:pt x="43" y="1644187"/>
                </a:lnTo>
                <a:lnTo>
                  <a:pt x="0" y="1737660"/>
                </a:lnTo>
                <a:lnTo>
                  <a:pt x="425" y="1777690"/>
                </a:lnTo>
                <a:lnTo>
                  <a:pt x="4594" y="1880011"/>
                </a:lnTo>
                <a:lnTo>
                  <a:pt x="10803" y="1941474"/>
                </a:lnTo>
                <a:lnTo>
                  <a:pt x="19674" y="1997619"/>
                </a:lnTo>
                <a:lnTo>
                  <a:pt x="31086" y="2048967"/>
                </a:lnTo>
                <a:lnTo>
                  <a:pt x="44915" y="2096038"/>
                </a:lnTo>
                <a:lnTo>
                  <a:pt x="61037" y="2139354"/>
                </a:lnTo>
                <a:lnTo>
                  <a:pt x="79329" y="2179436"/>
                </a:lnTo>
                <a:lnTo>
                  <a:pt x="99668" y="2216806"/>
                </a:lnTo>
                <a:lnTo>
                  <a:pt x="121930" y="2251983"/>
                </a:lnTo>
                <a:lnTo>
                  <a:pt x="145993" y="2285490"/>
                </a:lnTo>
                <a:lnTo>
                  <a:pt x="171732" y="2317847"/>
                </a:lnTo>
                <a:lnTo>
                  <a:pt x="199025" y="2349576"/>
                </a:lnTo>
                <a:lnTo>
                  <a:pt x="241774" y="2392384"/>
                </a:lnTo>
                <a:lnTo>
                  <a:pt x="285098" y="2425872"/>
                </a:lnTo>
                <a:lnTo>
                  <a:pt x="328953" y="2451153"/>
                </a:lnTo>
                <a:lnTo>
                  <a:pt x="373297" y="2469342"/>
                </a:lnTo>
                <a:lnTo>
                  <a:pt x="418085" y="2481553"/>
                </a:lnTo>
                <a:lnTo>
                  <a:pt x="463274" y="2488899"/>
                </a:lnTo>
                <a:lnTo>
                  <a:pt x="508821" y="2492494"/>
                </a:lnTo>
                <a:lnTo>
                  <a:pt x="554682" y="2493453"/>
                </a:lnTo>
                <a:lnTo>
                  <a:pt x="647173" y="2491917"/>
                </a:lnTo>
                <a:lnTo>
                  <a:pt x="693716" y="2491651"/>
                </a:lnTo>
                <a:lnTo>
                  <a:pt x="746358" y="2490215"/>
                </a:lnTo>
                <a:lnTo>
                  <a:pt x="798385" y="2485438"/>
                </a:lnTo>
                <a:lnTo>
                  <a:pt x="850005" y="2478148"/>
                </a:lnTo>
                <a:lnTo>
                  <a:pt x="901426" y="2469174"/>
                </a:lnTo>
                <a:lnTo>
                  <a:pt x="1004499" y="2449494"/>
                </a:lnTo>
                <a:lnTo>
                  <a:pt x="1056567" y="2440444"/>
                </a:lnTo>
                <a:lnTo>
                  <a:pt x="1118349" y="2435090"/>
                </a:lnTo>
                <a:lnTo>
                  <a:pt x="1228482" y="2429983"/>
                </a:lnTo>
                <a:lnTo>
                  <a:pt x="2067081" y="2412572"/>
                </a:lnTo>
                <a:lnTo>
                  <a:pt x="2514973" y="2410176"/>
                </a:lnTo>
                <a:lnTo>
                  <a:pt x="2546984" y="2409982"/>
                </a:lnTo>
                <a:lnTo>
                  <a:pt x="2599742" y="2408659"/>
                </a:lnTo>
                <a:lnTo>
                  <a:pt x="2653534" y="2406442"/>
                </a:lnTo>
                <a:lnTo>
                  <a:pt x="2708121" y="2403451"/>
                </a:lnTo>
                <a:lnTo>
                  <a:pt x="2818714" y="2395616"/>
                </a:lnTo>
                <a:lnTo>
                  <a:pt x="3244686" y="2356910"/>
                </a:lnTo>
                <a:lnTo>
                  <a:pt x="3292114" y="2353192"/>
                </a:lnTo>
                <a:lnTo>
                  <a:pt x="3337445" y="2350117"/>
                </a:lnTo>
                <a:lnTo>
                  <a:pt x="3380440" y="2347803"/>
                </a:lnTo>
                <a:lnTo>
                  <a:pt x="3420857" y="2346369"/>
                </a:lnTo>
                <a:lnTo>
                  <a:pt x="3458455" y="2345931"/>
                </a:lnTo>
                <a:lnTo>
                  <a:pt x="3479031" y="2342700"/>
                </a:lnTo>
                <a:lnTo>
                  <a:pt x="3515219" y="2317607"/>
                </a:lnTo>
                <a:lnTo>
                  <a:pt x="3545275" y="2270151"/>
                </a:lnTo>
                <a:lnTo>
                  <a:pt x="3569778" y="2203307"/>
                </a:lnTo>
                <a:lnTo>
                  <a:pt x="3580131" y="2163544"/>
                </a:lnTo>
                <a:lnTo>
                  <a:pt x="3589313" y="2120050"/>
                </a:lnTo>
                <a:lnTo>
                  <a:pt x="3597398" y="2073197"/>
                </a:lnTo>
                <a:lnTo>
                  <a:pt x="3604460" y="2023357"/>
                </a:lnTo>
                <a:lnTo>
                  <a:pt x="3610570" y="1970901"/>
                </a:lnTo>
                <a:lnTo>
                  <a:pt x="3615801" y="1916201"/>
                </a:lnTo>
                <a:lnTo>
                  <a:pt x="3620226" y="1859630"/>
                </a:lnTo>
                <a:lnTo>
                  <a:pt x="3623918" y="1801560"/>
                </a:lnTo>
                <a:lnTo>
                  <a:pt x="3626949" y="1742362"/>
                </a:lnTo>
                <a:lnTo>
                  <a:pt x="3629393" y="1682408"/>
                </a:lnTo>
                <a:lnTo>
                  <a:pt x="3631321" y="1622070"/>
                </a:lnTo>
                <a:lnTo>
                  <a:pt x="3632807" y="1561720"/>
                </a:lnTo>
                <a:lnTo>
                  <a:pt x="3633924" y="1501730"/>
                </a:lnTo>
                <a:lnTo>
                  <a:pt x="3634744" y="1442472"/>
                </a:lnTo>
                <a:lnTo>
                  <a:pt x="3635339" y="1384318"/>
                </a:lnTo>
                <a:lnTo>
                  <a:pt x="3635783" y="1327640"/>
                </a:lnTo>
                <a:lnTo>
                  <a:pt x="3636520" y="1218759"/>
                </a:lnTo>
                <a:lnTo>
                  <a:pt x="3636934" y="1170179"/>
                </a:lnTo>
                <a:lnTo>
                  <a:pt x="3637500" y="1123123"/>
                </a:lnTo>
                <a:lnTo>
                  <a:pt x="3638278" y="1079402"/>
                </a:lnTo>
                <a:lnTo>
                  <a:pt x="3639341" y="1039388"/>
                </a:lnTo>
                <a:lnTo>
                  <a:pt x="3642613" y="971971"/>
                </a:lnTo>
                <a:lnTo>
                  <a:pt x="3649542" y="900295"/>
                </a:lnTo>
                <a:lnTo>
                  <a:pt x="3653672" y="852778"/>
                </a:lnTo>
                <a:lnTo>
                  <a:pt x="3657233" y="803226"/>
                </a:lnTo>
                <a:lnTo>
                  <a:pt x="3660100" y="752102"/>
                </a:lnTo>
                <a:lnTo>
                  <a:pt x="3662146" y="699873"/>
                </a:lnTo>
                <a:lnTo>
                  <a:pt x="3663246" y="647002"/>
                </a:lnTo>
                <a:lnTo>
                  <a:pt x="3663275" y="593954"/>
                </a:lnTo>
                <a:lnTo>
                  <a:pt x="3662108" y="541193"/>
                </a:lnTo>
                <a:lnTo>
                  <a:pt x="3659619" y="489185"/>
                </a:lnTo>
                <a:lnTo>
                  <a:pt x="3655682" y="438393"/>
                </a:lnTo>
                <a:lnTo>
                  <a:pt x="3650173" y="389283"/>
                </a:lnTo>
                <a:lnTo>
                  <a:pt x="3642966" y="342319"/>
                </a:lnTo>
                <a:lnTo>
                  <a:pt x="3633936" y="297965"/>
                </a:lnTo>
                <a:lnTo>
                  <a:pt x="3622956" y="256686"/>
                </a:lnTo>
                <a:lnTo>
                  <a:pt x="3609887" y="218922"/>
                </a:lnTo>
                <a:lnTo>
                  <a:pt x="3579455" y="182414"/>
                </a:lnTo>
                <a:lnTo>
                  <a:pt x="3521604" y="150046"/>
                </a:lnTo>
                <a:lnTo>
                  <a:pt x="3483789" y="135350"/>
                </a:lnTo>
                <a:lnTo>
                  <a:pt x="3440788" y="121606"/>
                </a:lnTo>
                <a:lnTo>
                  <a:pt x="3393154" y="108785"/>
                </a:lnTo>
                <a:lnTo>
                  <a:pt x="3349894" y="98806"/>
                </a:lnTo>
                <a:lnTo>
                  <a:pt x="199762" y="98806"/>
                </a:lnTo>
                <a:lnTo>
                  <a:pt x="163007" y="97534"/>
                </a:lnTo>
                <a:close/>
              </a:path>
              <a:path w="3663315" h="2493645">
                <a:moveTo>
                  <a:pt x="2514973" y="2410176"/>
                </a:moveTo>
                <a:lnTo>
                  <a:pt x="2453687" y="2410176"/>
                </a:lnTo>
                <a:lnTo>
                  <a:pt x="2495503" y="2410294"/>
                </a:lnTo>
                <a:lnTo>
                  <a:pt x="2514973" y="2410176"/>
                </a:lnTo>
                <a:close/>
              </a:path>
              <a:path w="3663315" h="2493645">
                <a:moveTo>
                  <a:pt x="2305054" y="0"/>
                </a:moveTo>
                <a:lnTo>
                  <a:pt x="2286538" y="86"/>
                </a:lnTo>
                <a:lnTo>
                  <a:pt x="2227488" y="1797"/>
                </a:lnTo>
                <a:lnTo>
                  <a:pt x="1186074" y="49231"/>
                </a:lnTo>
                <a:lnTo>
                  <a:pt x="1082255" y="53940"/>
                </a:lnTo>
                <a:lnTo>
                  <a:pt x="459563" y="92236"/>
                </a:lnTo>
                <a:lnTo>
                  <a:pt x="355691" y="96279"/>
                </a:lnTo>
                <a:lnTo>
                  <a:pt x="251757" y="98507"/>
                </a:lnTo>
                <a:lnTo>
                  <a:pt x="199762" y="98806"/>
                </a:lnTo>
                <a:lnTo>
                  <a:pt x="3349894" y="98806"/>
                </a:lnTo>
                <a:lnTo>
                  <a:pt x="3286208" y="85791"/>
                </a:lnTo>
                <a:lnTo>
                  <a:pt x="3228006" y="75559"/>
                </a:lnTo>
                <a:lnTo>
                  <a:pt x="3167389" y="66130"/>
                </a:lnTo>
                <a:lnTo>
                  <a:pt x="3104914" y="57476"/>
                </a:lnTo>
                <a:lnTo>
                  <a:pt x="3041134" y="49566"/>
                </a:lnTo>
                <a:lnTo>
                  <a:pt x="2976604" y="42370"/>
                </a:lnTo>
                <a:lnTo>
                  <a:pt x="2847514" y="30003"/>
                </a:lnTo>
                <a:lnTo>
                  <a:pt x="2722080" y="20137"/>
                </a:lnTo>
                <a:lnTo>
                  <a:pt x="2550492" y="9507"/>
                </a:lnTo>
                <a:lnTo>
                  <a:pt x="2375916" y="1868"/>
                </a:lnTo>
                <a:lnTo>
                  <a:pt x="2305054" y="0"/>
                </a:lnTo>
                <a:close/>
              </a:path>
            </a:pathLst>
          </a:custGeom>
          <a:solidFill>
            <a:srgbClr val="E2AD98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2082800" y="327025"/>
            <a:ext cx="317286" cy="193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58800" y="555625"/>
            <a:ext cx="3429000" cy="21236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b="1" dirty="0">
                <a:solidFill>
                  <a:schemeClr val="bg1"/>
                </a:solidFill>
              </a:rPr>
              <a:t>الصلاة في باحات المنازل أو </a:t>
            </a:r>
          </a:p>
          <a:p>
            <a:pPr algn="ctr"/>
            <a:r>
              <a:rPr lang="ar-SA" sz="4400" b="1" dirty="0">
                <a:solidFill>
                  <a:schemeClr val="bg1"/>
                </a:solidFill>
              </a:rPr>
              <a:t>فتـــح المساجد </a:t>
            </a:r>
            <a:endParaRPr lang="he-IL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524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0200" y="250825"/>
            <a:ext cx="3885875" cy="2703053"/>
          </a:xfrm>
          <a:custGeom>
            <a:avLst/>
            <a:gdLst/>
            <a:ahLst/>
            <a:cxnLst/>
            <a:rect l="l" t="t" r="r" b="b"/>
            <a:pathLst>
              <a:path w="3663315" h="2493645">
                <a:moveTo>
                  <a:pt x="163007" y="97534"/>
                </a:moveTo>
                <a:lnTo>
                  <a:pt x="93567" y="114906"/>
                </a:lnTo>
                <a:lnTo>
                  <a:pt x="65958" y="151577"/>
                </a:lnTo>
                <a:lnTo>
                  <a:pt x="46470" y="218948"/>
                </a:lnTo>
                <a:lnTo>
                  <a:pt x="42741" y="265833"/>
                </a:lnTo>
                <a:lnTo>
                  <a:pt x="39392" y="327450"/>
                </a:lnTo>
                <a:lnTo>
                  <a:pt x="37514" y="366146"/>
                </a:lnTo>
                <a:lnTo>
                  <a:pt x="35523" y="409558"/>
                </a:lnTo>
                <a:lnTo>
                  <a:pt x="33438" y="457283"/>
                </a:lnTo>
                <a:lnTo>
                  <a:pt x="31278" y="508914"/>
                </a:lnTo>
                <a:lnTo>
                  <a:pt x="29060" y="564047"/>
                </a:lnTo>
                <a:lnTo>
                  <a:pt x="26802" y="622275"/>
                </a:lnTo>
                <a:lnTo>
                  <a:pt x="24522" y="683194"/>
                </a:lnTo>
                <a:lnTo>
                  <a:pt x="22240" y="746398"/>
                </a:lnTo>
                <a:lnTo>
                  <a:pt x="19971" y="811482"/>
                </a:lnTo>
                <a:lnTo>
                  <a:pt x="17736" y="878040"/>
                </a:lnTo>
                <a:lnTo>
                  <a:pt x="15551" y="945667"/>
                </a:lnTo>
                <a:lnTo>
                  <a:pt x="13435" y="1013958"/>
                </a:lnTo>
                <a:lnTo>
                  <a:pt x="11406" y="1082507"/>
                </a:lnTo>
                <a:lnTo>
                  <a:pt x="9482" y="1150909"/>
                </a:lnTo>
                <a:lnTo>
                  <a:pt x="7646" y="1220198"/>
                </a:lnTo>
                <a:lnTo>
                  <a:pt x="6022" y="1285651"/>
                </a:lnTo>
                <a:lnTo>
                  <a:pt x="4522" y="1351179"/>
                </a:lnTo>
                <a:lnTo>
                  <a:pt x="3199" y="1414939"/>
                </a:lnTo>
                <a:lnTo>
                  <a:pt x="2071" y="1476526"/>
                </a:lnTo>
                <a:lnTo>
                  <a:pt x="1158" y="1535533"/>
                </a:lnTo>
                <a:lnTo>
                  <a:pt x="475" y="1591555"/>
                </a:lnTo>
                <a:lnTo>
                  <a:pt x="43" y="1644187"/>
                </a:lnTo>
                <a:lnTo>
                  <a:pt x="0" y="1737660"/>
                </a:lnTo>
                <a:lnTo>
                  <a:pt x="425" y="1777690"/>
                </a:lnTo>
                <a:lnTo>
                  <a:pt x="4594" y="1880011"/>
                </a:lnTo>
                <a:lnTo>
                  <a:pt x="10803" y="1941474"/>
                </a:lnTo>
                <a:lnTo>
                  <a:pt x="19674" y="1997619"/>
                </a:lnTo>
                <a:lnTo>
                  <a:pt x="31086" y="2048967"/>
                </a:lnTo>
                <a:lnTo>
                  <a:pt x="44915" y="2096038"/>
                </a:lnTo>
                <a:lnTo>
                  <a:pt x="61037" y="2139354"/>
                </a:lnTo>
                <a:lnTo>
                  <a:pt x="79329" y="2179436"/>
                </a:lnTo>
                <a:lnTo>
                  <a:pt x="99668" y="2216806"/>
                </a:lnTo>
                <a:lnTo>
                  <a:pt x="121930" y="2251983"/>
                </a:lnTo>
                <a:lnTo>
                  <a:pt x="145993" y="2285490"/>
                </a:lnTo>
                <a:lnTo>
                  <a:pt x="171732" y="2317847"/>
                </a:lnTo>
                <a:lnTo>
                  <a:pt x="199025" y="2349576"/>
                </a:lnTo>
                <a:lnTo>
                  <a:pt x="241774" y="2392384"/>
                </a:lnTo>
                <a:lnTo>
                  <a:pt x="285098" y="2425872"/>
                </a:lnTo>
                <a:lnTo>
                  <a:pt x="328953" y="2451153"/>
                </a:lnTo>
                <a:lnTo>
                  <a:pt x="373297" y="2469342"/>
                </a:lnTo>
                <a:lnTo>
                  <a:pt x="418085" y="2481553"/>
                </a:lnTo>
                <a:lnTo>
                  <a:pt x="463274" y="2488899"/>
                </a:lnTo>
                <a:lnTo>
                  <a:pt x="508821" y="2492494"/>
                </a:lnTo>
                <a:lnTo>
                  <a:pt x="554682" y="2493453"/>
                </a:lnTo>
                <a:lnTo>
                  <a:pt x="647173" y="2491917"/>
                </a:lnTo>
                <a:lnTo>
                  <a:pt x="693716" y="2491651"/>
                </a:lnTo>
                <a:lnTo>
                  <a:pt x="746358" y="2490215"/>
                </a:lnTo>
                <a:lnTo>
                  <a:pt x="798385" y="2485438"/>
                </a:lnTo>
                <a:lnTo>
                  <a:pt x="850005" y="2478148"/>
                </a:lnTo>
                <a:lnTo>
                  <a:pt x="901426" y="2469174"/>
                </a:lnTo>
                <a:lnTo>
                  <a:pt x="1004499" y="2449494"/>
                </a:lnTo>
                <a:lnTo>
                  <a:pt x="1056567" y="2440444"/>
                </a:lnTo>
                <a:lnTo>
                  <a:pt x="1118349" y="2435090"/>
                </a:lnTo>
                <a:lnTo>
                  <a:pt x="1228482" y="2429983"/>
                </a:lnTo>
                <a:lnTo>
                  <a:pt x="2067081" y="2412572"/>
                </a:lnTo>
                <a:lnTo>
                  <a:pt x="2514973" y="2410176"/>
                </a:lnTo>
                <a:lnTo>
                  <a:pt x="2546984" y="2409982"/>
                </a:lnTo>
                <a:lnTo>
                  <a:pt x="2599742" y="2408659"/>
                </a:lnTo>
                <a:lnTo>
                  <a:pt x="2653534" y="2406442"/>
                </a:lnTo>
                <a:lnTo>
                  <a:pt x="2708121" y="2403451"/>
                </a:lnTo>
                <a:lnTo>
                  <a:pt x="2818714" y="2395616"/>
                </a:lnTo>
                <a:lnTo>
                  <a:pt x="3244686" y="2356910"/>
                </a:lnTo>
                <a:lnTo>
                  <a:pt x="3292114" y="2353192"/>
                </a:lnTo>
                <a:lnTo>
                  <a:pt x="3337445" y="2350117"/>
                </a:lnTo>
                <a:lnTo>
                  <a:pt x="3380440" y="2347803"/>
                </a:lnTo>
                <a:lnTo>
                  <a:pt x="3420857" y="2346369"/>
                </a:lnTo>
                <a:lnTo>
                  <a:pt x="3458455" y="2345931"/>
                </a:lnTo>
                <a:lnTo>
                  <a:pt x="3479031" y="2342700"/>
                </a:lnTo>
                <a:lnTo>
                  <a:pt x="3515219" y="2317607"/>
                </a:lnTo>
                <a:lnTo>
                  <a:pt x="3545275" y="2270151"/>
                </a:lnTo>
                <a:lnTo>
                  <a:pt x="3569778" y="2203307"/>
                </a:lnTo>
                <a:lnTo>
                  <a:pt x="3580131" y="2163544"/>
                </a:lnTo>
                <a:lnTo>
                  <a:pt x="3589313" y="2120050"/>
                </a:lnTo>
                <a:lnTo>
                  <a:pt x="3597398" y="2073197"/>
                </a:lnTo>
                <a:lnTo>
                  <a:pt x="3604460" y="2023357"/>
                </a:lnTo>
                <a:lnTo>
                  <a:pt x="3610570" y="1970901"/>
                </a:lnTo>
                <a:lnTo>
                  <a:pt x="3615801" y="1916201"/>
                </a:lnTo>
                <a:lnTo>
                  <a:pt x="3620226" y="1859630"/>
                </a:lnTo>
                <a:lnTo>
                  <a:pt x="3623918" y="1801560"/>
                </a:lnTo>
                <a:lnTo>
                  <a:pt x="3626949" y="1742362"/>
                </a:lnTo>
                <a:lnTo>
                  <a:pt x="3629393" y="1682408"/>
                </a:lnTo>
                <a:lnTo>
                  <a:pt x="3631321" y="1622070"/>
                </a:lnTo>
                <a:lnTo>
                  <a:pt x="3632807" y="1561720"/>
                </a:lnTo>
                <a:lnTo>
                  <a:pt x="3633924" y="1501730"/>
                </a:lnTo>
                <a:lnTo>
                  <a:pt x="3634744" y="1442472"/>
                </a:lnTo>
                <a:lnTo>
                  <a:pt x="3635339" y="1384318"/>
                </a:lnTo>
                <a:lnTo>
                  <a:pt x="3635783" y="1327640"/>
                </a:lnTo>
                <a:lnTo>
                  <a:pt x="3636520" y="1218759"/>
                </a:lnTo>
                <a:lnTo>
                  <a:pt x="3636934" y="1170179"/>
                </a:lnTo>
                <a:lnTo>
                  <a:pt x="3637500" y="1123123"/>
                </a:lnTo>
                <a:lnTo>
                  <a:pt x="3638278" y="1079402"/>
                </a:lnTo>
                <a:lnTo>
                  <a:pt x="3639341" y="1039388"/>
                </a:lnTo>
                <a:lnTo>
                  <a:pt x="3642613" y="971971"/>
                </a:lnTo>
                <a:lnTo>
                  <a:pt x="3649542" y="900295"/>
                </a:lnTo>
                <a:lnTo>
                  <a:pt x="3653672" y="852778"/>
                </a:lnTo>
                <a:lnTo>
                  <a:pt x="3657233" y="803226"/>
                </a:lnTo>
                <a:lnTo>
                  <a:pt x="3660100" y="752102"/>
                </a:lnTo>
                <a:lnTo>
                  <a:pt x="3662146" y="699873"/>
                </a:lnTo>
                <a:lnTo>
                  <a:pt x="3663246" y="647002"/>
                </a:lnTo>
                <a:lnTo>
                  <a:pt x="3663275" y="593954"/>
                </a:lnTo>
                <a:lnTo>
                  <a:pt x="3662108" y="541193"/>
                </a:lnTo>
                <a:lnTo>
                  <a:pt x="3659619" y="489185"/>
                </a:lnTo>
                <a:lnTo>
                  <a:pt x="3655682" y="438393"/>
                </a:lnTo>
                <a:lnTo>
                  <a:pt x="3650173" y="389283"/>
                </a:lnTo>
                <a:lnTo>
                  <a:pt x="3642966" y="342319"/>
                </a:lnTo>
                <a:lnTo>
                  <a:pt x="3633936" y="297965"/>
                </a:lnTo>
                <a:lnTo>
                  <a:pt x="3622956" y="256686"/>
                </a:lnTo>
                <a:lnTo>
                  <a:pt x="3609887" y="218922"/>
                </a:lnTo>
                <a:lnTo>
                  <a:pt x="3579455" y="182414"/>
                </a:lnTo>
                <a:lnTo>
                  <a:pt x="3521604" y="150046"/>
                </a:lnTo>
                <a:lnTo>
                  <a:pt x="3483789" y="135350"/>
                </a:lnTo>
                <a:lnTo>
                  <a:pt x="3440788" y="121606"/>
                </a:lnTo>
                <a:lnTo>
                  <a:pt x="3393154" y="108785"/>
                </a:lnTo>
                <a:lnTo>
                  <a:pt x="3349894" y="98806"/>
                </a:lnTo>
                <a:lnTo>
                  <a:pt x="199762" y="98806"/>
                </a:lnTo>
                <a:lnTo>
                  <a:pt x="163007" y="97534"/>
                </a:lnTo>
                <a:close/>
              </a:path>
              <a:path w="3663315" h="2493645">
                <a:moveTo>
                  <a:pt x="2514973" y="2410176"/>
                </a:moveTo>
                <a:lnTo>
                  <a:pt x="2453687" y="2410176"/>
                </a:lnTo>
                <a:lnTo>
                  <a:pt x="2495503" y="2410294"/>
                </a:lnTo>
                <a:lnTo>
                  <a:pt x="2514973" y="2410176"/>
                </a:lnTo>
                <a:close/>
              </a:path>
              <a:path w="3663315" h="2493645">
                <a:moveTo>
                  <a:pt x="2305054" y="0"/>
                </a:moveTo>
                <a:lnTo>
                  <a:pt x="2286538" y="86"/>
                </a:lnTo>
                <a:lnTo>
                  <a:pt x="2227488" y="1797"/>
                </a:lnTo>
                <a:lnTo>
                  <a:pt x="1186074" y="49231"/>
                </a:lnTo>
                <a:lnTo>
                  <a:pt x="1082255" y="53940"/>
                </a:lnTo>
                <a:lnTo>
                  <a:pt x="459563" y="92236"/>
                </a:lnTo>
                <a:lnTo>
                  <a:pt x="355691" y="96279"/>
                </a:lnTo>
                <a:lnTo>
                  <a:pt x="251757" y="98507"/>
                </a:lnTo>
                <a:lnTo>
                  <a:pt x="199762" y="98806"/>
                </a:lnTo>
                <a:lnTo>
                  <a:pt x="3349894" y="98806"/>
                </a:lnTo>
                <a:lnTo>
                  <a:pt x="3286208" y="85791"/>
                </a:lnTo>
                <a:lnTo>
                  <a:pt x="3228006" y="75559"/>
                </a:lnTo>
                <a:lnTo>
                  <a:pt x="3167389" y="66130"/>
                </a:lnTo>
                <a:lnTo>
                  <a:pt x="3104914" y="57476"/>
                </a:lnTo>
                <a:lnTo>
                  <a:pt x="3041134" y="49566"/>
                </a:lnTo>
                <a:lnTo>
                  <a:pt x="2976604" y="42370"/>
                </a:lnTo>
                <a:lnTo>
                  <a:pt x="2847514" y="30003"/>
                </a:lnTo>
                <a:lnTo>
                  <a:pt x="2722080" y="20137"/>
                </a:lnTo>
                <a:lnTo>
                  <a:pt x="2550492" y="9507"/>
                </a:lnTo>
                <a:lnTo>
                  <a:pt x="2375916" y="1868"/>
                </a:lnTo>
                <a:lnTo>
                  <a:pt x="2305054" y="0"/>
                </a:lnTo>
                <a:close/>
              </a:path>
            </a:pathLst>
          </a:custGeom>
          <a:solidFill>
            <a:srgbClr val="E2AD98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2159000" y="327025"/>
            <a:ext cx="317286" cy="193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06400" y="327025"/>
            <a:ext cx="3733800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b="1" dirty="0">
                <a:solidFill>
                  <a:schemeClr val="bg1"/>
                </a:solidFill>
                <a:latin typeface="Andalus" panose="02020603050405020304" pitchFamily="18" charset="-78"/>
              </a:rPr>
              <a:t>عمـــل</a:t>
            </a:r>
          </a:p>
          <a:p>
            <a:pPr algn="ctr"/>
            <a:r>
              <a:rPr lang="ar-SA" sz="7200" b="1" dirty="0">
                <a:solidFill>
                  <a:schemeClr val="bg1"/>
                </a:solidFill>
                <a:latin typeface="Andalus" panose="02020603050405020304" pitchFamily="18" charset="-78"/>
              </a:rPr>
              <a:t>جيــد</a:t>
            </a:r>
          </a:p>
          <a:p>
            <a:pPr algn="ctr"/>
            <a:r>
              <a:rPr lang="ar-SA" sz="4400" b="1" dirty="0">
                <a:solidFill>
                  <a:schemeClr val="bg1"/>
                </a:solidFill>
                <a:latin typeface="Andalus" panose="02020603050405020304" pitchFamily="18" charset="-78"/>
              </a:rPr>
              <a:t>قمــت بـــه .. </a:t>
            </a:r>
            <a:endParaRPr lang="he-IL" sz="4000" b="1" dirty="0">
              <a:solidFill>
                <a:schemeClr val="bg1"/>
              </a:solidFill>
              <a:latin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208283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0200" y="250825"/>
            <a:ext cx="3885875" cy="2703053"/>
          </a:xfrm>
          <a:custGeom>
            <a:avLst/>
            <a:gdLst/>
            <a:ahLst/>
            <a:cxnLst/>
            <a:rect l="l" t="t" r="r" b="b"/>
            <a:pathLst>
              <a:path w="3663315" h="2493645">
                <a:moveTo>
                  <a:pt x="163007" y="97534"/>
                </a:moveTo>
                <a:lnTo>
                  <a:pt x="93567" y="114906"/>
                </a:lnTo>
                <a:lnTo>
                  <a:pt x="65958" y="151577"/>
                </a:lnTo>
                <a:lnTo>
                  <a:pt x="46470" y="218948"/>
                </a:lnTo>
                <a:lnTo>
                  <a:pt x="42741" y="265833"/>
                </a:lnTo>
                <a:lnTo>
                  <a:pt x="39392" y="327450"/>
                </a:lnTo>
                <a:lnTo>
                  <a:pt x="37514" y="366146"/>
                </a:lnTo>
                <a:lnTo>
                  <a:pt x="35523" y="409558"/>
                </a:lnTo>
                <a:lnTo>
                  <a:pt x="33438" y="457283"/>
                </a:lnTo>
                <a:lnTo>
                  <a:pt x="31278" y="508914"/>
                </a:lnTo>
                <a:lnTo>
                  <a:pt x="29060" y="564047"/>
                </a:lnTo>
                <a:lnTo>
                  <a:pt x="26802" y="622275"/>
                </a:lnTo>
                <a:lnTo>
                  <a:pt x="24522" y="683194"/>
                </a:lnTo>
                <a:lnTo>
                  <a:pt x="22240" y="746398"/>
                </a:lnTo>
                <a:lnTo>
                  <a:pt x="19971" y="811482"/>
                </a:lnTo>
                <a:lnTo>
                  <a:pt x="17736" y="878040"/>
                </a:lnTo>
                <a:lnTo>
                  <a:pt x="15551" y="945667"/>
                </a:lnTo>
                <a:lnTo>
                  <a:pt x="13435" y="1013958"/>
                </a:lnTo>
                <a:lnTo>
                  <a:pt x="11406" y="1082507"/>
                </a:lnTo>
                <a:lnTo>
                  <a:pt x="9482" y="1150909"/>
                </a:lnTo>
                <a:lnTo>
                  <a:pt x="7646" y="1220198"/>
                </a:lnTo>
                <a:lnTo>
                  <a:pt x="6022" y="1285651"/>
                </a:lnTo>
                <a:lnTo>
                  <a:pt x="4522" y="1351179"/>
                </a:lnTo>
                <a:lnTo>
                  <a:pt x="3199" y="1414939"/>
                </a:lnTo>
                <a:lnTo>
                  <a:pt x="2071" y="1476526"/>
                </a:lnTo>
                <a:lnTo>
                  <a:pt x="1158" y="1535533"/>
                </a:lnTo>
                <a:lnTo>
                  <a:pt x="475" y="1591555"/>
                </a:lnTo>
                <a:lnTo>
                  <a:pt x="43" y="1644187"/>
                </a:lnTo>
                <a:lnTo>
                  <a:pt x="0" y="1737660"/>
                </a:lnTo>
                <a:lnTo>
                  <a:pt x="425" y="1777690"/>
                </a:lnTo>
                <a:lnTo>
                  <a:pt x="4594" y="1880011"/>
                </a:lnTo>
                <a:lnTo>
                  <a:pt x="10803" y="1941474"/>
                </a:lnTo>
                <a:lnTo>
                  <a:pt x="19674" y="1997619"/>
                </a:lnTo>
                <a:lnTo>
                  <a:pt x="31086" y="2048967"/>
                </a:lnTo>
                <a:lnTo>
                  <a:pt x="44915" y="2096038"/>
                </a:lnTo>
                <a:lnTo>
                  <a:pt x="61037" y="2139354"/>
                </a:lnTo>
                <a:lnTo>
                  <a:pt x="79329" y="2179436"/>
                </a:lnTo>
                <a:lnTo>
                  <a:pt x="99668" y="2216806"/>
                </a:lnTo>
                <a:lnTo>
                  <a:pt x="121930" y="2251983"/>
                </a:lnTo>
                <a:lnTo>
                  <a:pt x="145993" y="2285490"/>
                </a:lnTo>
                <a:lnTo>
                  <a:pt x="171732" y="2317847"/>
                </a:lnTo>
                <a:lnTo>
                  <a:pt x="199025" y="2349576"/>
                </a:lnTo>
                <a:lnTo>
                  <a:pt x="241774" y="2392384"/>
                </a:lnTo>
                <a:lnTo>
                  <a:pt x="285098" y="2425872"/>
                </a:lnTo>
                <a:lnTo>
                  <a:pt x="328953" y="2451153"/>
                </a:lnTo>
                <a:lnTo>
                  <a:pt x="373297" y="2469342"/>
                </a:lnTo>
                <a:lnTo>
                  <a:pt x="418085" y="2481553"/>
                </a:lnTo>
                <a:lnTo>
                  <a:pt x="463274" y="2488899"/>
                </a:lnTo>
                <a:lnTo>
                  <a:pt x="508821" y="2492494"/>
                </a:lnTo>
                <a:lnTo>
                  <a:pt x="554682" y="2493453"/>
                </a:lnTo>
                <a:lnTo>
                  <a:pt x="647173" y="2491917"/>
                </a:lnTo>
                <a:lnTo>
                  <a:pt x="693716" y="2491651"/>
                </a:lnTo>
                <a:lnTo>
                  <a:pt x="746358" y="2490215"/>
                </a:lnTo>
                <a:lnTo>
                  <a:pt x="798385" y="2485438"/>
                </a:lnTo>
                <a:lnTo>
                  <a:pt x="850005" y="2478148"/>
                </a:lnTo>
                <a:lnTo>
                  <a:pt x="901426" y="2469174"/>
                </a:lnTo>
                <a:lnTo>
                  <a:pt x="1004499" y="2449494"/>
                </a:lnTo>
                <a:lnTo>
                  <a:pt x="1056567" y="2440444"/>
                </a:lnTo>
                <a:lnTo>
                  <a:pt x="1118349" y="2435090"/>
                </a:lnTo>
                <a:lnTo>
                  <a:pt x="1228482" y="2429983"/>
                </a:lnTo>
                <a:lnTo>
                  <a:pt x="2067081" y="2412572"/>
                </a:lnTo>
                <a:lnTo>
                  <a:pt x="2514973" y="2410176"/>
                </a:lnTo>
                <a:lnTo>
                  <a:pt x="2546984" y="2409982"/>
                </a:lnTo>
                <a:lnTo>
                  <a:pt x="2599742" y="2408659"/>
                </a:lnTo>
                <a:lnTo>
                  <a:pt x="2653534" y="2406442"/>
                </a:lnTo>
                <a:lnTo>
                  <a:pt x="2708121" y="2403451"/>
                </a:lnTo>
                <a:lnTo>
                  <a:pt x="2818714" y="2395616"/>
                </a:lnTo>
                <a:lnTo>
                  <a:pt x="3244686" y="2356910"/>
                </a:lnTo>
                <a:lnTo>
                  <a:pt x="3292114" y="2353192"/>
                </a:lnTo>
                <a:lnTo>
                  <a:pt x="3337445" y="2350117"/>
                </a:lnTo>
                <a:lnTo>
                  <a:pt x="3380440" y="2347803"/>
                </a:lnTo>
                <a:lnTo>
                  <a:pt x="3420857" y="2346369"/>
                </a:lnTo>
                <a:lnTo>
                  <a:pt x="3458455" y="2345931"/>
                </a:lnTo>
                <a:lnTo>
                  <a:pt x="3479031" y="2342700"/>
                </a:lnTo>
                <a:lnTo>
                  <a:pt x="3515219" y="2317607"/>
                </a:lnTo>
                <a:lnTo>
                  <a:pt x="3545275" y="2270151"/>
                </a:lnTo>
                <a:lnTo>
                  <a:pt x="3569778" y="2203307"/>
                </a:lnTo>
                <a:lnTo>
                  <a:pt x="3580131" y="2163544"/>
                </a:lnTo>
                <a:lnTo>
                  <a:pt x="3589313" y="2120050"/>
                </a:lnTo>
                <a:lnTo>
                  <a:pt x="3597398" y="2073197"/>
                </a:lnTo>
                <a:lnTo>
                  <a:pt x="3604460" y="2023357"/>
                </a:lnTo>
                <a:lnTo>
                  <a:pt x="3610570" y="1970901"/>
                </a:lnTo>
                <a:lnTo>
                  <a:pt x="3615801" y="1916201"/>
                </a:lnTo>
                <a:lnTo>
                  <a:pt x="3620226" y="1859630"/>
                </a:lnTo>
                <a:lnTo>
                  <a:pt x="3623918" y="1801560"/>
                </a:lnTo>
                <a:lnTo>
                  <a:pt x="3626949" y="1742362"/>
                </a:lnTo>
                <a:lnTo>
                  <a:pt x="3629393" y="1682408"/>
                </a:lnTo>
                <a:lnTo>
                  <a:pt x="3631321" y="1622070"/>
                </a:lnTo>
                <a:lnTo>
                  <a:pt x="3632807" y="1561720"/>
                </a:lnTo>
                <a:lnTo>
                  <a:pt x="3633924" y="1501730"/>
                </a:lnTo>
                <a:lnTo>
                  <a:pt x="3634744" y="1442472"/>
                </a:lnTo>
                <a:lnTo>
                  <a:pt x="3635339" y="1384318"/>
                </a:lnTo>
                <a:lnTo>
                  <a:pt x="3635783" y="1327640"/>
                </a:lnTo>
                <a:lnTo>
                  <a:pt x="3636520" y="1218759"/>
                </a:lnTo>
                <a:lnTo>
                  <a:pt x="3636934" y="1170179"/>
                </a:lnTo>
                <a:lnTo>
                  <a:pt x="3637500" y="1123123"/>
                </a:lnTo>
                <a:lnTo>
                  <a:pt x="3638278" y="1079402"/>
                </a:lnTo>
                <a:lnTo>
                  <a:pt x="3639341" y="1039388"/>
                </a:lnTo>
                <a:lnTo>
                  <a:pt x="3642613" y="971971"/>
                </a:lnTo>
                <a:lnTo>
                  <a:pt x="3649542" y="900295"/>
                </a:lnTo>
                <a:lnTo>
                  <a:pt x="3653672" y="852778"/>
                </a:lnTo>
                <a:lnTo>
                  <a:pt x="3657233" y="803226"/>
                </a:lnTo>
                <a:lnTo>
                  <a:pt x="3660100" y="752102"/>
                </a:lnTo>
                <a:lnTo>
                  <a:pt x="3662146" y="699873"/>
                </a:lnTo>
                <a:lnTo>
                  <a:pt x="3663246" y="647002"/>
                </a:lnTo>
                <a:lnTo>
                  <a:pt x="3663275" y="593954"/>
                </a:lnTo>
                <a:lnTo>
                  <a:pt x="3662108" y="541193"/>
                </a:lnTo>
                <a:lnTo>
                  <a:pt x="3659619" y="489185"/>
                </a:lnTo>
                <a:lnTo>
                  <a:pt x="3655682" y="438393"/>
                </a:lnTo>
                <a:lnTo>
                  <a:pt x="3650173" y="389283"/>
                </a:lnTo>
                <a:lnTo>
                  <a:pt x="3642966" y="342319"/>
                </a:lnTo>
                <a:lnTo>
                  <a:pt x="3633936" y="297965"/>
                </a:lnTo>
                <a:lnTo>
                  <a:pt x="3622956" y="256686"/>
                </a:lnTo>
                <a:lnTo>
                  <a:pt x="3609887" y="218922"/>
                </a:lnTo>
                <a:lnTo>
                  <a:pt x="3579455" y="182414"/>
                </a:lnTo>
                <a:lnTo>
                  <a:pt x="3521604" y="150046"/>
                </a:lnTo>
                <a:lnTo>
                  <a:pt x="3483789" y="135350"/>
                </a:lnTo>
                <a:lnTo>
                  <a:pt x="3440788" y="121606"/>
                </a:lnTo>
                <a:lnTo>
                  <a:pt x="3393154" y="108785"/>
                </a:lnTo>
                <a:lnTo>
                  <a:pt x="3349894" y="98806"/>
                </a:lnTo>
                <a:lnTo>
                  <a:pt x="199762" y="98806"/>
                </a:lnTo>
                <a:lnTo>
                  <a:pt x="163007" y="97534"/>
                </a:lnTo>
                <a:close/>
              </a:path>
              <a:path w="3663315" h="2493645">
                <a:moveTo>
                  <a:pt x="2514973" y="2410176"/>
                </a:moveTo>
                <a:lnTo>
                  <a:pt x="2453687" y="2410176"/>
                </a:lnTo>
                <a:lnTo>
                  <a:pt x="2495503" y="2410294"/>
                </a:lnTo>
                <a:lnTo>
                  <a:pt x="2514973" y="2410176"/>
                </a:lnTo>
                <a:close/>
              </a:path>
              <a:path w="3663315" h="2493645">
                <a:moveTo>
                  <a:pt x="2305054" y="0"/>
                </a:moveTo>
                <a:lnTo>
                  <a:pt x="2286538" y="86"/>
                </a:lnTo>
                <a:lnTo>
                  <a:pt x="2227488" y="1797"/>
                </a:lnTo>
                <a:lnTo>
                  <a:pt x="1186074" y="49231"/>
                </a:lnTo>
                <a:lnTo>
                  <a:pt x="1082255" y="53940"/>
                </a:lnTo>
                <a:lnTo>
                  <a:pt x="459563" y="92236"/>
                </a:lnTo>
                <a:lnTo>
                  <a:pt x="355691" y="96279"/>
                </a:lnTo>
                <a:lnTo>
                  <a:pt x="251757" y="98507"/>
                </a:lnTo>
                <a:lnTo>
                  <a:pt x="199762" y="98806"/>
                </a:lnTo>
                <a:lnTo>
                  <a:pt x="3349894" y="98806"/>
                </a:lnTo>
                <a:lnTo>
                  <a:pt x="3286208" y="85791"/>
                </a:lnTo>
                <a:lnTo>
                  <a:pt x="3228006" y="75559"/>
                </a:lnTo>
                <a:lnTo>
                  <a:pt x="3167389" y="66130"/>
                </a:lnTo>
                <a:lnTo>
                  <a:pt x="3104914" y="57476"/>
                </a:lnTo>
                <a:lnTo>
                  <a:pt x="3041134" y="49566"/>
                </a:lnTo>
                <a:lnTo>
                  <a:pt x="2976604" y="42370"/>
                </a:lnTo>
                <a:lnTo>
                  <a:pt x="2847514" y="30003"/>
                </a:lnTo>
                <a:lnTo>
                  <a:pt x="2722080" y="20137"/>
                </a:lnTo>
                <a:lnTo>
                  <a:pt x="2550492" y="9507"/>
                </a:lnTo>
                <a:lnTo>
                  <a:pt x="2375916" y="1868"/>
                </a:lnTo>
                <a:lnTo>
                  <a:pt x="2305054" y="0"/>
                </a:lnTo>
                <a:close/>
              </a:path>
            </a:pathLst>
          </a:custGeom>
          <a:solidFill>
            <a:srgbClr val="E2AD98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2082800" y="479425"/>
            <a:ext cx="317286" cy="193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06400" y="403225"/>
            <a:ext cx="3733800" cy="227754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5400" b="1" dirty="0">
                <a:solidFill>
                  <a:schemeClr val="bg1"/>
                </a:solidFill>
                <a:latin typeface="Andalus" panose="02020603050405020304" pitchFamily="18" charset="-78"/>
              </a:rPr>
              <a:t>مكان في البيت </a:t>
            </a:r>
          </a:p>
          <a:p>
            <a:pPr algn="ctr"/>
            <a:r>
              <a:rPr lang="ar-SA" sz="4400" b="1" dirty="0">
                <a:solidFill>
                  <a:schemeClr val="bg1"/>
                </a:solidFill>
                <a:latin typeface="Andalus" panose="02020603050405020304" pitchFamily="18" charset="-78"/>
              </a:rPr>
              <a:t>يشعرني بالراحة</a:t>
            </a:r>
          </a:p>
          <a:p>
            <a:pPr algn="ctr"/>
            <a:r>
              <a:rPr lang="ar-SA" sz="4400" b="1" dirty="0">
                <a:solidFill>
                  <a:schemeClr val="bg1"/>
                </a:solidFill>
                <a:latin typeface="Andalus" panose="02020603050405020304" pitchFamily="18" charset="-78"/>
              </a:rPr>
              <a:t>أو يسعدني.. </a:t>
            </a:r>
            <a:endParaRPr lang="he-IL" sz="4000" b="1" dirty="0">
              <a:solidFill>
                <a:schemeClr val="bg1"/>
              </a:solidFill>
              <a:latin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802352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0200" y="250825"/>
            <a:ext cx="3885875" cy="2703053"/>
          </a:xfrm>
          <a:custGeom>
            <a:avLst/>
            <a:gdLst/>
            <a:ahLst/>
            <a:cxnLst/>
            <a:rect l="l" t="t" r="r" b="b"/>
            <a:pathLst>
              <a:path w="3663315" h="2493645">
                <a:moveTo>
                  <a:pt x="163007" y="97534"/>
                </a:moveTo>
                <a:lnTo>
                  <a:pt x="93567" y="114906"/>
                </a:lnTo>
                <a:lnTo>
                  <a:pt x="65958" y="151577"/>
                </a:lnTo>
                <a:lnTo>
                  <a:pt x="46470" y="218948"/>
                </a:lnTo>
                <a:lnTo>
                  <a:pt x="42741" y="265833"/>
                </a:lnTo>
                <a:lnTo>
                  <a:pt x="39392" y="327450"/>
                </a:lnTo>
                <a:lnTo>
                  <a:pt x="37514" y="366146"/>
                </a:lnTo>
                <a:lnTo>
                  <a:pt x="35523" y="409558"/>
                </a:lnTo>
                <a:lnTo>
                  <a:pt x="33438" y="457283"/>
                </a:lnTo>
                <a:lnTo>
                  <a:pt x="31278" y="508914"/>
                </a:lnTo>
                <a:lnTo>
                  <a:pt x="29060" y="564047"/>
                </a:lnTo>
                <a:lnTo>
                  <a:pt x="26802" y="622275"/>
                </a:lnTo>
                <a:lnTo>
                  <a:pt x="24522" y="683194"/>
                </a:lnTo>
                <a:lnTo>
                  <a:pt x="22240" y="746398"/>
                </a:lnTo>
                <a:lnTo>
                  <a:pt x="19971" y="811482"/>
                </a:lnTo>
                <a:lnTo>
                  <a:pt x="17736" y="878040"/>
                </a:lnTo>
                <a:lnTo>
                  <a:pt x="15551" y="945667"/>
                </a:lnTo>
                <a:lnTo>
                  <a:pt x="13435" y="1013958"/>
                </a:lnTo>
                <a:lnTo>
                  <a:pt x="11406" y="1082507"/>
                </a:lnTo>
                <a:lnTo>
                  <a:pt x="9482" y="1150909"/>
                </a:lnTo>
                <a:lnTo>
                  <a:pt x="7646" y="1220198"/>
                </a:lnTo>
                <a:lnTo>
                  <a:pt x="6022" y="1285651"/>
                </a:lnTo>
                <a:lnTo>
                  <a:pt x="4522" y="1351179"/>
                </a:lnTo>
                <a:lnTo>
                  <a:pt x="3199" y="1414939"/>
                </a:lnTo>
                <a:lnTo>
                  <a:pt x="2071" y="1476526"/>
                </a:lnTo>
                <a:lnTo>
                  <a:pt x="1158" y="1535533"/>
                </a:lnTo>
                <a:lnTo>
                  <a:pt x="475" y="1591555"/>
                </a:lnTo>
                <a:lnTo>
                  <a:pt x="43" y="1644187"/>
                </a:lnTo>
                <a:lnTo>
                  <a:pt x="0" y="1737660"/>
                </a:lnTo>
                <a:lnTo>
                  <a:pt x="425" y="1777690"/>
                </a:lnTo>
                <a:lnTo>
                  <a:pt x="4594" y="1880011"/>
                </a:lnTo>
                <a:lnTo>
                  <a:pt x="10803" y="1941474"/>
                </a:lnTo>
                <a:lnTo>
                  <a:pt x="19674" y="1997619"/>
                </a:lnTo>
                <a:lnTo>
                  <a:pt x="31086" y="2048967"/>
                </a:lnTo>
                <a:lnTo>
                  <a:pt x="44915" y="2096038"/>
                </a:lnTo>
                <a:lnTo>
                  <a:pt x="61037" y="2139354"/>
                </a:lnTo>
                <a:lnTo>
                  <a:pt x="79329" y="2179436"/>
                </a:lnTo>
                <a:lnTo>
                  <a:pt x="99668" y="2216806"/>
                </a:lnTo>
                <a:lnTo>
                  <a:pt x="121930" y="2251983"/>
                </a:lnTo>
                <a:lnTo>
                  <a:pt x="145993" y="2285490"/>
                </a:lnTo>
                <a:lnTo>
                  <a:pt x="171732" y="2317847"/>
                </a:lnTo>
                <a:lnTo>
                  <a:pt x="199025" y="2349576"/>
                </a:lnTo>
                <a:lnTo>
                  <a:pt x="241774" y="2392384"/>
                </a:lnTo>
                <a:lnTo>
                  <a:pt x="285098" y="2425872"/>
                </a:lnTo>
                <a:lnTo>
                  <a:pt x="328953" y="2451153"/>
                </a:lnTo>
                <a:lnTo>
                  <a:pt x="373297" y="2469342"/>
                </a:lnTo>
                <a:lnTo>
                  <a:pt x="418085" y="2481553"/>
                </a:lnTo>
                <a:lnTo>
                  <a:pt x="463274" y="2488899"/>
                </a:lnTo>
                <a:lnTo>
                  <a:pt x="508821" y="2492494"/>
                </a:lnTo>
                <a:lnTo>
                  <a:pt x="554682" y="2493453"/>
                </a:lnTo>
                <a:lnTo>
                  <a:pt x="647173" y="2491917"/>
                </a:lnTo>
                <a:lnTo>
                  <a:pt x="693716" y="2491651"/>
                </a:lnTo>
                <a:lnTo>
                  <a:pt x="746358" y="2490215"/>
                </a:lnTo>
                <a:lnTo>
                  <a:pt x="798385" y="2485438"/>
                </a:lnTo>
                <a:lnTo>
                  <a:pt x="850005" y="2478148"/>
                </a:lnTo>
                <a:lnTo>
                  <a:pt x="901426" y="2469174"/>
                </a:lnTo>
                <a:lnTo>
                  <a:pt x="1004499" y="2449494"/>
                </a:lnTo>
                <a:lnTo>
                  <a:pt x="1056567" y="2440444"/>
                </a:lnTo>
                <a:lnTo>
                  <a:pt x="1118349" y="2435090"/>
                </a:lnTo>
                <a:lnTo>
                  <a:pt x="1228482" y="2429983"/>
                </a:lnTo>
                <a:lnTo>
                  <a:pt x="2067081" y="2412572"/>
                </a:lnTo>
                <a:lnTo>
                  <a:pt x="2514973" y="2410176"/>
                </a:lnTo>
                <a:lnTo>
                  <a:pt x="2546984" y="2409982"/>
                </a:lnTo>
                <a:lnTo>
                  <a:pt x="2599742" y="2408659"/>
                </a:lnTo>
                <a:lnTo>
                  <a:pt x="2653534" y="2406442"/>
                </a:lnTo>
                <a:lnTo>
                  <a:pt x="2708121" y="2403451"/>
                </a:lnTo>
                <a:lnTo>
                  <a:pt x="2818714" y="2395616"/>
                </a:lnTo>
                <a:lnTo>
                  <a:pt x="3244686" y="2356910"/>
                </a:lnTo>
                <a:lnTo>
                  <a:pt x="3292114" y="2353192"/>
                </a:lnTo>
                <a:lnTo>
                  <a:pt x="3337445" y="2350117"/>
                </a:lnTo>
                <a:lnTo>
                  <a:pt x="3380440" y="2347803"/>
                </a:lnTo>
                <a:lnTo>
                  <a:pt x="3420857" y="2346369"/>
                </a:lnTo>
                <a:lnTo>
                  <a:pt x="3458455" y="2345931"/>
                </a:lnTo>
                <a:lnTo>
                  <a:pt x="3479031" y="2342700"/>
                </a:lnTo>
                <a:lnTo>
                  <a:pt x="3515219" y="2317607"/>
                </a:lnTo>
                <a:lnTo>
                  <a:pt x="3545275" y="2270151"/>
                </a:lnTo>
                <a:lnTo>
                  <a:pt x="3569778" y="2203307"/>
                </a:lnTo>
                <a:lnTo>
                  <a:pt x="3580131" y="2163544"/>
                </a:lnTo>
                <a:lnTo>
                  <a:pt x="3589313" y="2120050"/>
                </a:lnTo>
                <a:lnTo>
                  <a:pt x="3597398" y="2073197"/>
                </a:lnTo>
                <a:lnTo>
                  <a:pt x="3604460" y="2023357"/>
                </a:lnTo>
                <a:lnTo>
                  <a:pt x="3610570" y="1970901"/>
                </a:lnTo>
                <a:lnTo>
                  <a:pt x="3615801" y="1916201"/>
                </a:lnTo>
                <a:lnTo>
                  <a:pt x="3620226" y="1859630"/>
                </a:lnTo>
                <a:lnTo>
                  <a:pt x="3623918" y="1801560"/>
                </a:lnTo>
                <a:lnTo>
                  <a:pt x="3626949" y="1742362"/>
                </a:lnTo>
                <a:lnTo>
                  <a:pt x="3629393" y="1682408"/>
                </a:lnTo>
                <a:lnTo>
                  <a:pt x="3631321" y="1622070"/>
                </a:lnTo>
                <a:lnTo>
                  <a:pt x="3632807" y="1561720"/>
                </a:lnTo>
                <a:lnTo>
                  <a:pt x="3633924" y="1501730"/>
                </a:lnTo>
                <a:lnTo>
                  <a:pt x="3634744" y="1442472"/>
                </a:lnTo>
                <a:lnTo>
                  <a:pt x="3635339" y="1384318"/>
                </a:lnTo>
                <a:lnTo>
                  <a:pt x="3635783" y="1327640"/>
                </a:lnTo>
                <a:lnTo>
                  <a:pt x="3636520" y="1218759"/>
                </a:lnTo>
                <a:lnTo>
                  <a:pt x="3636934" y="1170179"/>
                </a:lnTo>
                <a:lnTo>
                  <a:pt x="3637500" y="1123123"/>
                </a:lnTo>
                <a:lnTo>
                  <a:pt x="3638278" y="1079402"/>
                </a:lnTo>
                <a:lnTo>
                  <a:pt x="3639341" y="1039388"/>
                </a:lnTo>
                <a:lnTo>
                  <a:pt x="3642613" y="971971"/>
                </a:lnTo>
                <a:lnTo>
                  <a:pt x="3649542" y="900295"/>
                </a:lnTo>
                <a:lnTo>
                  <a:pt x="3653672" y="852778"/>
                </a:lnTo>
                <a:lnTo>
                  <a:pt x="3657233" y="803226"/>
                </a:lnTo>
                <a:lnTo>
                  <a:pt x="3660100" y="752102"/>
                </a:lnTo>
                <a:lnTo>
                  <a:pt x="3662146" y="699873"/>
                </a:lnTo>
                <a:lnTo>
                  <a:pt x="3663246" y="647002"/>
                </a:lnTo>
                <a:lnTo>
                  <a:pt x="3663275" y="593954"/>
                </a:lnTo>
                <a:lnTo>
                  <a:pt x="3662108" y="541193"/>
                </a:lnTo>
                <a:lnTo>
                  <a:pt x="3659619" y="489185"/>
                </a:lnTo>
                <a:lnTo>
                  <a:pt x="3655682" y="438393"/>
                </a:lnTo>
                <a:lnTo>
                  <a:pt x="3650173" y="389283"/>
                </a:lnTo>
                <a:lnTo>
                  <a:pt x="3642966" y="342319"/>
                </a:lnTo>
                <a:lnTo>
                  <a:pt x="3633936" y="297965"/>
                </a:lnTo>
                <a:lnTo>
                  <a:pt x="3622956" y="256686"/>
                </a:lnTo>
                <a:lnTo>
                  <a:pt x="3609887" y="218922"/>
                </a:lnTo>
                <a:lnTo>
                  <a:pt x="3579455" y="182414"/>
                </a:lnTo>
                <a:lnTo>
                  <a:pt x="3521604" y="150046"/>
                </a:lnTo>
                <a:lnTo>
                  <a:pt x="3483789" y="135350"/>
                </a:lnTo>
                <a:lnTo>
                  <a:pt x="3440788" y="121606"/>
                </a:lnTo>
                <a:lnTo>
                  <a:pt x="3393154" y="108785"/>
                </a:lnTo>
                <a:lnTo>
                  <a:pt x="3349894" y="98806"/>
                </a:lnTo>
                <a:lnTo>
                  <a:pt x="199762" y="98806"/>
                </a:lnTo>
                <a:lnTo>
                  <a:pt x="163007" y="97534"/>
                </a:lnTo>
                <a:close/>
              </a:path>
              <a:path w="3663315" h="2493645">
                <a:moveTo>
                  <a:pt x="2514973" y="2410176"/>
                </a:moveTo>
                <a:lnTo>
                  <a:pt x="2453687" y="2410176"/>
                </a:lnTo>
                <a:lnTo>
                  <a:pt x="2495503" y="2410294"/>
                </a:lnTo>
                <a:lnTo>
                  <a:pt x="2514973" y="2410176"/>
                </a:lnTo>
                <a:close/>
              </a:path>
              <a:path w="3663315" h="2493645">
                <a:moveTo>
                  <a:pt x="2305054" y="0"/>
                </a:moveTo>
                <a:lnTo>
                  <a:pt x="2286538" y="86"/>
                </a:lnTo>
                <a:lnTo>
                  <a:pt x="2227488" y="1797"/>
                </a:lnTo>
                <a:lnTo>
                  <a:pt x="1186074" y="49231"/>
                </a:lnTo>
                <a:lnTo>
                  <a:pt x="1082255" y="53940"/>
                </a:lnTo>
                <a:lnTo>
                  <a:pt x="459563" y="92236"/>
                </a:lnTo>
                <a:lnTo>
                  <a:pt x="355691" y="96279"/>
                </a:lnTo>
                <a:lnTo>
                  <a:pt x="251757" y="98507"/>
                </a:lnTo>
                <a:lnTo>
                  <a:pt x="199762" y="98806"/>
                </a:lnTo>
                <a:lnTo>
                  <a:pt x="3349894" y="98806"/>
                </a:lnTo>
                <a:lnTo>
                  <a:pt x="3286208" y="85791"/>
                </a:lnTo>
                <a:lnTo>
                  <a:pt x="3228006" y="75559"/>
                </a:lnTo>
                <a:lnTo>
                  <a:pt x="3167389" y="66130"/>
                </a:lnTo>
                <a:lnTo>
                  <a:pt x="3104914" y="57476"/>
                </a:lnTo>
                <a:lnTo>
                  <a:pt x="3041134" y="49566"/>
                </a:lnTo>
                <a:lnTo>
                  <a:pt x="2976604" y="42370"/>
                </a:lnTo>
                <a:lnTo>
                  <a:pt x="2847514" y="30003"/>
                </a:lnTo>
                <a:lnTo>
                  <a:pt x="2722080" y="20137"/>
                </a:lnTo>
                <a:lnTo>
                  <a:pt x="2550492" y="9507"/>
                </a:lnTo>
                <a:lnTo>
                  <a:pt x="2375916" y="1868"/>
                </a:lnTo>
                <a:lnTo>
                  <a:pt x="2305054" y="0"/>
                </a:lnTo>
                <a:close/>
              </a:path>
            </a:pathLst>
          </a:custGeom>
          <a:solidFill>
            <a:srgbClr val="E2AD98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2235200" y="250825"/>
            <a:ext cx="317286" cy="193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06400" y="174625"/>
            <a:ext cx="3733800" cy="276998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5400" b="1" dirty="0">
                <a:solidFill>
                  <a:schemeClr val="bg1"/>
                </a:solidFill>
                <a:latin typeface="Andalus" panose="02020603050405020304" pitchFamily="18" charset="-78"/>
              </a:rPr>
              <a:t>في هذه الفترة</a:t>
            </a:r>
          </a:p>
          <a:p>
            <a:pPr algn="ctr"/>
            <a:r>
              <a:rPr lang="ar-SA" sz="6600" b="1" dirty="0">
                <a:solidFill>
                  <a:schemeClr val="bg1"/>
                </a:solidFill>
                <a:latin typeface="Andalus" panose="02020603050405020304" pitchFamily="18" charset="-78"/>
              </a:rPr>
              <a:t>عجلة الإنقاذ</a:t>
            </a:r>
          </a:p>
          <a:p>
            <a:pPr algn="ctr"/>
            <a:r>
              <a:rPr lang="ar-SA" sz="5400" b="1" dirty="0">
                <a:solidFill>
                  <a:schemeClr val="bg1"/>
                </a:solidFill>
                <a:latin typeface="Andalus" panose="02020603050405020304" pitchFamily="18" charset="-78"/>
              </a:rPr>
              <a:t>كانت لي... </a:t>
            </a:r>
            <a:endParaRPr lang="ar-SA" sz="4400" b="1" dirty="0">
              <a:solidFill>
                <a:schemeClr val="bg1"/>
              </a:solidFill>
              <a:latin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805767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0200" y="250825"/>
            <a:ext cx="3885875" cy="2703053"/>
          </a:xfrm>
          <a:custGeom>
            <a:avLst/>
            <a:gdLst/>
            <a:ahLst/>
            <a:cxnLst/>
            <a:rect l="l" t="t" r="r" b="b"/>
            <a:pathLst>
              <a:path w="3663315" h="2493645">
                <a:moveTo>
                  <a:pt x="163007" y="97534"/>
                </a:moveTo>
                <a:lnTo>
                  <a:pt x="93567" y="114906"/>
                </a:lnTo>
                <a:lnTo>
                  <a:pt x="65958" y="151577"/>
                </a:lnTo>
                <a:lnTo>
                  <a:pt x="46470" y="218948"/>
                </a:lnTo>
                <a:lnTo>
                  <a:pt x="42741" y="265833"/>
                </a:lnTo>
                <a:lnTo>
                  <a:pt x="39392" y="327450"/>
                </a:lnTo>
                <a:lnTo>
                  <a:pt x="37514" y="366146"/>
                </a:lnTo>
                <a:lnTo>
                  <a:pt x="35523" y="409558"/>
                </a:lnTo>
                <a:lnTo>
                  <a:pt x="33438" y="457283"/>
                </a:lnTo>
                <a:lnTo>
                  <a:pt x="31278" y="508914"/>
                </a:lnTo>
                <a:lnTo>
                  <a:pt x="29060" y="564047"/>
                </a:lnTo>
                <a:lnTo>
                  <a:pt x="26802" y="622275"/>
                </a:lnTo>
                <a:lnTo>
                  <a:pt x="24522" y="683194"/>
                </a:lnTo>
                <a:lnTo>
                  <a:pt x="22240" y="746398"/>
                </a:lnTo>
                <a:lnTo>
                  <a:pt x="19971" y="811482"/>
                </a:lnTo>
                <a:lnTo>
                  <a:pt x="17736" y="878040"/>
                </a:lnTo>
                <a:lnTo>
                  <a:pt x="15551" y="945667"/>
                </a:lnTo>
                <a:lnTo>
                  <a:pt x="13435" y="1013958"/>
                </a:lnTo>
                <a:lnTo>
                  <a:pt x="11406" y="1082507"/>
                </a:lnTo>
                <a:lnTo>
                  <a:pt x="9482" y="1150909"/>
                </a:lnTo>
                <a:lnTo>
                  <a:pt x="7646" y="1220198"/>
                </a:lnTo>
                <a:lnTo>
                  <a:pt x="6022" y="1285651"/>
                </a:lnTo>
                <a:lnTo>
                  <a:pt x="4522" y="1351179"/>
                </a:lnTo>
                <a:lnTo>
                  <a:pt x="3199" y="1414939"/>
                </a:lnTo>
                <a:lnTo>
                  <a:pt x="2071" y="1476526"/>
                </a:lnTo>
                <a:lnTo>
                  <a:pt x="1158" y="1535533"/>
                </a:lnTo>
                <a:lnTo>
                  <a:pt x="475" y="1591555"/>
                </a:lnTo>
                <a:lnTo>
                  <a:pt x="43" y="1644187"/>
                </a:lnTo>
                <a:lnTo>
                  <a:pt x="0" y="1737660"/>
                </a:lnTo>
                <a:lnTo>
                  <a:pt x="425" y="1777690"/>
                </a:lnTo>
                <a:lnTo>
                  <a:pt x="4594" y="1880011"/>
                </a:lnTo>
                <a:lnTo>
                  <a:pt x="10803" y="1941474"/>
                </a:lnTo>
                <a:lnTo>
                  <a:pt x="19674" y="1997619"/>
                </a:lnTo>
                <a:lnTo>
                  <a:pt x="31086" y="2048967"/>
                </a:lnTo>
                <a:lnTo>
                  <a:pt x="44915" y="2096038"/>
                </a:lnTo>
                <a:lnTo>
                  <a:pt x="61037" y="2139354"/>
                </a:lnTo>
                <a:lnTo>
                  <a:pt x="79329" y="2179436"/>
                </a:lnTo>
                <a:lnTo>
                  <a:pt x="99668" y="2216806"/>
                </a:lnTo>
                <a:lnTo>
                  <a:pt x="121930" y="2251983"/>
                </a:lnTo>
                <a:lnTo>
                  <a:pt x="145993" y="2285490"/>
                </a:lnTo>
                <a:lnTo>
                  <a:pt x="171732" y="2317847"/>
                </a:lnTo>
                <a:lnTo>
                  <a:pt x="199025" y="2349576"/>
                </a:lnTo>
                <a:lnTo>
                  <a:pt x="241774" y="2392384"/>
                </a:lnTo>
                <a:lnTo>
                  <a:pt x="285098" y="2425872"/>
                </a:lnTo>
                <a:lnTo>
                  <a:pt x="328953" y="2451153"/>
                </a:lnTo>
                <a:lnTo>
                  <a:pt x="373297" y="2469342"/>
                </a:lnTo>
                <a:lnTo>
                  <a:pt x="418085" y="2481553"/>
                </a:lnTo>
                <a:lnTo>
                  <a:pt x="463274" y="2488899"/>
                </a:lnTo>
                <a:lnTo>
                  <a:pt x="508821" y="2492494"/>
                </a:lnTo>
                <a:lnTo>
                  <a:pt x="554682" y="2493453"/>
                </a:lnTo>
                <a:lnTo>
                  <a:pt x="647173" y="2491917"/>
                </a:lnTo>
                <a:lnTo>
                  <a:pt x="693716" y="2491651"/>
                </a:lnTo>
                <a:lnTo>
                  <a:pt x="746358" y="2490215"/>
                </a:lnTo>
                <a:lnTo>
                  <a:pt x="798385" y="2485438"/>
                </a:lnTo>
                <a:lnTo>
                  <a:pt x="850005" y="2478148"/>
                </a:lnTo>
                <a:lnTo>
                  <a:pt x="901426" y="2469174"/>
                </a:lnTo>
                <a:lnTo>
                  <a:pt x="1004499" y="2449494"/>
                </a:lnTo>
                <a:lnTo>
                  <a:pt x="1056567" y="2440444"/>
                </a:lnTo>
                <a:lnTo>
                  <a:pt x="1118349" y="2435090"/>
                </a:lnTo>
                <a:lnTo>
                  <a:pt x="1228482" y="2429983"/>
                </a:lnTo>
                <a:lnTo>
                  <a:pt x="2067081" y="2412572"/>
                </a:lnTo>
                <a:lnTo>
                  <a:pt x="2514973" y="2410176"/>
                </a:lnTo>
                <a:lnTo>
                  <a:pt x="2546984" y="2409982"/>
                </a:lnTo>
                <a:lnTo>
                  <a:pt x="2599742" y="2408659"/>
                </a:lnTo>
                <a:lnTo>
                  <a:pt x="2653534" y="2406442"/>
                </a:lnTo>
                <a:lnTo>
                  <a:pt x="2708121" y="2403451"/>
                </a:lnTo>
                <a:lnTo>
                  <a:pt x="2818714" y="2395616"/>
                </a:lnTo>
                <a:lnTo>
                  <a:pt x="3244686" y="2356910"/>
                </a:lnTo>
                <a:lnTo>
                  <a:pt x="3292114" y="2353192"/>
                </a:lnTo>
                <a:lnTo>
                  <a:pt x="3337445" y="2350117"/>
                </a:lnTo>
                <a:lnTo>
                  <a:pt x="3380440" y="2347803"/>
                </a:lnTo>
                <a:lnTo>
                  <a:pt x="3420857" y="2346369"/>
                </a:lnTo>
                <a:lnTo>
                  <a:pt x="3458455" y="2345931"/>
                </a:lnTo>
                <a:lnTo>
                  <a:pt x="3479031" y="2342700"/>
                </a:lnTo>
                <a:lnTo>
                  <a:pt x="3515219" y="2317607"/>
                </a:lnTo>
                <a:lnTo>
                  <a:pt x="3545275" y="2270151"/>
                </a:lnTo>
                <a:lnTo>
                  <a:pt x="3569778" y="2203307"/>
                </a:lnTo>
                <a:lnTo>
                  <a:pt x="3580131" y="2163544"/>
                </a:lnTo>
                <a:lnTo>
                  <a:pt x="3589313" y="2120050"/>
                </a:lnTo>
                <a:lnTo>
                  <a:pt x="3597398" y="2073197"/>
                </a:lnTo>
                <a:lnTo>
                  <a:pt x="3604460" y="2023357"/>
                </a:lnTo>
                <a:lnTo>
                  <a:pt x="3610570" y="1970901"/>
                </a:lnTo>
                <a:lnTo>
                  <a:pt x="3615801" y="1916201"/>
                </a:lnTo>
                <a:lnTo>
                  <a:pt x="3620226" y="1859630"/>
                </a:lnTo>
                <a:lnTo>
                  <a:pt x="3623918" y="1801560"/>
                </a:lnTo>
                <a:lnTo>
                  <a:pt x="3626949" y="1742362"/>
                </a:lnTo>
                <a:lnTo>
                  <a:pt x="3629393" y="1682408"/>
                </a:lnTo>
                <a:lnTo>
                  <a:pt x="3631321" y="1622070"/>
                </a:lnTo>
                <a:lnTo>
                  <a:pt x="3632807" y="1561720"/>
                </a:lnTo>
                <a:lnTo>
                  <a:pt x="3633924" y="1501730"/>
                </a:lnTo>
                <a:lnTo>
                  <a:pt x="3634744" y="1442472"/>
                </a:lnTo>
                <a:lnTo>
                  <a:pt x="3635339" y="1384318"/>
                </a:lnTo>
                <a:lnTo>
                  <a:pt x="3635783" y="1327640"/>
                </a:lnTo>
                <a:lnTo>
                  <a:pt x="3636520" y="1218759"/>
                </a:lnTo>
                <a:lnTo>
                  <a:pt x="3636934" y="1170179"/>
                </a:lnTo>
                <a:lnTo>
                  <a:pt x="3637500" y="1123123"/>
                </a:lnTo>
                <a:lnTo>
                  <a:pt x="3638278" y="1079402"/>
                </a:lnTo>
                <a:lnTo>
                  <a:pt x="3639341" y="1039388"/>
                </a:lnTo>
                <a:lnTo>
                  <a:pt x="3642613" y="971971"/>
                </a:lnTo>
                <a:lnTo>
                  <a:pt x="3649542" y="900295"/>
                </a:lnTo>
                <a:lnTo>
                  <a:pt x="3653672" y="852778"/>
                </a:lnTo>
                <a:lnTo>
                  <a:pt x="3657233" y="803226"/>
                </a:lnTo>
                <a:lnTo>
                  <a:pt x="3660100" y="752102"/>
                </a:lnTo>
                <a:lnTo>
                  <a:pt x="3662146" y="699873"/>
                </a:lnTo>
                <a:lnTo>
                  <a:pt x="3663246" y="647002"/>
                </a:lnTo>
                <a:lnTo>
                  <a:pt x="3663275" y="593954"/>
                </a:lnTo>
                <a:lnTo>
                  <a:pt x="3662108" y="541193"/>
                </a:lnTo>
                <a:lnTo>
                  <a:pt x="3659619" y="489185"/>
                </a:lnTo>
                <a:lnTo>
                  <a:pt x="3655682" y="438393"/>
                </a:lnTo>
                <a:lnTo>
                  <a:pt x="3650173" y="389283"/>
                </a:lnTo>
                <a:lnTo>
                  <a:pt x="3642966" y="342319"/>
                </a:lnTo>
                <a:lnTo>
                  <a:pt x="3633936" y="297965"/>
                </a:lnTo>
                <a:lnTo>
                  <a:pt x="3622956" y="256686"/>
                </a:lnTo>
                <a:lnTo>
                  <a:pt x="3609887" y="218922"/>
                </a:lnTo>
                <a:lnTo>
                  <a:pt x="3579455" y="182414"/>
                </a:lnTo>
                <a:lnTo>
                  <a:pt x="3521604" y="150046"/>
                </a:lnTo>
                <a:lnTo>
                  <a:pt x="3483789" y="135350"/>
                </a:lnTo>
                <a:lnTo>
                  <a:pt x="3440788" y="121606"/>
                </a:lnTo>
                <a:lnTo>
                  <a:pt x="3393154" y="108785"/>
                </a:lnTo>
                <a:lnTo>
                  <a:pt x="3349894" y="98806"/>
                </a:lnTo>
                <a:lnTo>
                  <a:pt x="199762" y="98806"/>
                </a:lnTo>
                <a:lnTo>
                  <a:pt x="163007" y="97534"/>
                </a:lnTo>
                <a:close/>
              </a:path>
              <a:path w="3663315" h="2493645">
                <a:moveTo>
                  <a:pt x="2514973" y="2410176"/>
                </a:moveTo>
                <a:lnTo>
                  <a:pt x="2453687" y="2410176"/>
                </a:lnTo>
                <a:lnTo>
                  <a:pt x="2495503" y="2410294"/>
                </a:lnTo>
                <a:lnTo>
                  <a:pt x="2514973" y="2410176"/>
                </a:lnTo>
                <a:close/>
              </a:path>
              <a:path w="3663315" h="2493645">
                <a:moveTo>
                  <a:pt x="2305054" y="0"/>
                </a:moveTo>
                <a:lnTo>
                  <a:pt x="2286538" y="86"/>
                </a:lnTo>
                <a:lnTo>
                  <a:pt x="2227488" y="1797"/>
                </a:lnTo>
                <a:lnTo>
                  <a:pt x="1186074" y="49231"/>
                </a:lnTo>
                <a:lnTo>
                  <a:pt x="1082255" y="53940"/>
                </a:lnTo>
                <a:lnTo>
                  <a:pt x="459563" y="92236"/>
                </a:lnTo>
                <a:lnTo>
                  <a:pt x="355691" y="96279"/>
                </a:lnTo>
                <a:lnTo>
                  <a:pt x="251757" y="98507"/>
                </a:lnTo>
                <a:lnTo>
                  <a:pt x="199762" y="98806"/>
                </a:lnTo>
                <a:lnTo>
                  <a:pt x="3349894" y="98806"/>
                </a:lnTo>
                <a:lnTo>
                  <a:pt x="3286208" y="85791"/>
                </a:lnTo>
                <a:lnTo>
                  <a:pt x="3228006" y="75559"/>
                </a:lnTo>
                <a:lnTo>
                  <a:pt x="3167389" y="66130"/>
                </a:lnTo>
                <a:lnTo>
                  <a:pt x="3104914" y="57476"/>
                </a:lnTo>
                <a:lnTo>
                  <a:pt x="3041134" y="49566"/>
                </a:lnTo>
                <a:lnTo>
                  <a:pt x="2976604" y="42370"/>
                </a:lnTo>
                <a:lnTo>
                  <a:pt x="2847514" y="30003"/>
                </a:lnTo>
                <a:lnTo>
                  <a:pt x="2722080" y="20137"/>
                </a:lnTo>
                <a:lnTo>
                  <a:pt x="2550492" y="9507"/>
                </a:lnTo>
                <a:lnTo>
                  <a:pt x="2375916" y="1868"/>
                </a:lnTo>
                <a:lnTo>
                  <a:pt x="2305054" y="0"/>
                </a:lnTo>
                <a:close/>
              </a:path>
            </a:pathLst>
          </a:custGeom>
          <a:solidFill>
            <a:srgbClr val="E2AD98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2235200" y="250825"/>
            <a:ext cx="317286" cy="193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06400" y="403225"/>
            <a:ext cx="3733800" cy="184665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6000" b="1" dirty="0">
                <a:solidFill>
                  <a:schemeClr val="bg1"/>
                </a:solidFill>
                <a:latin typeface="Andalus" panose="02020603050405020304" pitchFamily="18" charset="-78"/>
              </a:rPr>
              <a:t>التعلم عن بُعد</a:t>
            </a:r>
            <a:endParaRPr lang="ar-SA" sz="7200" b="1" dirty="0">
              <a:solidFill>
                <a:schemeClr val="bg1"/>
              </a:solidFill>
              <a:latin typeface="Andalus" panose="02020603050405020304" pitchFamily="18" charset="-78"/>
            </a:endParaRPr>
          </a:p>
          <a:p>
            <a:pPr algn="ctr"/>
            <a:r>
              <a:rPr lang="ar-SA" sz="5400" b="1" dirty="0">
                <a:solidFill>
                  <a:schemeClr val="bg1"/>
                </a:solidFill>
                <a:latin typeface="Andalus" panose="02020603050405020304" pitchFamily="18" charset="-78"/>
              </a:rPr>
              <a:t>بالنسبة لي ....</a:t>
            </a:r>
            <a:endParaRPr lang="he-IL" sz="4000" b="1" dirty="0">
              <a:solidFill>
                <a:schemeClr val="bg1"/>
              </a:solidFill>
              <a:latin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367817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0200" y="250825"/>
            <a:ext cx="3885875" cy="2703053"/>
          </a:xfrm>
          <a:custGeom>
            <a:avLst/>
            <a:gdLst/>
            <a:ahLst/>
            <a:cxnLst/>
            <a:rect l="l" t="t" r="r" b="b"/>
            <a:pathLst>
              <a:path w="3663315" h="2493645">
                <a:moveTo>
                  <a:pt x="163007" y="97534"/>
                </a:moveTo>
                <a:lnTo>
                  <a:pt x="93567" y="114906"/>
                </a:lnTo>
                <a:lnTo>
                  <a:pt x="65958" y="151577"/>
                </a:lnTo>
                <a:lnTo>
                  <a:pt x="46470" y="218948"/>
                </a:lnTo>
                <a:lnTo>
                  <a:pt x="42741" y="265833"/>
                </a:lnTo>
                <a:lnTo>
                  <a:pt x="39392" y="327450"/>
                </a:lnTo>
                <a:lnTo>
                  <a:pt x="37514" y="366146"/>
                </a:lnTo>
                <a:lnTo>
                  <a:pt x="35523" y="409558"/>
                </a:lnTo>
                <a:lnTo>
                  <a:pt x="33438" y="457283"/>
                </a:lnTo>
                <a:lnTo>
                  <a:pt x="31278" y="508914"/>
                </a:lnTo>
                <a:lnTo>
                  <a:pt x="29060" y="564047"/>
                </a:lnTo>
                <a:lnTo>
                  <a:pt x="26802" y="622275"/>
                </a:lnTo>
                <a:lnTo>
                  <a:pt x="24522" y="683194"/>
                </a:lnTo>
                <a:lnTo>
                  <a:pt x="22240" y="746398"/>
                </a:lnTo>
                <a:lnTo>
                  <a:pt x="19971" y="811482"/>
                </a:lnTo>
                <a:lnTo>
                  <a:pt x="17736" y="878040"/>
                </a:lnTo>
                <a:lnTo>
                  <a:pt x="15551" y="945667"/>
                </a:lnTo>
                <a:lnTo>
                  <a:pt x="13435" y="1013958"/>
                </a:lnTo>
                <a:lnTo>
                  <a:pt x="11406" y="1082507"/>
                </a:lnTo>
                <a:lnTo>
                  <a:pt x="9482" y="1150909"/>
                </a:lnTo>
                <a:lnTo>
                  <a:pt x="7646" y="1220198"/>
                </a:lnTo>
                <a:lnTo>
                  <a:pt x="6022" y="1285651"/>
                </a:lnTo>
                <a:lnTo>
                  <a:pt x="4522" y="1351179"/>
                </a:lnTo>
                <a:lnTo>
                  <a:pt x="3199" y="1414939"/>
                </a:lnTo>
                <a:lnTo>
                  <a:pt x="2071" y="1476526"/>
                </a:lnTo>
                <a:lnTo>
                  <a:pt x="1158" y="1535533"/>
                </a:lnTo>
                <a:lnTo>
                  <a:pt x="475" y="1591555"/>
                </a:lnTo>
                <a:lnTo>
                  <a:pt x="43" y="1644187"/>
                </a:lnTo>
                <a:lnTo>
                  <a:pt x="0" y="1737660"/>
                </a:lnTo>
                <a:lnTo>
                  <a:pt x="425" y="1777690"/>
                </a:lnTo>
                <a:lnTo>
                  <a:pt x="4594" y="1880011"/>
                </a:lnTo>
                <a:lnTo>
                  <a:pt x="10803" y="1941474"/>
                </a:lnTo>
                <a:lnTo>
                  <a:pt x="19674" y="1997619"/>
                </a:lnTo>
                <a:lnTo>
                  <a:pt x="31086" y="2048967"/>
                </a:lnTo>
                <a:lnTo>
                  <a:pt x="44915" y="2096038"/>
                </a:lnTo>
                <a:lnTo>
                  <a:pt x="61037" y="2139354"/>
                </a:lnTo>
                <a:lnTo>
                  <a:pt x="79329" y="2179436"/>
                </a:lnTo>
                <a:lnTo>
                  <a:pt x="99668" y="2216806"/>
                </a:lnTo>
                <a:lnTo>
                  <a:pt x="121930" y="2251983"/>
                </a:lnTo>
                <a:lnTo>
                  <a:pt x="145993" y="2285490"/>
                </a:lnTo>
                <a:lnTo>
                  <a:pt x="171732" y="2317847"/>
                </a:lnTo>
                <a:lnTo>
                  <a:pt x="199025" y="2349576"/>
                </a:lnTo>
                <a:lnTo>
                  <a:pt x="241774" y="2392384"/>
                </a:lnTo>
                <a:lnTo>
                  <a:pt x="285098" y="2425872"/>
                </a:lnTo>
                <a:lnTo>
                  <a:pt x="328953" y="2451153"/>
                </a:lnTo>
                <a:lnTo>
                  <a:pt x="373297" y="2469342"/>
                </a:lnTo>
                <a:lnTo>
                  <a:pt x="418085" y="2481553"/>
                </a:lnTo>
                <a:lnTo>
                  <a:pt x="463274" y="2488899"/>
                </a:lnTo>
                <a:lnTo>
                  <a:pt x="508821" y="2492494"/>
                </a:lnTo>
                <a:lnTo>
                  <a:pt x="554682" y="2493453"/>
                </a:lnTo>
                <a:lnTo>
                  <a:pt x="647173" y="2491917"/>
                </a:lnTo>
                <a:lnTo>
                  <a:pt x="693716" y="2491651"/>
                </a:lnTo>
                <a:lnTo>
                  <a:pt x="746358" y="2490215"/>
                </a:lnTo>
                <a:lnTo>
                  <a:pt x="798385" y="2485438"/>
                </a:lnTo>
                <a:lnTo>
                  <a:pt x="850005" y="2478148"/>
                </a:lnTo>
                <a:lnTo>
                  <a:pt x="901426" y="2469174"/>
                </a:lnTo>
                <a:lnTo>
                  <a:pt x="1004499" y="2449494"/>
                </a:lnTo>
                <a:lnTo>
                  <a:pt x="1056567" y="2440444"/>
                </a:lnTo>
                <a:lnTo>
                  <a:pt x="1118349" y="2435090"/>
                </a:lnTo>
                <a:lnTo>
                  <a:pt x="1228482" y="2429983"/>
                </a:lnTo>
                <a:lnTo>
                  <a:pt x="2067081" y="2412572"/>
                </a:lnTo>
                <a:lnTo>
                  <a:pt x="2514973" y="2410176"/>
                </a:lnTo>
                <a:lnTo>
                  <a:pt x="2546984" y="2409982"/>
                </a:lnTo>
                <a:lnTo>
                  <a:pt x="2599742" y="2408659"/>
                </a:lnTo>
                <a:lnTo>
                  <a:pt x="2653534" y="2406442"/>
                </a:lnTo>
                <a:lnTo>
                  <a:pt x="2708121" y="2403451"/>
                </a:lnTo>
                <a:lnTo>
                  <a:pt x="2818714" y="2395616"/>
                </a:lnTo>
                <a:lnTo>
                  <a:pt x="3244686" y="2356910"/>
                </a:lnTo>
                <a:lnTo>
                  <a:pt x="3292114" y="2353192"/>
                </a:lnTo>
                <a:lnTo>
                  <a:pt x="3337445" y="2350117"/>
                </a:lnTo>
                <a:lnTo>
                  <a:pt x="3380440" y="2347803"/>
                </a:lnTo>
                <a:lnTo>
                  <a:pt x="3420857" y="2346369"/>
                </a:lnTo>
                <a:lnTo>
                  <a:pt x="3458455" y="2345931"/>
                </a:lnTo>
                <a:lnTo>
                  <a:pt x="3479031" y="2342700"/>
                </a:lnTo>
                <a:lnTo>
                  <a:pt x="3515219" y="2317607"/>
                </a:lnTo>
                <a:lnTo>
                  <a:pt x="3545275" y="2270151"/>
                </a:lnTo>
                <a:lnTo>
                  <a:pt x="3569778" y="2203307"/>
                </a:lnTo>
                <a:lnTo>
                  <a:pt x="3580131" y="2163544"/>
                </a:lnTo>
                <a:lnTo>
                  <a:pt x="3589313" y="2120050"/>
                </a:lnTo>
                <a:lnTo>
                  <a:pt x="3597398" y="2073197"/>
                </a:lnTo>
                <a:lnTo>
                  <a:pt x="3604460" y="2023357"/>
                </a:lnTo>
                <a:lnTo>
                  <a:pt x="3610570" y="1970901"/>
                </a:lnTo>
                <a:lnTo>
                  <a:pt x="3615801" y="1916201"/>
                </a:lnTo>
                <a:lnTo>
                  <a:pt x="3620226" y="1859630"/>
                </a:lnTo>
                <a:lnTo>
                  <a:pt x="3623918" y="1801560"/>
                </a:lnTo>
                <a:lnTo>
                  <a:pt x="3626949" y="1742362"/>
                </a:lnTo>
                <a:lnTo>
                  <a:pt x="3629393" y="1682408"/>
                </a:lnTo>
                <a:lnTo>
                  <a:pt x="3631321" y="1622070"/>
                </a:lnTo>
                <a:lnTo>
                  <a:pt x="3632807" y="1561720"/>
                </a:lnTo>
                <a:lnTo>
                  <a:pt x="3633924" y="1501730"/>
                </a:lnTo>
                <a:lnTo>
                  <a:pt x="3634744" y="1442472"/>
                </a:lnTo>
                <a:lnTo>
                  <a:pt x="3635339" y="1384318"/>
                </a:lnTo>
                <a:lnTo>
                  <a:pt x="3635783" y="1327640"/>
                </a:lnTo>
                <a:lnTo>
                  <a:pt x="3636520" y="1218759"/>
                </a:lnTo>
                <a:lnTo>
                  <a:pt x="3636934" y="1170179"/>
                </a:lnTo>
                <a:lnTo>
                  <a:pt x="3637500" y="1123123"/>
                </a:lnTo>
                <a:lnTo>
                  <a:pt x="3638278" y="1079402"/>
                </a:lnTo>
                <a:lnTo>
                  <a:pt x="3639341" y="1039388"/>
                </a:lnTo>
                <a:lnTo>
                  <a:pt x="3642613" y="971971"/>
                </a:lnTo>
                <a:lnTo>
                  <a:pt x="3649542" y="900295"/>
                </a:lnTo>
                <a:lnTo>
                  <a:pt x="3653672" y="852778"/>
                </a:lnTo>
                <a:lnTo>
                  <a:pt x="3657233" y="803226"/>
                </a:lnTo>
                <a:lnTo>
                  <a:pt x="3660100" y="752102"/>
                </a:lnTo>
                <a:lnTo>
                  <a:pt x="3662146" y="699873"/>
                </a:lnTo>
                <a:lnTo>
                  <a:pt x="3663246" y="647002"/>
                </a:lnTo>
                <a:lnTo>
                  <a:pt x="3663275" y="593954"/>
                </a:lnTo>
                <a:lnTo>
                  <a:pt x="3662108" y="541193"/>
                </a:lnTo>
                <a:lnTo>
                  <a:pt x="3659619" y="489185"/>
                </a:lnTo>
                <a:lnTo>
                  <a:pt x="3655682" y="438393"/>
                </a:lnTo>
                <a:lnTo>
                  <a:pt x="3650173" y="389283"/>
                </a:lnTo>
                <a:lnTo>
                  <a:pt x="3642966" y="342319"/>
                </a:lnTo>
                <a:lnTo>
                  <a:pt x="3633936" y="297965"/>
                </a:lnTo>
                <a:lnTo>
                  <a:pt x="3622956" y="256686"/>
                </a:lnTo>
                <a:lnTo>
                  <a:pt x="3609887" y="218922"/>
                </a:lnTo>
                <a:lnTo>
                  <a:pt x="3579455" y="182414"/>
                </a:lnTo>
                <a:lnTo>
                  <a:pt x="3521604" y="150046"/>
                </a:lnTo>
                <a:lnTo>
                  <a:pt x="3483789" y="135350"/>
                </a:lnTo>
                <a:lnTo>
                  <a:pt x="3440788" y="121606"/>
                </a:lnTo>
                <a:lnTo>
                  <a:pt x="3393154" y="108785"/>
                </a:lnTo>
                <a:lnTo>
                  <a:pt x="3349894" y="98806"/>
                </a:lnTo>
                <a:lnTo>
                  <a:pt x="199762" y="98806"/>
                </a:lnTo>
                <a:lnTo>
                  <a:pt x="163007" y="97534"/>
                </a:lnTo>
                <a:close/>
              </a:path>
              <a:path w="3663315" h="2493645">
                <a:moveTo>
                  <a:pt x="2514973" y="2410176"/>
                </a:moveTo>
                <a:lnTo>
                  <a:pt x="2453687" y="2410176"/>
                </a:lnTo>
                <a:lnTo>
                  <a:pt x="2495503" y="2410294"/>
                </a:lnTo>
                <a:lnTo>
                  <a:pt x="2514973" y="2410176"/>
                </a:lnTo>
                <a:close/>
              </a:path>
              <a:path w="3663315" h="2493645">
                <a:moveTo>
                  <a:pt x="2305054" y="0"/>
                </a:moveTo>
                <a:lnTo>
                  <a:pt x="2286538" y="86"/>
                </a:lnTo>
                <a:lnTo>
                  <a:pt x="2227488" y="1797"/>
                </a:lnTo>
                <a:lnTo>
                  <a:pt x="1186074" y="49231"/>
                </a:lnTo>
                <a:lnTo>
                  <a:pt x="1082255" y="53940"/>
                </a:lnTo>
                <a:lnTo>
                  <a:pt x="459563" y="92236"/>
                </a:lnTo>
                <a:lnTo>
                  <a:pt x="355691" y="96279"/>
                </a:lnTo>
                <a:lnTo>
                  <a:pt x="251757" y="98507"/>
                </a:lnTo>
                <a:lnTo>
                  <a:pt x="199762" y="98806"/>
                </a:lnTo>
                <a:lnTo>
                  <a:pt x="3349894" y="98806"/>
                </a:lnTo>
                <a:lnTo>
                  <a:pt x="3286208" y="85791"/>
                </a:lnTo>
                <a:lnTo>
                  <a:pt x="3228006" y="75559"/>
                </a:lnTo>
                <a:lnTo>
                  <a:pt x="3167389" y="66130"/>
                </a:lnTo>
                <a:lnTo>
                  <a:pt x="3104914" y="57476"/>
                </a:lnTo>
                <a:lnTo>
                  <a:pt x="3041134" y="49566"/>
                </a:lnTo>
                <a:lnTo>
                  <a:pt x="2976604" y="42370"/>
                </a:lnTo>
                <a:lnTo>
                  <a:pt x="2847514" y="30003"/>
                </a:lnTo>
                <a:lnTo>
                  <a:pt x="2722080" y="20137"/>
                </a:lnTo>
                <a:lnTo>
                  <a:pt x="2550492" y="9507"/>
                </a:lnTo>
                <a:lnTo>
                  <a:pt x="2375916" y="1868"/>
                </a:lnTo>
                <a:lnTo>
                  <a:pt x="2305054" y="0"/>
                </a:lnTo>
                <a:close/>
              </a:path>
            </a:pathLst>
          </a:custGeom>
          <a:solidFill>
            <a:srgbClr val="E2AD98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2235200" y="250825"/>
            <a:ext cx="317286" cy="193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06400" y="250825"/>
            <a:ext cx="3733800" cy="276998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6000" b="1" dirty="0">
                <a:solidFill>
                  <a:schemeClr val="bg1"/>
                </a:solidFill>
                <a:latin typeface="Andalus" panose="02020603050405020304" pitchFamily="18" charset="-78"/>
              </a:rPr>
              <a:t>لو التقيت مع </a:t>
            </a:r>
          </a:p>
          <a:p>
            <a:pPr algn="ctr"/>
            <a:r>
              <a:rPr lang="ar-SA" sz="6000" b="1" dirty="0" err="1">
                <a:solidFill>
                  <a:schemeClr val="bg1"/>
                </a:solidFill>
                <a:latin typeface="Andalus" panose="02020603050405020304" pitchFamily="18" charset="-78"/>
              </a:rPr>
              <a:t>الكورونا</a:t>
            </a:r>
            <a:r>
              <a:rPr lang="ar-SA" sz="6000" b="1" dirty="0">
                <a:solidFill>
                  <a:schemeClr val="bg1"/>
                </a:solidFill>
                <a:latin typeface="Andalus" panose="02020603050405020304" pitchFamily="18" charset="-78"/>
              </a:rPr>
              <a:t> </a:t>
            </a:r>
            <a:endParaRPr lang="ar-SA" sz="7200" b="1" dirty="0">
              <a:solidFill>
                <a:schemeClr val="bg1"/>
              </a:solidFill>
              <a:latin typeface="Andalus" panose="02020603050405020304" pitchFamily="18" charset="-78"/>
            </a:endParaRPr>
          </a:p>
          <a:p>
            <a:pPr algn="ctr"/>
            <a:r>
              <a:rPr lang="ar-SA" sz="5400" b="1" dirty="0">
                <a:solidFill>
                  <a:schemeClr val="bg1"/>
                </a:solidFill>
                <a:latin typeface="Andalus" panose="02020603050405020304" pitchFamily="18" charset="-78"/>
              </a:rPr>
              <a:t>كنت قلت لها....</a:t>
            </a:r>
            <a:endParaRPr lang="he-IL" sz="4000" b="1" dirty="0">
              <a:solidFill>
                <a:schemeClr val="bg1"/>
              </a:solidFill>
              <a:latin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54817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0200" y="250825"/>
            <a:ext cx="3885875" cy="2703053"/>
          </a:xfrm>
          <a:custGeom>
            <a:avLst/>
            <a:gdLst/>
            <a:ahLst/>
            <a:cxnLst/>
            <a:rect l="l" t="t" r="r" b="b"/>
            <a:pathLst>
              <a:path w="3663315" h="2493645">
                <a:moveTo>
                  <a:pt x="163007" y="97534"/>
                </a:moveTo>
                <a:lnTo>
                  <a:pt x="93567" y="114906"/>
                </a:lnTo>
                <a:lnTo>
                  <a:pt x="65958" y="151577"/>
                </a:lnTo>
                <a:lnTo>
                  <a:pt x="46470" y="218948"/>
                </a:lnTo>
                <a:lnTo>
                  <a:pt x="42741" y="265833"/>
                </a:lnTo>
                <a:lnTo>
                  <a:pt x="39392" y="327450"/>
                </a:lnTo>
                <a:lnTo>
                  <a:pt x="37514" y="366146"/>
                </a:lnTo>
                <a:lnTo>
                  <a:pt x="35523" y="409558"/>
                </a:lnTo>
                <a:lnTo>
                  <a:pt x="33438" y="457283"/>
                </a:lnTo>
                <a:lnTo>
                  <a:pt x="31278" y="508914"/>
                </a:lnTo>
                <a:lnTo>
                  <a:pt x="29060" y="564047"/>
                </a:lnTo>
                <a:lnTo>
                  <a:pt x="26802" y="622275"/>
                </a:lnTo>
                <a:lnTo>
                  <a:pt x="24522" y="683194"/>
                </a:lnTo>
                <a:lnTo>
                  <a:pt x="22240" y="746398"/>
                </a:lnTo>
                <a:lnTo>
                  <a:pt x="19971" y="811482"/>
                </a:lnTo>
                <a:lnTo>
                  <a:pt x="17736" y="878040"/>
                </a:lnTo>
                <a:lnTo>
                  <a:pt x="15551" y="945667"/>
                </a:lnTo>
                <a:lnTo>
                  <a:pt x="13435" y="1013958"/>
                </a:lnTo>
                <a:lnTo>
                  <a:pt x="11406" y="1082507"/>
                </a:lnTo>
                <a:lnTo>
                  <a:pt x="9482" y="1150909"/>
                </a:lnTo>
                <a:lnTo>
                  <a:pt x="7646" y="1220198"/>
                </a:lnTo>
                <a:lnTo>
                  <a:pt x="6022" y="1285651"/>
                </a:lnTo>
                <a:lnTo>
                  <a:pt x="4522" y="1351179"/>
                </a:lnTo>
                <a:lnTo>
                  <a:pt x="3199" y="1414939"/>
                </a:lnTo>
                <a:lnTo>
                  <a:pt x="2071" y="1476526"/>
                </a:lnTo>
                <a:lnTo>
                  <a:pt x="1158" y="1535533"/>
                </a:lnTo>
                <a:lnTo>
                  <a:pt x="475" y="1591555"/>
                </a:lnTo>
                <a:lnTo>
                  <a:pt x="43" y="1644187"/>
                </a:lnTo>
                <a:lnTo>
                  <a:pt x="0" y="1737660"/>
                </a:lnTo>
                <a:lnTo>
                  <a:pt x="425" y="1777690"/>
                </a:lnTo>
                <a:lnTo>
                  <a:pt x="4594" y="1880011"/>
                </a:lnTo>
                <a:lnTo>
                  <a:pt x="10803" y="1941474"/>
                </a:lnTo>
                <a:lnTo>
                  <a:pt x="19674" y="1997619"/>
                </a:lnTo>
                <a:lnTo>
                  <a:pt x="31086" y="2048967"/>
                </a:lnTo>
                <a:lnTo>
                  <a:pt x="44915" y="2096038"/>
                </a:lnTo>
                <a:lnTo>
                  <a:pt x="61037" y="2139354"/>
                </a:lnTo>
                <a:lnTo>
                  <a:pt x="79329" y="2179436"/>
                </a:lnTo>
                <a:lnTo>
                  <a:pt x="99668" y="2216806"/>
                </a:lnTo>
                <a:lnTo>
                  <a:pt x="121930" y="2251983"/>
                </a:lnTo>
                <a:lnTo>
                  <a:pt x="145993" y="2285490"/>
                </a:lnTo>
                <a:lnTo>
                  <a:pt x="171732" y="2317847"/>
                </a:lnTo>
                <a:lnTo>
                  <a:pt x="199025" y="2349576"/>
                </a:lnTo>
                <a:lnTo>
                  <a:pt x="241774" y="2392384"/>
                </a:lnTo>
                <a:lnTo>
                  <a:pt x="285098" y="2425872"/>
                </a:lnTo>
                <a:lnTo>
                  <a:pt x="328953" y="2451153"/>
                </a:lnTo>
                <a:lnTo>
                  <a:pt x="373297" y="2469342"/>
                </a:lnTo>
                <a:lnTo>
                  <a:pt x="418085" y="2481553"/>
                </a:lnTo>
                <a:lnTo>
                  <a:pt x="463274" y="2488899"/>
                </a:lnTo>
                <a:lnTo>
                  <a:pt x="508821" y="2492494"/>
                </a:lnTo>
                <a:lnTo>
                  <a:pt x="554682" y="2493453"/>
                </a:lnTo>
                <a:lnTo>
                  <a:pt x="647173" y="2491917"/>
                </a:lnTo>
                <a:lnTo>
                  <a:pt x="693716" y="2491651"/>
                </a:lnTo>
                <a:lnTo>
                  <a:pt x="746358" y="2490215"/>
                </a:lnTo>
                <a:lnTo>
                  <a:pt x="798385" y="2485438"/>
                </a:lnTo>
                <a:lnTo>
                  <a:pt x="850005" y="2478148"/>
                </a:lnTo>
                <a:lnTo>
                  <a:pt x="901426" y="2469174"/>
                </a:lnTo>
                <a:lnTo>
                  <a:pt x="1004499" y="2449494"/>
                </a:lnTo>
                <a:lnTo>
                  <a:pt x="1056567" y="2440444"/>
                </a:lnTo>
                <a:lnTo>
                  <a:pt x="1118349" y="2435090"/>
                </a:lnTo>
                <a:lnTo>
                  <a:pt x="1228482" y="2429983"/>
                </a:lnTo>
                <a:lnTo>
                  <a:pt x="2067081" y="2412572"/>
                </a:lnTo>
                <a:lnTo>
                  <a:pt x="2514973" y="2410176"/>
                </a:lnTo>
                <a:lnTo>
                  <a:pt x="2546984" y="2409982"/>
                </a:lnTo>
                <a:lnTo>
                  <a:pt x="2599742" y="2408659"/>
                </a:lnTo>
                <a:lnTo>
                  <a:pt x="2653534" y="2406442"/>
                </a:lnTo>
                <a:lnTo>
                  <a:pt x="2708121" y="2403451"/>
                </a:lnTo>
                <a:lnTo>
                  <a:pt x="2818714" y="2395616"/>
                </a:lnTo>
                <a:lnTo>
                  <a:pt x="3244686" y="2356910"/>
                </a:lnTo>
                <a:lnTo>
                  <a:pt x="3292114" y="2353192"/>
                </a:lnTo>
                <a:lnTo>
                  <a:pt x="3337445" y="2350117"/>
                </a:lnTo>
                <a:lnTo>
                  <a:pt x="3380440" y="2347803"/>
                </a:lnTo>
                <a:lnTo>
                  <a:pt x="3420857" y="2346369"/>
                </a:lnTo>
                <a:lnTo>
                  <a:pt x="3458455" y="2345931"/>
                </a:lnTo>
                <a:lnTo>
                  <a:pt x="3479031" y="2342700"/>
                </a:lnTo>
                <a:lnTo>
                  <a:pt x="3515219" y="2317607"/>
                </a:lnTo>
                <a:lnTo>
                  <a:pt x="3545275" y="2270151"/>
                </a:lnTo>
                <a:lnTo>
                  <a:pt x="3569778" y="2203307"/>
                </a:lnTo>
                <a:lnTo>
                  <a:pt x="3580131" y="2163544"/>
                </a:lnTo>
                <a:lnTo>
                  <a:pt x="3589313" y="2120050"/>
                </a:lnTo>
                <a:lnTo>
                  <a:pt x="3597398" y="2073197"/>
                </a:lnTo>
                <a:lnTo>
                  <a:pt x="3604460" y="2023357"/>
                </a:lnTo>
                <a:lnTo>
                  <a:pt x="3610570" y="1970901"/>
                </a:lnTo>
                <a:lnTo>
                  <a:pt x="3615801" y="1916201"/>
                </a:lnTo>
                <a:lnTo>
                  <a:pt x="3620226" y="1859630"/>
                </a:lnTo>
                <a:lnTo>
                  <a:pt x="3623918" y="1801560"/>
                </a:lnTo>
                <a:lnTo>
                  <a:pt x="3626949" y="1742362"/>
                </a:lnTo>
                <a:lnTo>
                  <a:pt x="3629393" y="1682408"/>
                </a:lnTo>
                <a:lnTo>
                  <a:pt x="3631321" y="1622070"/>
                </a:lnTo>
                <a:lnTo>
                  <a:pt x="3632807" y="1561720"/>
                </a:lnTo>
                <a:lnTo>
                  <a:pt x="3633924" y="1501730"/>
                </a:lnTo>
                <a:lnTo>
                  <a:pt x="3634744" y="1442472"/>
                </a:lnTo>
                <a:lnTo>
                  <a:pt x="3635339" y="1384318"/>
                </a:lnTo>
                <a:lnTo>
                  <a:pt x="3635783" y="1327640"/>
                </a:lnTo>
                <a:lnTo>
                  <a:pt x="3636520" y="1218759"/>
                </a:lnTo>
                <a:lnTo>
                  <a:pt x="3636934" y="1170179"/>
                </a:lnTo>
                <a:lnTo>
                  <a:pt x="3637500" y="1123123"/>
                </a:lnTo>
                <a:lnTo>
                  <a:pt x="3638278" y="1079402"/>
                </a:lnTo>
                <a:lnTo>
                  <a:pt x="3639341" y="1039388"/>
                </a:lnTo>
                <a:lnTo>
                  <a:pt x="3642613" y="971971"/>
                </a:lnTo>
                <a:lnTo>
                  <a:pt x="3649542" y="900295"/>
                </a:lnTo>
                <a:lnTo>
                  <a:pt x="3653672" y="852778"/>
                </a:lnTo>
                <a:lnTo>
                  <a:pt x="3657233" y="803226"/>
                </a:lnTo>
                <a:lnTo>
                  <a:pt x="3660100" y="752102"/>
                </a:lnTo>
                <a:lnTo>
                  <a:pt x="3662146" y="699873"/>
                </a:lnTo>
                <a:lnTo>
                  <a:pt x="3663246" y="647002"/>
                </a:lnTo>
                <a:lnTo>
                  <a:pt x="3663275" y="593954"/>
                </a:lnTo>
                <a:lnTo>
                  <a:pt x="3662108" y="541193"/>
                </a:lnTo>
                <a:lnTo>
                  <a:pt x="3659619" y="489185"/>
                </a:lnTo>
                <a:lnTo>
                  <a:pt x="3655682" y="438393"/>
                </a:lnTo>
                <a:lnTo>
                  <a:pt x="3650173" y="389283"/>
                </a:lnTo>
                <a:lnTo>
                  <a:pt x="3642966" y="342319"/>
                </a:lnTo>
                <a:lnTo>
                  <a:pt x="3633936" y="297965"/>
                </a:lnTo>
                <a:lnTo>
                  <a:pt x="3622956" y="256686"/>
                </a:lnTo>
                <a:lnTo>
                  <a:pt x="3609887" y="218922"/>
                </a:lnTo>
                <a:lnTo>
                  <a:pt x="3579455" y="182414"/>
                </a:lnTo>
                <a:lnTo>
                  <a:pt x="3521604" y="150046"/>
                </a:lnTo>
                <a:lnTo>
                  <a:pt x="3483789" y="135350"/>
                </a:lnTo>
                <a:lnTo>
                  <a:pt x="3440788" y="121606"/>
                </a:lnTo>
                <a:lnTo>
                  <a:pt x="3393154" y="108785"/>
                </a:lnTo>
                <a:lnTo>
                  <a:pt x="3349894" y="98806"/>
                </a:lnTo>
                <a:lnTo>
                  <a:pt x="199762" y="98806"/>
                </a:lnTo>
                <a:lnTo>
                  <a:pt x="163007" y="97534"/>
                </a:lnTo>
                <a:close/>
              </a:path>
              <a:path w="3663315" h="2493645">
                <a:moveTo>
                  <a:pt x="2514973" y="2410176"/>
                </a:moveTo>
                <a:lnTo>
                  <a:pt x="2453687" y="2410176"/>
                </a:lnTo>
                <a:lnTo>
                  <a:pt x="2495503" y="2410294"/>
                </a:lnTo>
                <a:lnTo>
                  <a:pt x="2514973" y="2410176"/>
                </a:lnTo>
                <a:close/>
              </a:path>
              <a:path w="3663315" h="2493645">
                <a:moveTo>
                  <a:pt x="2305054" y="0"/>
                </a:moveTo>
                <a:lnTo>
                  <a:pt x="2286538" y="86"/>
                </a:lnTo>
                <a:lnTo>
                  <a:pt x="2227488" y="1797"/>
                </a:lnTo>
                <a:lnTo>
                  <a:pt x="1186074" y="49231"/>
                </a:lnTo>
                <a:lnTo>
                  <a:pt x="1082255" y="53940"/>
                </a:lnTo>
                <a:lnTo>
                  <a:pt x="459563" y="92236"/>
                </a:lnTo>
                <a:lnTo>
                  <a:pt x="355691" y="96279"/>
                </a:lnTo>
                <a:lnTo>
                  <a:pt x="251757" y="98507"/>
                </a:lnTo>
                <a:lnTo>
                  <a:pt x="199762" y="98806"/>
                </a:lnTo>
                <a:lnTo>
                  <a:pt x="3349894" y="98806"/>
                </a:lnTo>
                <a:lnTo>
                  <a:pt x="3286208" y="85791"/>
                </a:lnTo>
                <a:lnTo>
                  <a:pt x="3228006" y="75559"/>
                </a:lnTo>
                <a:lnTo>
                  <a:pt x="3167389" y="66130"/>
                </a:lnTo>
                <a:lnTo>
                  <a:pt x="3104914" y="57476"/>
                </a:lnTo>
                <a:lnTo>
                  <a:pt x="3041134" y="49566"/>
                </a:lnTo>
                <a:lnTo>
                  <a:pt x="2976604" y="42370"/>
                </a:lnTo>
                <a:lnTo>
                  <a:pt x="2847514" y="30003"/>
                </a:lnTo>
                <a:lnTo>
                  <a:pt x="2722080" y="20137"/>
                </a:lnTo>
                <a:lnTo>
                  <a:pt x="2550492" y="9507"/>
                </a:lnTo>
                <a:lnTo>
                  <a:pt x="2375916" y="1868"/>
                </a:lnTo>
                <a:lnTo>
                  <a:pt x="2305054" y="0"/>
                </a:lnTo>
                <a:close/>
              </a:path>
            </a:pathLst>
          </a:custGeom>
          <a:solidFill>
            <a:srgbClr val="E2AD98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2235200" y="250825"/>
            <a:ext cx="317286" cy="193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06400" y="250825"/>
            <a:ext cx="3733800" cy="26776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6600" b="1" dirty="0">
                <a:solidFill>
                  <a:schemeClr val="bg1"/>
                </a:solidFill>
                <a:latin typeface="Andalus" panose="02020603050405020304" pitchFamily="18" charset="-78"/>
              </a:rPr>
              <a:t>شعور</a:t>
            </a:r>
            <a:r>
              <a:rPr lang="ar-SA" sz="6000" b="1" dirty="0">
                <a:solidFill>
                  <a:schemeClr val="bg1"/>
                </a:solidFill>
                <a:latin typeface="Andalus" panose="02020603050405020304" pitchFamily="18" charset="-78"/>
              </a:rPr>
              <a:t> </a:t>
            </a:r>
          </a:p>
          <a:p>
            <a:pPr algn="ctr"/>
            <a:r>
              <a:rPr lang="ar-SA" sz="4400" b="1" dirty="0">
                <a:solidFill>
                  <a:schemeClr val="bg1"/>
                </a:solidFill>
                <a:latin typeface="Andalus" panose="02020603050405020304" pitchFamily="18" charset="-78"/>
              </a:rPr>
              <a:t>يرافقني</a:t>
            </a:r>
            <a:r>
              <a:rPr lang="ar-SA" sz="5400" b="1" dirty="0">
                <a:solidFill>
                  <a:schemeClr val="bg1"/>
                </a:solidFill>
                <a:latin typeface="Andalus" panose="02020603050405020304" pitchFamily="18" charset="-78"/>
              </a:rPr>
              <a:t> </a:t>
            </a:r>
            <a:r>
              <a:rPr lang="ar-SA" sz="4000" b="1" dirty="0">
                <a:solidFill>
                  <a:schemeClr val="bg1"/>
                </a:solidFill>
                <a:latin typeface="Andalus" panose="02020603050405020304" pitchFamily="18" charset="-78"/>
              </a:rPr>
              <a:t>في الفترة </a:t>
            </a:r>
            <a:r>
              <a:rPr lang="ar-SA" sz="4400" b="1" dirty="0">
                <a:solidFill>
                  <a:schemeClr val="bg1"/>
                </a:solidFill>
                <a:latin typeface="Andalus" panose="02020603050405020304" pitchFamily="18" charset="-78"/>
              </a:rPr>
              <a:t>الأخيرة....</a:t>
            </a:r>
            <a:endParaRPr lang="he-IL" sz="4400" b="1" dirty="0">
              <a:solidFill>
                <a:schemeClr val="bg1"/>
              </a:solidFill>
              <a:latin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444560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0200" y="250825"/>
            <a:ext cx="3885875" cy="2703053"/>
          </a:xfrm>
          <a:custGeom>
            <a:avLst/>
            <a:gdLst/>
            <a:ahLst/>
            <a:cxnLst/>
            <a:rect l="l" t="t" r="r" b="b"/>
            <a:pathLst>
              <a:path w="3663315" h="2493645">
                <a:moveTo>
                  <a:pt x="163007" y="97534"/>
                </a:moveTo>
                <a:lnTo>
                  <a:pt x="93567" y="114906"/>
                </a:lnTo>
                <a:lnTo>
                  <a:pt x="65958" y="151577"/>
                </a:lnTo>
                <a:lnTo>
                  <a:pt x="46470" y="218948"/>
                </a:lnTo>
                <a:lnTo>
                  <a:pt x="42741" y="265833"/>
                </a:lnTo>
                <a:lnTo>
                  <a:pt x="39392" y="327450"/>
                </a:lnTo>
                <a:lnTo>
                  <a:pt x="37514" y="366146"/>
                </a:lnTo>
                <a:lnTo>
                  <a:pt x="35523" y="409558"/>
                </a:lnTo>
                <a:lnTo>
                  <a:pt x="33438" y="457283"/>
                </a:lnTo>
                <a:lnTo>
                  <a:pt x="31278" y="508914"/>
                </a:lnTo>
                <a:lnTo>
                  <a:pt x="29060" y="564047"/>
                </a:lnTo>
                <a:lnTo>
                  <a:pt x="26802" y="622275"/>
                </a:lnTo>
                <a:lnTo>
                  <a:pt x="24522" y="683194"/>
                </a:lnTo>
                <a:lnTo>
                  <a:pt x="22240" y="746398"/>
                </a:lnTo>
                <a:lnTo>
                  <a:pt x="19971" y="811482"/>
                </a:lnTo>
                <a:lnTo>
                  <a:pt x="17736" y="878040"/>
                </a:lnTo>
                <a:lnTo>
                  <a:pt x="15551" y="945667"/>
                </a:lnTo>
                <a:lnTo>
                  <a:pt x="13435" y="1013958"/>
                </a:lnTo>
                <a:lnTo>
                  <a:pt x="11406" y="1082507"/>
                </a:lnTo>
                <a:lnTo>
                  <a:pt x="9482" y="1150909"/>
                </a:lnTo>
                <a:lnTo>
                  <a:pt x="7646" y="1220198"/>
                </a:lnTo>
                <a:lnTo>
                  <a:pt x="6022" y="1285651"/>
                </a:lnTo>
                <a:lnTo>
                  <a:pt x="4522" y="1351179"/>
                </a:lnTo>
                <a:lnTo>
                  <a:pt x="3199" y="1414939"/>
                </a:lnTo>
                <a:lnTo>
                  <a:pt x="2071" y="1476526"/>
                </a:lnTo>
                <a:lnTo>
                  <a:pt x="1158" y="1535533"/>
                </a:lnTo>
                <a:lnTo>
                  <a:pt x="475" y="1591555"/>
                </a:lnTo>
                <a:lnTo>
                  <a:pt x="43" y="1644187"/>
                </a:lnTo>
                <a:lnTo>
                  <a:pt x="0" y="1737660"/>
                </a:lnTo>
                <a:lnTo>
                  <a:pt x="425" y="1777690"/>
                </a:lnTo>
                <a:lnTo>
                  <a:pt x="4594" y="1880011"/>
                </a:lnTo>
                <a:lnTo>
                  <a:pt x="10803" y="1941474"/>
                </a:lnTo>
                <a:lnTo>
                  <a:pt x="19674" y="1997619"/>
                </a:lnTo>
                <a:lnTo>
                  <a:pt x="31086" y="2048967"/>
                </a:lnTo>
                <a:lnTo>
                  <a:pt x="44915" y="2096038"/>
                </a:lnTo>
                <a:lnTo>
                  <a:pt x="61037" y="2139354"/>
                </a:lnTo>
                <a:lnTo>
                  <a:pt x="79329" y="2179436"/>
                </a:lnTo>
                <a:lnTo>
                  <a:pt x="99668" y="2216806"/>
                </a:lnTo>
                <a:lnTo>
                  <a:pt x="121930" y="2251983"/>
                </a:lnTo>
                <a:lnTo>
                  <a:pt x="145993" y="2285490"/>
                </a:lnTo>
                <a:lnTo>
                  <a:pt x="171732" y="2317847"/>
                </a:lnTo>
                <a:lnTo>
                  <a:pt x="199025" y="2349576"/>
                </a:lnTo>
                <a:lnTo>
                  <a:pt x="241774" y="2392384"/>
                </a:lnTo>
                <a:lnTo>
                  <a:pt x="285098" y="2425872"/>
                </a:lnTo>
                <a:lnTo>
                  <a:pt x="328953" y="2451153"/>
                </a:lnTo>
                <a:lnTo>
                  <a:pt x="373297" y="2469342"/>
                </a:lnTo>
                <a:lnTo>
                  <a:pt x="418085" y="2481553"/>
                </a:lnTo>
                <a:lnTo>
                  <a:pt x="463274" y="2488899"/>
                </a:lnTo>
                <a:lnTo>
                  <a:pt x="508821" y="2492494"/>
                </a:lnTo>
                <a:lnTo>
                  <a:pt x="554682" y="2493453"/>
                </a:lnTo>
                <a:lnTo>
                  <a:pt x="647173" y="2491917"/>
                </a:lnTo>
                <a:lnTo>
                  <a:pt x="693716" y="2491651"/>
                </a:lnTo>
                <a:lnTo>
                  <a:pt x="746358" y="2490215"/>
                </a:lnTo>
                <a:lnTo>
                  <a:pt x="798385" y="2485438"/>
                </a:lnTo>
                <a:lnTo>
                  <a:pt x="850005" y="2478148"/>
                </a:lnTo>
                <a:lnTo>
                  <a:pt x="901426" y="2469174"/>
                </a:lnTo>
                <a:lnTo>
                  <a:pt x="1004499" y="2449494"/>
                </a:lnTo>
                <a:lnTo>
                  <a:pt x="1056567" y="2440444"/>
                </a:lnTo>
                <a:lnTo>
                  <a:pt x="1118349" y="2435090"/>
                </a:lnTo>
                <a:lnTo>
                  <a:pt x="1228482" y="2429983"/>
                </a:lnTo>
                <a:lnTo>
                  <a:pt x="2067081" y="2412572"/>
                </a:lnTo>
                <a:lnTo>
                  <a:pt x="2514973" y="2410176"/>
                </a:lnTo>
                <a:lnTo>
                  <a:pt x="2546984" y="2409982"/>
                </a:lnTo>
                <a:lnTo>
                  <a:pt x="2599742" y="2408659"/>
                </a:lnTo>
                <a:lnTo>
                  <a:pt x="2653534" y="2406442"/>
                </a:lnTo>
                <a:lnTo>
                  <a:pt x="2708121" y="2403451"/>
                </a:lnTo>
                <a:lnTo>
                  <a:pt x="2818714" y="2395616"/>
                </a:lnTo>
                <a:lnTo>
                  <a:pt x="3244686" y="2356910"/>
                </a:lnTo>
                <a:lnTo>
                  <a:pt x="3292114" y="2353192"/>
                </a:lnTo>
                <a:lnTo>
                  <a:pt x="3337445" y="2350117"/>
                </a:lnTo>
                <a:lnTo>
                  <a:pt x="3380440" y="2347803"/>
                </a:lnTo>
                <a:lnTo>
                  <a:pt x="3420857" y="2346369"/>
                </a:lnTo>
                <a:lnTo>
                  <a:pt x="3458455" y="2345931"/>
                </a:lnTo>
                <a:lnTo>
                  <a:pt x="3479031" y="2342700"/>
                </a:lnTo>
                <a:lnTo>
                  <a:pt x="3515219" y="2317607"/>
                </a:lnTo>
                <a:lnTo>
                  <a:pt x="3545275" y="2270151"/>
                </a:lnTo>
                <a:lnTo>
                  <a:pt x="3569778" y="2203307"/>
                </a:lnTo>
                <a:lnTo>
                  <a:pt x="3580131" y="2163544"/>
                </a:lnTo>
                <a:lnTo>
                  <a:pt x="3589313" y="2120050"/>
                </a:lnTo>
                <a:lnTo>
                  <a:pt x="3597398" y="2073197"/>
                </a:lnTo>
                <a:lnTo>
                  <a:pt x="3604460" y="2023357"/>
                </a:lnTo>
                <a:lnTo>
                  <a:pt x="3610570" y="1970901"/>
                </a:lnTo>
                <a:lnTo>
                  <a:pt x="3615801" y="1916201"/>
                </a:lnTo>
                <a:lnTo>
                  <a:pt x="3620226" y="1859630"/>
                </a:lnTo>
                <a:lnTo>
                  <a:pt x="3623918" y="1801560"/>
                </a:lnTo>
                <a:lnTo>
                  <a:pt x="3626949" y="1742362"/>
                </a:lnTo>
                <a:lnTo>
                  <a:pt x="3629393" y="1682408"/>
                </a:lnTo>
                <a:lnTo>
                  <a:pt x="3631321" y="1622070"/>
                </a:lnTo>
                <a:lnTo>
                  <a:pt x="3632807" y="1561720"/>
                </a:lnTo>
                <a:lnTo>
                  <a:pt x="3633924" y="1501730"/>
                </a:lnTo>
                <a:lnTo>
                  <a:pt x="3634744" y="1442472"/>
                </a:lnTo>
                <a:lnTo>
                  <a:pt x="3635339" y="1384318"/>
                </a:lnTo>
                <a:lnTo>
                  <a:pt x="3635783" y="1327640"/>
                </a:lnTo>
                <a:lnTo>
                  <a:pt x="3636520" y="1218759"/>
                </a:lnTo>
                <a:lnTo>
                  <a:pt x="3636934" y="1170179"/>
                </a:lnTo>
                <a:lnTo>
                  <a:pt x="3637500" y="1123123"/>
                </a:lnTo>
                <a:lnTo>
                  <a:pt x="3638278" y="1079402"/>
                </a:lnTo>
                <a:lnTo>
                  <a:pt x="3639341" y="1039388"/>
                </a:lnTo>
                <a:lnTo>
                  <a:pt x="3642613" y="971971"/>
                </a:lnTo>
                <a:lnTo>
                  <a:pt x="3649542" y="900295"/>
                </a:lnTo>
                <a:lnTo>
                  <a:pt x="3653672" y="852778"/>
                </a:lnTo>
                <a:lnTo>
                  <a:pt x="3657233" y="803226"/>
                </a:lnTo>
                <a:lnTo>
                  <a:pt x="3660100" y="752102"/>
                </a:lnTo>
                <a:lnTo>
                  <a:pt x="3662146" y="699873"/>
                </a:lnTo>
                <a:lnTo>
                  <a:pt x="3663246" y="647002"/>
                </a:lnTo>
                <a:lnTo>
                  <a:pt x="3663275" y="593954"/>
                </a:lnTo>
                <a:lnTo>
                  <a:pt x="3662108" y="541193"/>
                </a:lnTo>
                <a:lnTo>
                  <a:pt x="3659619" y="489185"/>
                </a:lnTo>
                <a:lnTo>
                  <a:pt x="3655682" y="438393"/>
                </a:lnTo>
                <a:lnTo>
                  <a:pt x="3650173" y="389283"/>
                </a:lnTo>
                <a:lnTo>
                  <a:pt x="3642966" y="342319"/>
                </a:lnTo>
                <a:lnTo>
                  <a:pt x="3633936" y="297965"/>
                </a:lnTo>
                <a:lnTo>
                  <a:pt x="3622956" y="256686"/>
                </a:lnTo>
                <a:lnTo>
                  <a:pt x="3609887" y="218922"/>
                </a:lnTo>
                <a:lnTo>
                  <a:pt x="3579455" y="182414"/>
                </a:lnTo>
                <a:lnTo>
                  <a:pt x="3521604" y="150046"/>
                </a:lnTo>
                <a:lnTo>
                  <a:pt x="3483789" y="135350"/>
                </a:lnTo>
                <a:lnTo>
                  <a:pt x="3440788" y="121606"/>
                </a:lnTo>
                <a:lnTo>
                  <a:pt x="3393154" y="108785"/>
                </a:lnTo>
                <a:lnTo>
                  <a:pt x="3349894" y="98806"/>
                </a:lnTo>
                <a:lnTo>
                  <a:pt x="199762" y="98806"/>
                </a:lnTo>
                <a:lnTo>
                  <a:pt x="163007" y="97534"/>
                </a:lnTo>
                <a:close/>
              </a:path>
              <a:path w="3663315" h="2493645">
                <a:moveTo>
                  <a:pt x="2514973" y="2410176"/>
                </a:moveTo>
                <a:lnTo>
                  <a:pt x="2453687" y="2410176"/>
                </a:lnTo>
                <a:lnTo>
                  <a:pt x="2495503" y="2410294"/>
                </a:lnTo>
                <a:lnTo>
                  <a:pt x="2514973" y="2410176"/>
                </a:lnTo>
                <a:close/>
              </a:path>
              <a:path w="3663315" h="2493645">
                <a:moveTo>
                  <a:pt x="2305054" y="0"/>
                </a:moveTo>
                <a:lnTo>
                  <a:pt x="2286538" y="86"/>
                </a:lnTo>
                <a:lnTo>
                  <a:pt x="2227488" y="1797"/>
                </a:lnTo>
                <a:lnTo>
                  <a:pt x="1186074" y="49231"/>
                </a:lnTo>
                <a:lnTo>
                  <a:pt x="1082255" y="53940"/>
                </a:lnTo>
                <a:lnTo>
                  <a:pt x="459563" y="92236"/>
                </a:lnTo>
                <a:lnTo>
                  <a:pt x="355691" y="96279"/>
                </a:lnTo>
                <a:lnTo>
                  <a:pt x="251757" y="98507"/>
                </a:lnTo>
                <a:lnTo>
                  <a:pt x="199762" y="98806"/>
                </a:lnTo>
                <a:lnTo>
                  <a:pt x="3349894" y="98806"/>
                </a:lnTo>
                <a:lnTo>
                  <a:pt x="3286208" y="85791"/>
                </a:lnTo>
                <a:lnTo>
                  <a:pt x="3228006" y="75559"/>
                </a:lnTo>
                <a:lnTo>
                  <a:pt x="3167389" y="66130"/>
                </a:lnTo>
                <a:lnTo>
                  <a:pt x="3104914" y="57476"/>
                </a:lnTo>
                <a:lnTo>
                  <a:pt x="3041134" y="49566"/>
                </a:lnTo>
                <a:lnTo>
                  <a:pt x="2976604" y="42370"/>
                </a:lnTo>
                <a:lnTo>
                  <a:pt x="2847514" y="30003"/>
                </a:lnTo>
                <a:lnTo>
                  <a:pt x="2722080" y="20137"/>
                </a:lnTo>
                <a:lnTo>
                  <a:pt x="2550492" y="9507"/>
                </a:lnTo>
                <a:lnTo>
                  <a:pt x="2375916" y="1868"/>
                </a:lnTo>
                <a:lnTo>
                  <a:pt x="2305054" y="0"/>
                </a:lnTo>
                <a:close/>
              </a:path>
            </a:pathLst>
          </a:custGeom>
          <a:solidFill>
            <a:srgbClr val="E2AD98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2235200" y="250825"/>
            <a:ext cx="317286" cy="193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06400" y="174625"/>
            <a:ext cx="3733800" cy="28007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6600" b="1" dirty="0">
                <a:solidFill>
                  <a:schemeClr val="bg1"/>
                </a:solidFill>
                <a:latin typeface="Andalus" panose="02020603050405020304" pitchFamily="18" charset="-78"/>
              </a:rPr>
              <a:t>لعبة</a:t>
            </a:r>
          </a:p>
          <a:p>
            <a:pPr algn="ctr"/>
            <a:r>
              <a:rPr lang="ar-SA" sz="6600" b="1" dirty="0">
                <a:solidFill>
                  <a:schemeClr val="bg1"/>
                </a:solidFill>
                <a:latin typeface="Andalus" panose="02020603050405020304" pitchFamily="18" charset="-78"/>
              </a:rPr>
              <a:t> أو نشاط</a:t>
            </a:r>
            <a:r>
              <a:rPr lang="ar-SA" sz="6000" b="1" dirty="0">
                <a:solidFill>
                  <a:schemeClr val="bg1"/>
                </a:solidFill>
                <a:latin typeface="Andalus" panose="02020603050405020304" pitchFamily="18" charset="-78"/>
              </a:rPr>
              <a:t> </a:t>
            </a:r>
          </a:p>
          <a:p>
            <a:pPr algn="ctr"/>
            <a:r>
              <a:rPr lang="ar-SA" sz="4400" b="1" dirty="0">
                <a:solidFill>
                  <a:schemeClr val="bg1"/>
                </a:solidFill>
                <a:latin typeface="Andalus" panose="02020603050405020304" pitchFamily="18" charset="-78"/>
              </a:rPr>
              <a:t>مفضل لديّ....</a:t>
            </a:r>
            <a:endParaRPr lang="he-IL" sz="4400" b="1" dirty="0">
              <a:solidFill>
                <a:schemeClr val="bg1"/>
              </a:solidFill>
              <a:latin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587437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6400" y="403225"/>
            <a:ext cx="3663315" cy="2493645"/>
          </a:xfrm>
          <a:custGeom>
            <a:avLst/>
            <a:gdLst/>
            <a:ahLst/>
            <a:cxnLst/>
            <a:rect l="l" t="t" r="r" b="b"/>
            <a:pathLst>
              <a:path w="3663315" h="2493645">
                <a:moveTo>
                  <a:pt x="163007" y="97534"/>
                </a:moveTo>
                <a:lnTo>
                  <a:pt x="93567" y="114906"/>
                </a:lnTo>
                <a:lnTo>
                  <a:pt x="65958" y="151577"/>
                </a:lnTo>
                <a:lnTo>
                  <a:pt x="46470" y="218948"/>
                </a:lnTo>
                <a:lnTo>
                  <a:pt x="42741" y="265833"/>
                </a:lnTo>
                <a:lnTo>
                  <a:pt x="39392" y="327450"/>
                </a:lnTo>
                <a:lnTo>
                  <a:pt x="37514" y="366146"/>
                </a:lnTo>
                <a:lnTo>
                  <a:pt x="35523" y="409558"/>
                </a:lnTo>
                <a:lnTo>
                  <a:pt x="33438" y="457283"/>
                </a:lnTo>
                <a:lnTo>
                  <a:pt x="31278" y="508914"/>
                </a:lnTo>
                <a:lnTo>
                  <a:pt x="29060" y="564047"/>
                </a:lnTo>
                <a:lnTo>
                  <a:pt x="26802" y="622275"/>
                </a:lnTo>
                <a:lnTo>
                  <a:pt x="24522" y="683194"/>
                </a:lnTo>
                <a:lnTo>
                  <a:pt x="22240" y="746398"/>
                </a:lnTo>
                <a:lnTo>
                  <a:pt x="19971" y="811482"/>
                </a:lnTo>
                <a:lnTo>
                  <a:pt x="17736" y="878040"/>
                </a:lnTo>
                <a:lnTo>
                  <a:pt x="15551" y="945667"/>
                </a:lnTo>
                <a:lnTo>
                  <a:pt x="13435" y="1013958"/>
                </a:lnTo>
                <a:lnTo>
                  <a:pt x="11406" y="1082507"/>
                </a:lnTo>
                <a:lnTo>
                  <a:pt x="9482" y="1150909"/>
                </a:lnTo>
                <a:lnTo>
                  <a:pt x="7646" y="1220198"/>
                </a:lnTo>
                <a:lnTo>
                  <a:pt x="6022" y="1285651"/>
                </a:lnTo>
                <a:lnTo>
                  <a:pt x="4522" y="1351179"/>
                </a:lnTo>
                <a:lnTo>
                  <a:pt x="3199" y="1414939"/>
                </a:lnTo>
                <a:lnTo>
                  <a:pt x="2071" y="1476526"/>
                </a:lnTo>
                <a:lnTo>
                  <a:pt x="1158" y="1535533"/>
                </a:lnTo>
                <a:lnTo>
                  <a:pt x="475" y="1591555"/>
                </a:lnTo>
                <a:lnTo>
                  <a:pt x="43" y="1644187"/>
                </a:lnTo>
                <a:lnTo>
                  <a:pt x="0" y="1737660"/>
                </a:lnTo>
                <a:lnTo>
                  <a:pt x="425" y="1777690"/>
                </a:lnTo>
                <a:lnTo>
                  <a:pt x="4594" y="1880011"/>
                </a:lnTo>
                <a:lnTo>
                  <a:pt x="10803" y="1941474"/>
                </a:lnTo>
                <a:lnTo>
                  <a:pt x="19674" y="1997619"/>
                </a:lnTo>
                <a:lnTo>
                  <a:pt x="31086" y="2048967"/>
                </a:lnTo>
                <a:lnTo>
                  <a:pt x="44915" y="2096038"/>
                </a:lnTo>
                <a:lnTo>
                  <a:pt x="61037" y="2139354"/>
                </a:lnTo>
                <a:lnTo>
                  <a:pt x="79329" y="2179436"/>
                </a:lnTo>
                <a:lnTo>
                  <a:pt x="99668" y="2216806"/>
                </a:lnTo>
                <a:lnTo>
                  <a:pt x="121930" y="2251983"/>
                </a:lnTo>
                <a:lnTo>
                  <a:pt x="145993" y="2285490"/>
                </a:lnTo>
                <a:lnTo>
                  <a:pt x="171732" y="2317847"/>
                </a:lnTo>
                <a:lnTo>
                  <a:pt x="199025" y="2349576"/>
                </a:lnTo>
                <a:lnTo>
                  <a:pt x="241774" y="2392384"/>
                </a:lnTo>
                <a:lnTo>
                  <a:pt x="285098" y="2425872"/>
                </a:lnTo>
                <a:lnTo>
                  <a:pt x="328953" y="2451153"/>
                </a:lnTo>
                <a:lnTo>
                  <a:pt x="373297" y="2469342"/>
                </a:lnTo>
                <a:lnTo>
                  <a:pt x="418085" y="2481553"/>
                </a:lnTo>
                <a:lnTo>
                  <a:pt x="463274" y="2488899"/>
                </a:lnTo>
                <a:lnTo>
                  <a:pt x="508821" y="2492494"/>
                </a:lnTo>
                <a:lnTo>
                  <a:pt x="554682" y="2493453"/>
                </a:lnTo>
                <a:lnTo>
                  <a:pt x="647173" y="2491917"/>
                </a:lnTo>
                <a:lnTo>
                  <a:pt x="693716" y="2491651"/>
                </a:lnTo>
                <a:lnTo>
                  <a:pt x="746358" y="2490215"/>
                </a:lnTo>
                <a:lnTo>
                  <a:pt x="798385" y="2485438"/>
                </a:lnTo>
                <a:lnTo>
                  <a:pt x="850005" y="2478148"/>
                </a:lnTo>
                <a:lnTo>
                  <a:pt x="901426" y="2469174"/>
                </a:lnTo>
                <a:lnTo>
                  <a:pt x="1004499" y="2449494"/>
                </a:lnTo>
                <a:lnTo>
                  <a:pt x="1056567" y="2440444"/>
                </a:lnTo>
                <a:lnTo>
                  <a:pt x="1118349" y="2435090"/>
                </a:lnTo>
                <a:lnTo>
                  <a:pt x="1228482" y="2429983"/>
                </a:lnTo>
                <a:lnTo>
                  <a:pt x="2067081" y="2412572"/>
                </a:lnTo>
                <a:lnTo>
                  <a:pt x="2514973" y="2410176"/>
                </a:lnTo>
                <a:lnTo>
                  <a:pt x="2546984" y="2409982"/>
                </a:lnTo>
                <a:lnTo>
                  <a:pt x="2599742" y="2408659"/>
                </a:lnTo>
                <a:lnTo>
                  <a:pt x="2653534" y="2406442"/>
                </a:lnTo>
                <a:lnTo>
                  <a:pt x="2708121" y="2403451"/>
                </a:lnTo>
                <a:lnTo>
                  <a:pt x="2818714" y="2395616"/>
                </a:lnTo>
                <a:lnTo>
                  <a:pt x="3244686" y="2356910"/>
                </a:lnTo>
                <a:lnTo>
                  <a:pt x="3292114" y="2353192"/>
                </a:lnTo>
                <a:lnTo>
                  <a:pt x="3337445" y="2350117"/>
                </a:lnTo>
                <a:lnTo>
                  <a:pt x="3380440" y="2347803"/>
                </a:lnTo>
                <a:lnTo>
                  <a:pt x="3420857" y="2346369"/>
                </a:lnTo>
                <a:lnTo>
                  <a:pt x="3458455" y="2345931"/>
                </a:lnTo>
                <a:lnTo>
                  <a:pt x="3479031" y="2342700"/>
                </a:lnTo>
                <a:lnTo>
                  <a:pt x="3515219" y="2317607"/>
                </a:lnTo>
                <a:lnTo>
                  <a:pt x="3545275" y="2270151"/>
                </a:lnTo>
                <a:lnTo>
                  <a:pt x="3569778" y="2203307"/>
                </a:lnTo>
                <a:lnTo>
                  <a:pt x="3580131" y="2163544"/>
                </a:lnTo>
                <a:lnTo>
                  <a:pt x="3589313" y="2120050"/>
                </a:lnTo>
                <a:lnTo>
                  <a:pt x="3597398" y="2073197"/>
                </a:lnTo>
                <a:lnTo>
                  <a:pt x="3604460" y="2023357"/>
                </a:lnTo>
                <a:lnTo>
                  <a:pt x="3610570" y="1970901"/>
                </a:lnTo>
                <a:lnTo>
                  <a:pt x="3615801" y="1916201"/>
                </a:lnTo>
                <a:lnTo>
                  <a:pt x="3620226" y="1859630"/>
                </a:lnTo>
                <a:lnTo>
                  <a:pt x="3623918" y="1801560"/>
                </a:lnTo>
                <a:lnTo>
                  <a:pt x="3626949" y="1742362"/>
                </a:lnTo>
                <a:lnTo>
                  <a:pt x="3629393" y="1682408"/>
                </a:lnTo>
                <a:lnTo>
                  <a:pt x="3631321" y="1622070"/>
                </a:lnTo>
                <a:lnTo>
                  <a:pt x="3632807" y="1561720"/>
                </a:lnTo>
                <a:lnTo>
                  <a:pt x="3633924" y="1501730"/>
                </a:lnTo>
                <a:lnTo>
                  <a:pt x="3634744" y="1442472"/>
                </a:lnTo>
                <a:lnTo>
                  <a:pt x="3635339" y="1384318"/>
                </a:lnTo>
                <a:lnTo>
                  <a:pt x="3635783" y="1327640"/>
                </a:lnTo>
                <a:lnTo>
                  <a:pt x="3636520" y="1218759"/>
                </a:lnTo>
                <a:lnTo>
                  <a:pt x="3636934" y="1170179"/>
                </a:lnTo>
                <a:lnTo>
                  <a:pt x="3637500" y="1123123"/>
                </a:lnTo>
                <a:lnTo>
                  <a:pt x="3638278" y="1079402"/>
                </a:lnTo>
                <a:lnTo>
                  <a:pt x="3639341" y="1039388"/>
                </a:lnTo>
                <a:lnTo>
                  <a:pt x="3642613" y="971971"/>
                </a:lnTo>
                <a:lnTo>
                  <a:pt x="3649542" y="900295"/>
                </a:lnTo>
                <a:lnTo>
                  <a:pt x="3653672" y="852778"/>
                </a:lnTo>
                <a:lnTo>
                  <a:pt x="3657233" y="803226"/>
                </a:lnTo>
                <a:lnTo>
                  <a:pt x="3660100" y="752102"/>
                </a:lnTo>
                <a:lnTo>
                  <a:pt x="3662146" y="699873"/>
                </a:lnTo>
                <a:lnTo>
                  <a:pt x="3663246" y="647002"/>
                </a:lnTo>
                <a:lnTo>
                  <a:pt x="3663275" y="593954"/>
                </a:lnTo>
                <a:lnTo>
                  <a:pt x="3662108" y="541193"/>
                </a:lnTo>
                <a:lnTo>
                  <a:pt x="3659619" y="489185"/>
                </a:lnTo>
                <a:lnTo>
                  <a:pt x="3655682" y="438393"/>
                </a:lnTo>
                <a:lnTo>
                  <a:pt x="3650173" y="389283"/>
                </a:lnTo>
                <a:lnTo>
                  <a:pt x="3642966" y="342319"/>
                </a:lnTo>
                <a:lnTo>
                  <a:pt x="3633936" y="297965"/>
                </a:lnTo>
                <a:lnTo>
                  <a:pt x="3622956" y="256686"/>
                </a:lnTo>
                <a:lnTo>
                  <a:pt x="3609887" y="218922"/>
                </a:lnTo>
                <a:lnTo>
                  <a:pt x="3579455" y="182414"/>
                </a:lnTo>
                <a:lnTo>
                  <a:pt x="3521604" y="150046"/>
                </a:lnTo>
                <a:lnTo>
                  <a:pt x="3483789" y="135350"/>
                </a:lnTo>
                <a:lnTo>
                  <a:pt x="3440788" y="121606"/>
                </a:lnTo>
                <a:lnTo>
                  <a:pt x="3393154" y="108785"/>
                </a:lnTo>
                <a:lnTo>
                  <a:pt x="3349894" y="98806"/>
                </a:lnTo>
                <a:lnTo>
                  <a:pt x="199762" y="98806"/>
                </a:lnTo>
                <a:lnTo>
                  <a:pt x="163007" y="97534"/>
                </a:lnTo>
                <a:close/>
              </a:path>
              <a:path w="3663315" h="2493645">
                <a:moveTo>
                  <a:pt x="2514973" y="2410176"/>
                </a:moveTo>
                <a:lnTo>
                  <a:pt x="2453687" y="2410176"/>
                </a:lnTo>
                <a:lnTo>
                  <a:pt x="2495503" y="2410294"/>
                </a:lnTo>
                <a:lnTo>
                  <a:pt x="2514973" y="2410176"/>
                </a:lnTo>
                <a:close/>
              </a:path>
              <a:path w="3663315" h="2493645">
                <a:moveTo>
                  <a:pt x="2305054" y="0"/>
                </a:moveTo>
                <a:lnTo>
                  <a:pt x="2286538" y="86"/>
                </a:lnTo>
                <a:lnTo>
                  <a:pt x="2227488" y="1797"/>
                </a:lnTo>
                <a:lnTo>
                  <a:pt x="1186074" y="49231"/>
                </a:lnTo>
                <a:lnTo>
                  <a:pt x="1082255" y="53940"/>
                </a:lnTo>
                <a:lnTo>
                  <a:pt x="459563" y="92236"/>
                </a:lnTo>
                <a:lnTo>
                  <a:pt x="355691" y="96279"/>
                </a:lnTo>
                <a:lnTo>
                  <a:pt x="251757" y="98507"/>
                </a:lnTo>
                <a:lnTo>
                  <a:pt x="199762" y="98806"/>
                </a:lnTo>
                <a:lnTo>
                  <a:pt x="3349894" y="98806"/>
                </a:lnTo>
                <a:lnTo>
                  <a:pt x="3286208" y="85791"/>
                </a:lnTo>
                <a:lnTo>
                  <a:pt x="3228006" y="75559"/>
                </a:lnTo>
                <a:lnTo>
                  <a:pt x="3167389" y="66130"/>
                </a:lnTo>
                <a:lnTo>
                  <a:pt x="3104914" y="57476"/>
                </a:lnTo>
                <a:lnTo>
                  <a:pt x="3041134" y="49566"/>
                </a:lnTo>
                <a:lnTo>
                  <a:pt x="2976604" y="42370"/>
                </a:lnTo>
                <a:lnTo>
                  <a:pt x="2847514" y="30003"/>
                </a:lnTo>
                <a:lnTo>
                  <a:pt x="2722080" y="20137"/>
                </a:lnTo>
                <a:lnTo>
                  <a:pt x="2550492" y="9507"/>
                </a:lnTo>
                <a:lnTo>
                  <a:pt x="2375916" y="1868"/>
                </a:lnTo>
                <a:lnTo>
                  <a:pt x="2305054" y="0"/>
                </a:lnTo>
                <a:close/>
              </a:path>
            </a:pathLst>
          </a:custGeom>
          <a:solidFill>
            <a:srgbClr val="E2B1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049409" y="568457"/>
            <a:ext cx="317286" cy="193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11200" y="631825"/>
            <a:ext cx="3200400" cy="227754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b="1" dirty="0">
                <a:solidFill>
                  <a:schemeClr val="bg1"/>
                </a:solidFill>
              </a:rPr>
              <a:t>عندما استيقظت </a:t>
            </a:r>
            <a:r>
              <a:rPr lang="ar-SA" sz="5400" b="1" dirty="0">
                <a:solidFill>
                  <a:schemeClr val="bg1"/>
                </a:solidFill>
              </a:rPr>
              <a:t>صبــاحًا</a:t>
            </a:r>
          </a:p>
          <a:p>
            <a:pPr algn="ctr"/>
            <a:r>
              <a:rPr lang="ar-SA" sz="4400" b="1" dirty="0">
                <a:solidFill>
                  <a:schemeClr val="bg1"/>
                </a:solidFill>
              </a:rPr>
              <a:t>شعرتُ...</a:t>
            </a:r>
            <a:endParaRPr lang="he-IL" sz="4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6400" y="403225"/>
            <a:ext cx="3663315" cy="2493645"/>
          </a:xfrm>
          <a:custGeom>
            <a:avLst/>
            <a:gdLst/>
            <a:ahLst/>
            <a:cxnLst/>
            <a:rect l="l" t="t" r="r" b="b"/>
            <a:pathLst>
              <a:path w="3663315" h="2493645">
                <a:moveTo>
                  <a:pt x="163007" y="97534"/>
                </a:moveTo>
                <a:lnTo>
                  <a:pt x="93567" y="114906"/>
                </a:lnTo>
                <a:lnTo>
                  <a:pt x="65958" y="151577"/>
                </a:lnTo>
                <a:lnTo>
                  <a:pt x="46470" y="218948"/>
                </a:lnTo>
                <a:lnTo>
                  <a:pt x="42741" y="265833"/>
                </a:lnTo>
                <a:lnTo>
                  <a:pt x="39392" y="327450"/>
                </a:lnTo>
                <a:lnTo>
                  <a:pt x="37514" y="366146"/>
                </a:lnTo>
                <a:lnTo>
                  <a:pt x="35523" y="409558"/>
                </a:lnTo>
                <a:lnTo>
                  <a:pt x="33438" y="457283"/>
                </a:lnTo>
                <a:lnTo>
                  <a:pt x="31278" y="508914"/>
                </a:lnTo>
                <a:lnTo>
                  <a:pt x="29060" y="564047"/>
                </a:lnTo>
                <a:lnTo>
                  <a:pt x="26802" y="622275"/>
                </a:lnTo>
                <a:lnTo>
                  <a:pt x="24522" y="683194"/>
                </a:lnTo>
                <a:lnTo>
                  <a:pt x="22240" y="746398"/>
                </a:lnTo>
                <a:lnTo>
                  <a:pt x="19971" y="811482"/>
                </a:lnTo>
                <a:lnTo>
                  <a:pt x="17736" y="878040"/>
                </a:lnTo>
                <a:lnTo>
                  <a:pt x="15551" y="945667"/>
                </a:lnTo>
                <a:lnTo>
                  <a:pt x="13435" y="1013958"/>
                </a:lnTo>
                <a:lnTo>
                  <a:pt x="11406" y="1082507"/>
                </a:lnTo>
                <a:lnTo>
                  <a:pt x="9482" y="1150909"/>
                </a:lnTo>
                <a:lnTo>
                  <a:pt x="7646" y="1220198"/>
                </a:lnTo>
                <a:lnTo>
                  <a:pt x="6022" y="1285651"/>
                </a:lnTo>
                <a:lnTo>
                  <a:pt x="4522" y="1351179"/>
                </a:lnTo>
                <a:lnTo>
                  <a:pt x="3199" y="1414939"/>
                </a:lnTo>
                <a:lnTo>
                  <a:pt x="2071" y="1476526"/>
                </a:lnTo>
                <a:lnTo>
                  <a:pt x="1158" y="1535533"/>
                </a:lnTo>
                <a:lnTo>
                  <a:pt x="475" y="1591555"/>
                </a:lnTo>
                <a:lnTo>
                  <a:pt x="43" y="1644187"/>
                </a:lnTo>
                <a:lnTo>
                  <a:pt x="0" y="1737660"/>
                </a:lnTo>
                <a:lnTo>
                  <a:pt x="425" y="1777690"/>
                </a:lnTo>
                <a:lnTo>
                  <a:pt x="4594" y="1880011"/>
                </a:lnTo>
                <a:lnTo>
                  <a:pt x="10803" y="1941474"/>
                </a:lnTo>
                <a:lnTo>
                  <a:pt x="19674" y="1997619"/>
                </a:lnTo>
                <a:lnTo>
                  <a:pt x="31086" y="2048967"/>
                </a:lnTo>
                <a:lnTo>
                  <a:pt x="44915" y="2096038"/>
                </a:lnTo>
                <a:lnTo>
                  <a:pt x="61037" y="2139354"/>
                </a:lnTo>
                <a:lnTo>
                  <a:pt x="79329" y="2179436"/>
                </a:lnTo>
                <a:lnTo>
                  <a:pt x="99668" y="2216806"/>
                </a:lnTo>
                <a:lnTo>
                  <a:pt x="121930" y="2251983"/>
                </a:lnTo>
                <a:lnTo>
                  <a:pt x="145993" y="2285490"/>
                </a:lnTo>
                <a:lnTo>
                  <a:pt x="171732" y="2317847"/>
                </a:lnTo>
                <a:lnTo>
                  <a:pt x="199025" y="2349576"/>
                </a:lnTo>
                <a:lnTo>
                  <a:pt x="241774" y="2392384"/>
                </a:lnTo>
                <a:lnTo>
                  <a:pt x="285098" y="2425872"/>
                </a:lnTo>
                <a:lnTo>
                  <a:pt x="328953" y="2451153"/>
                </a:lnTo>
                <a:lnTo>
                  <a:pt x="373297" y="2469342"/>
                </a:lnTo>
                <a:lnTo>
                  <a:pt x="418085" y="2481553"/>
                </a:lnTo>
                <a:lnTo>
                  <a:pt x="463274" y="2488899"/>
                </a:lnTo>
                <a:lnTo>
                  <a:pt x="508821" y="2492494"/>
                </a:lnTo>
                <a:lnTo>
                  <a:pt x="554682" y="2493453"/>
                </a:lnTo>
                <a:lnTo>
                  <a:pt x="647173" y="2491917"/>
                </a:lnTo>
                <a:lnTo>
                  <a:pt x="693716" y="2491651"/>
                </a:lnTo>
                <a:lnTo>
                  <a:pt x="746358" y="2490215"/>
                </a:lnTo>
                <a:lnTo>
                  <a:pt x="798385" y="2485438"/>
                </a:lnTo>
                <a:lnTo>
                  <a:pt x="850005" y="2478148"/>
                </a:lnTo>
                <a:lnTo>
                  <a:pt x="901426" y="2469174"/>
                </a:lnTo>
                <a:lnTo>
                  <a:pt x="1004499" y="2449494"/>
                </a:lnTo>
                <a:lnTo>
                  <a:pt x="1056567" y="2440444"/>
                </a:lnTo>
                <a:lnTo>
                  <a:pt x="1118349" y="2435090"/>
                </a:lnTo>
                <a:lnTo>
                  <a:pt x="1228482" y="2429983"/>
                </a:lnTo>
                <a:lnTo>
                  <a:pt x="2067081" y="2412572"/>
                </a:lnTo>
                <a:lnTo>
                  <a:pt x="2514973" y="2410176"/>
                </a:lnTo>
                <a:lnTo>
                  <a:pt x="2546984" y="2409982"/>
                </a:lnTo>
                <a:lnTo>
                  <a:pt x="2599742" y="2408659"/>
                </a:lnTo>
                <a:lnTo>
                  <a:pt x="2653534" y="2406442"/>
                </a:lnTo>
                <a:lnTo>
                  <a:pt x="2708121" y="2403451"/>
                </a:lnTo>
                <a:lnTo>
                  <a:pt x="2818714" y="2395616"/>
                </a:lnTo>
                <a:lnTo>
                  <a:pt x="3244686" y="2356910"/>
                </a:lnTo>
                <a:lnTo>
                  <a:pt x="3292114" y="2353192"/>
                </a:lnTo>
                <a:lnTo>
                  <a:pt x="3337445" y="2350117"/>
                </a:lnTo>
                <a:lnTo>
                  <a:pt x="3380440" y="2347803"/>
                </a:lnTo>
                <a:lnTo>
                  <a:pt x="3420857" y="2346369"/>
                </a:lnTo>
                <a:lnTo>
                  <a:pt x="3458455" y="2345931"/>
                </a:lnTo>
                <a:lnTo>
                  <a:pt x="3479031" y="2342700"/>
                </a:lnTo>
                <a:lnTo>
                  <a:pt x="3515219" y="2317607"/>
                </a:lnTo>
                <a:lnTo>
                  <a:pt x="3545275" y="2270151"/>
                </a:lnTo>
                <a:lnTo>
                  <a:pt x="3569778" y="2203307"/>
                </a:lnTo>
                <a:lnTo>
                  <a:pt x="3580131" y="2163544"/>
                </a:lnTo>
                <a:lnTo>
                  <a:pt x="3589313" y="2120050"/>
                </a:lnTo>
                <a:lnTo>
                  <a:pt x="3597398" y="2073197"/>
                </a:lnTo>
                <a:lnTo>
                  <a:pt x="3604460" y="2023357"/>
                </a:lnTo>
                <a:lnTo>
                  <a:pt x="3610570" y="1970901"/>
                </a:lnTo>
                <a:lnTo>
                  <a:pt x="3615801" y="1916201"/>
                </a:lnTo>
                <a:lnTo>
                  <a:pt x="3620226" y="1859630"/>
                </a:lnTo>
                <a:lnTo>
                  <a:pt x="3623918" y="1801560"/>
                </a:lnTo>
                <a:lnTo>
                  <a:pt x="3626949" y="1742362"/>
                </a:lnTo>
                <a:lnTo>
                  <a:pt x="3629393" y="1682408"/>
                </a:lnTo>
                <a:lnTo>
                  <a:pt x="3631321" y="1622070"/>
                </a:lnTo>
                <a:lnTo>
                  <a:pt x="3632807" y="1561720"/>
                </a:lnTo>
                <a:lnTo>
                  <a:pt x="3633924" y="1501730"/>
                </a:lnTo>
                <a:lnTo>
                  <a:pt x="3634744" y="1442472"/>
                </a:lnTo>
                <a:lnTo>
                  <a:pt x="3635339" y="1384318"/>
                </a:lnTo>
                <a:lnTo>
                  <a:pt x="3635783" y="1327640"/>
                </a:lnTo>
                <a:lnTo>
                  <a:pt x="3636520" y="1218759"/>
                </a:lnTo>
                <a:lnTo>
                  <a:pt x="3636934" y="1170179"/>
                </a:lnTo>
                <a:lnTo>
                  <a:pt x="3637500" y="1123123"/>
                </a:lnTo>
                <a:lnTo>
                  <a:pt x="3638278" y="1079402"/>
                </a:lnTo>
                <a:lnTo>
                  <a:pt x="3639341" y="1039388"/>
                </a:lnTo>
                <a:lnTo>
                  <a:pt x="3642613" y="971971"/>
                </a:lnTo>
                <a:lnTo>
                  <a:pt x="3649542" y="900295"/>
                </a:lnTo>
                <a:lnTo>
                  <a:pt x="3653672" y="852778"/>
                </a:lnTo>
                <a:lnTo>
                  <a:pt x="3657233" y="803226"/>
                </a:lnTo>
                <a:lnTo>
                  <a:pt x="3660100" y="752102"/>
                </a:lnTo>
                <a:lnTo>
                  <a:pt x="3662146" y="699873"/>
                </a:lnTo>
                <a:lnTo>
                  <a:pt x="3663246" y="647002"/>
                </a:lnTo>
                <a:lnTo>
                  <a:pt x="3663275" y="593954"/>
                </a:lnTo>
                <a:lnTo>
                  <a:pt x="3662108" y="541193"/>
                </a:lnTo>
                <a:lnTo>
                  <a:pt x="3659619" y="489185"/>
                </a:lnTo>
                <a:lnTo>
                  <a:pt x="3655682" y="438393"/>
                </a:lnTo>
                <a:lnTo>
                  <a:pt x="3650173" y="389283"/>
                </a:lnTo>
                <a:lnTo>
                  <a:pt x="3642966" y="342319"/>
                </a:lnTo>
                <a:lnTo>
                  <a:pt x="3633936" y="297965"/>
                </a:lnTo>
                <a:lnTo>
                  <a:pt x="3622956" y="256686"/>
                </a:lnTo>
                <a:lnTo>
                  <a:pt x="3609887" y="218922"/>
                </a:lnTo>
                <a:lnTo>
                  <a:pt x="3579455" y="182414"/>
                </a:lnTo>
                <a:lnTo>
                  <a:pt x="3521604" y="150046"/>
                </a:lnTo>
                <a:lnTo>
                  <a:pt x="3483789" y="135350"/>
                </a:lnTo>
                <a:lnTo>
                  <a:pt x="3440788" y="121606"/>
                </a:lnTo>
                <a:lnTo>
                  <a:pt x="3393154" y="108785"/>
                </a:lnTo>
                <a:lnTo>
                  <a:pt x="3349894" y="98806"/>
                </a:lnTo>
                <a:lnTo>
                  <a:pt x="199762" y="98806"/>
                </a:lnTo>
                <a:lnTo>
                  <a:pt x="163007" y="97534"/>
                </a:lnTo>
                <a:close/>
              </a:path>
              <a:path w="3663315" h="2493645">
                <a:moveTo>
                  <a:pt x="2514973" y="2410176"/>
                </a:moveTo>
                <a:lnTo>
                  <a:pt x="2453687" y="2410176"/>
                </a:lnTo>
                <a:lnTo>
                  <a:pt x="2495503" y="2410294"/>
                </a:lnTo>
                <a:lnTo>
                  <a:pt x="2514973" y="2410176"/>
                </a:lnTo>
                <a:close/>
              </a:path>
              <a:path w="3663315" h="2493645">
                <a:moveTo>
                  <a:pt x="2305054" y="0"/>
                </a:moveTo>
                <a:lnTo>
                  <a:pt x="2286538" y="86"/>
                </a:lnTo>
                <a:lnTo>
                  <a:pt x="2227488" y="1797"/>
                </a:lnTo>
                <a:lnTo>
                  <a:pt x="1186074" y="49231"/>
                </a:lnTo>
                <a:lnTo>
                  <a:pt x="1082255" y="53940"/>
                </a:lnTo>
                <a:lnTo>
                  <a:pt x="459563" y="92236"/>
                </a:lnTo>
                <a:lnTo>
                  <a:pt x="355691" y="96279"/>
                </a:lnTo>
                <a:lnTo>
                  <a:pt x="251757" y="98507"/>
                </a:lnTo>
                <a:lnTo>
                  <a:pt x="199762" y="98806"/>
                </a:lnTo>
                <a:lnTo>
                  <a:pt x="3349894" y="98806"/>
                </a:lnTo>
                <a:lnTo>
                  <a:pt x="3286208" y="85791"/>
                </a:lnTo>
                <a:lnTo>
                  <a:pt x="3228006" y="75559"/>
                </a:lnTo>
                <a:lnTo>
                  <a:pt x="3167389" y="66130"/>
                </a:lnTo>
                <a:lnTo>
                  <a:pt x="3104914" y="57476"/>
                </a:lnTo>
                <a:lnTo>
                  <a:pt x="3041134" y="49566"/>
                </a:lnTo>
                <a:lnTo>
                  <a:pt x="2976604" y="42370"/>
                </a:lnTo>
                <a:lnTo>
                  <a:pt x="2847514" y="30003"/>
                </a:lnTo>
                <a:lnTo>
                  <a:pt x="2722080" y="20137"/>
                </a:lnTo>
                <a:lnTo>
                  <a:pt x="2550492" y="9507"/>
                </a:lnTo>
                <a:lnTo>
                  <a:pt x="2375916" y="1868"/>
                </a:lnTo>
                <a:lnTo>
                  <a:pt x="2305054" y="0"/>
                </a:lnTo>
                <a:close/>
              </a:path>
            </a:pathLst>
          </a:custGeom>
          <a:solidFill>
            <a:srgbClr val="E2B1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311400" y="479425"/>
            <a:ext cx="317286" cy="193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82600" y="479425"/>
            <a:ext cx="3352800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6000" b="1" dirty="0">
                <a:solidFill>
                  <a:schemeClr val="bg1"/>
                </a:solidFill>
              </a:rPr>
              <a:t>أحد الأشياء </a:t>
            </a:r>
          </a:p>
          <a:p>
            <a:pPr algn="ctr"/>
            <a:r>
              <a:rPr lang="ar-SA" sz="6000" b="1" dirty="0">
                <a:solidFill>
                  <a:schemeClr val="bg1"/>
                </a:solidFill>
              </a:rPr>
              <a:t>التي </a:t>
            </a:r>
            <a:r>
              <a:rPr lang="ar-SA" sz="5400" b="1" dirty="0">
                <a:solidFill>
                  <a:schemeClr val="bg1"/>
                </a:solidFill>
              </a:rPr>
              <a:t>أفتقدها</a:t>
            </a:r>
            <a:r>
              <a:rPr lang="ar-SA" sz="4000" b="1" dirty="0">
                <a:solidFill>
                  <a:schemeClr val="bg1"/>
                </a:solidFill>
              </a:rPr>
              <a:t>...</a:t>
            </a:r>
            <a:endParaRPr lang="he-IL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3426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6400" y="403225"/>
            <a:ext cx="3663315" cy="2493645"/>
          </a:xfrm>
          <a:custGeom>
            <a:avLst/>
            <a:gdLst/>
            <a:ahLst/>
            <a:cxnLst/>
            <a:rect l="l" t="t" r="r" b="b"/>
            <a:pathLst>
              <a:path w="3663315" h="2493645">
                <a:moveTo>
                  <a:pt x="163007" y="97534"/>
                </a:moveTo>
                <a:lnTo>
                  <a:pt x="93567" y="114906"/>
                </a:lnTo>
                <a:lnTo>
                  <a:pt x="65958" y="151577"/>
                </a:lnTo>
                <a:lnTo>
                  <a:pt x="46470" y="218948"/>
                </a:lnTo>
                <a:lnTo>
                  <a:pt x="42741" y="265833"/>
                </a:lnTo>
                <a:lnTo>
                  <a:pt x="39392" y="327450"/>
                </a:lnTo>
                <a:lnTo>
                  <a:pt x="37514" y="366146"/>
                </a:lnTo>
                <a:lnTo>
                  <a:pt x="35523" y="409558"/>
                </a:lnTo>
                <a:lnTo>
                  <a:pt x="33438" y="457283"/>
                </a:lnTo>
                <a:lnTo>
                  <a:pt x="31278" y="508914"/>
                </a:lnTo>
                <a:lnTo>
                  <a:pt x="29060" y="564047"/>
                </a:lnTo>
                <a:lnTo>
                  <a:pt x="26802" y="622275"/>
                </a:lnTo>
                <a:lnTo>
                  <a:pt x="24522" y="683194"/>
                </a:lnTo>
                <a:lnTo>
                  <a:pt x="22240" y="746398"/>
                </a:lnTo>
                <a:lnTo>
                  <a:pt x="19971" y="811482"/>
                </a:lnTo>
                <a:lnTo>
                  <a:pt x="17736" y="878040"/>
                </a:lnTo>
                <a:lnTo>
                  <a:pt x="15551" y="945667"/>
                </a:lnTo>
                <a:lnTo>
                  <a:pt x="13435" y="1013958"/>
                </a:lnTo>
                <a:lnTo>
                  <a:pt x="11406" y="1082507"/>
                </a:lnTo>
                <a:lnTo>
                  <a:pt x="9482" y="1150909"/>
                </a:lnTo>
                <a:lnTo>
                  <a:pt x="7646" y="1220198"/>
                </a:lnTo>
                <a:lnTo>
                  <a:pt x="6022" y="1285651"/>
                </a:lnTo>
                <a:lnTo>
                  <a:pt x="4522" y="1351179"/>
                </a:lnTo>
                <a:lnTo>
                  <a:pt x="3199" y="1414939"/>
                </a:lnTo>
                <a:lnTo>
                  <a:pt x="2071" y="1476526"/>
                </a:lnTo>
                <a:lnTo>
                  <a:pt x="1158" y="1535533"/>
                </a:lnTo>
                <a:lnTo>
                  <a:pt x="475" y="1591555"/>
                </a:lnTo>
                <a:lnTo>
                  <a:pt x="43" y="1644187"/>
                </a:lnTo>
                <a:lnTo>
                  <a:pt x="0" y="1737660"/>
                </a:lnTo>
                <a:lnTo>
                  <a:pt x="425" y="1777690"/>
                </a:lnTo>
                <a:lnTo>
                  <a:pt x="4594" y="1880011"/>
                </a:lnTo>
                <a:lnTo>
                  <a:pt x="10803" y="1941474"/>
                </a:lnTo>
                <a:lnTo>
                  <a:pt x="19674" y="1997619"/>
                </a:lnTo>
                <a:lnTo>
                  <a:pt x="31086" y="2048967"/>
                </a:lnTo>
                <a:lnTo>
                  <a:pt x="44915" y="2096038"/>
                </a:lnTo>
                <a:lnTo>
                  <a:pt x="61037" y="2139354"/>
                </a:lnTo>
                <a:lnTo>
                  <a:pt x="79329" y="2179436"/>
                </a:lnTo>
                <a:lnTo>
                  <a:pt x="99668" y="2216806"/>
                </a:lnTo>
                <a:lnTo>
                  <a:pt x="121930" y="2251983"/>
                </a:lnTo>
                <a:lnTo>
                  <a:pt x="145993" y="2285490"/>
                </a:lnTo>
                <a:lnTo>
                  <a:pt x="171732" y="2317847"/>
                </a:lnTo>
                <a:lnTo>
                  <a:pt x="199025" y="2349576"/>
                </a:lnTo>
                <a:lnTo>
                  <a:pt x="241774" y="2392384"/>
                </a:lnTo>
                <a:lnTo>
                  <a:pt x="285098" y="2425872"/>
                </a:lnTo>
                <a:lnTo>
                  <a:pt x="328953" y="2451153"/>
                </a:lnTo>
                <a:lnTo>
                  <a:pt x="373297" y="2469342"/>
                </a:lnTo>
                <a:lnTo>
                  <a:pt x="418085" y="2481553"/>
                </a:lnTo>
                <a:lnTo>
                  <a:pt x="463274" y="2488899"/>
                </a:lnTo>
                <a:lnTo>
                  <a:pt x="508821" y="2492494"/>
                </a:lnTo>
                <a:lnTo>
                  <a:pt x="554682" y="2493453"/>
                </a:lnTo>
                <a:lnTo>
                  <a:pt x="647173" y="2491917"/>
                </a:lnTo>
                <a:lnTo>
                  <a:pt x="693716" y="2491651"/>
                </a:lnTo>
                <a:lnTo>
                  <a:pt x="746358" y="2490215"/>
                </a:lnTo>
                <a:lnTo>
                  <a:pt x="798385" y="2485438"/>
                </a:lnTo>
                <a:lnTo>
                  <a:pt x="850005" y="2478148"/>
                </a:lnTo>
                <a:lnTo>
                  <a:pt x="901426" y="2469174"/>
                </a:lnTo>
                <a:lnTo>
                  <a:pt x="1004499" y="2449494"/>
                </a:lnTo>
                <a:lnTo>
                  <a:pt x="1056567" y="2440444"/>
                </a:lnTo>
                <a:lnTo>
                  <a:pt x="1118349" y="2435090"/>
                </a:lnTo>
                <a:lnTo>
                  <a:pt x="1228482" y="2429983"/>
                </a:lnTo>
                <a:lnTo>
                  <a:pt x="2067081" y="2412572"/>
                </a:lnTo>
                <a:lnTo>
                  <a:pt x="2514973" y="2410176"/>
                </a:lnTo>
                <a:lnTo>
                  <a:pt x="2546984" y="2409982"/>
                </a:lnTo>
                <a:lnTo>
                  <a:pt x="2599742" y="2408659"/>
                </a:lnTo>
                <a:lnTo>
                  <a:pt x="2653534" y="2406442"/>
                </a:lnTo>
                <a:lnTo>
                  <a:pt x="2708121" y="2403451"/>
                </a:lnTo>
                <a:lnTo>
                  <a:pt x="2818714" y="2395616"/>
                </a:lnTo>
                <a:lnTo>
                  <a:pt x="3244686" y="2356910"/>
                </a:lnTo>
                <a:lnTo>
                  <a:pt x="3292114" y="2353192"/>
                </a:lnTo>
                <a:lnTo>
                  <a:pt x="3337445" y="2350117"/>
                </a:lnTo>
                <a:lnTo>
                  <a:pt x="3380440" y="2347803"/>
                </a:lnTo>
                <a:lnTo>
                  <a:pt x="3420857" y="2346369"/>
                </a:lnTo>
                <a:lnTo>
                  <a:pt x="3458455" y="2345931"/>
                </a:lnTo>
                <a:lnTo>
                  <a:pt x="3479031" y="2342700"/>
                </a:lnTo>
                <a:lnTo>
                  <a:pt x="3515219" y="2317607"/>
                </a:lnTo>
                <a:lnTo>
                  <a:pt x="3545275" y="2270151"/>
                </a:lnTo>
                <a:lnTo>
                  <a:pt x="3569778" y="2203307"/>
                </a:lnTo>
                <a:lnTo>
                  <a:pt x="3580131" y="2163544"/>
                </a:lnTo>
                <a:lnTo>
                  <a:pt x="3589313" y="2120050"/>
                </a:lnTo>
                <a:lnTo>
                  <a:pt x="3597398" y="2073197"/>
                </a:lnTo>
                <a:lnTo>
                  <a:pt x="3604460" y="2023357"/>
                </a:lnTo>
                <a:lnTo>
                  <a:pt x="3610570" y="1970901"/>
                </a:lnTo>
                <a:lnTo>
                  <a:pt x="3615801" y="1916201"/>
                </a:lnTo>
                <a:lnTo>
                  <a:pt x="3620226" y="1859630"/>
                </a:lnTo>
                <a:lnTo>
                  <a:pt x="3623918" y="1801560"/>
                </a:lnTo>
                <a:lnTo>
                  <a:pt x="3626949" y="1742362"/>
                </a:lnTo>
                <a:lnTo>
                  <a:pt x="3629393" y="1682408"/>
                </a:lnTo>
                <a:lnTo>
                  <a:pt x="3631321" y="1622070"/>
                </a:lnTo>
                <a:lnTo>
                  <a:pt x="3632807" y="1561720"/>
                </a:lnTo>
                <a:lnTo>
                  <a:pt x="3633924" y="1501730"/>
                </a:lnTo>
                <a:lnTo>
                  <a:pt x="3634744" y="1442472"/>
                </a:lnTo>
                <a:lnTo>
                  <a:pt x="3635339" y="1384318"/>
                </a:lnTo>
                <a:lnTo>
                  <a:pt x="3635783" y="1327640"/>
                </a:lnTo>
                <a:lnTo>
                  <a:pt x="3636520" y="1218759"/>
                </a:lnTo>
                <a:lnTo>
                  <a:pt x="3636934" y="1170179"/>
                </a:lnTo>
                <a:lnTo>
                  <a:pt x="3637500" y="1123123"/>
                </a:lnTo>
                <a:lnTo>
                  <a:pt x="3638278" y="1079402"/>
                </a:lnTo>
                <a:lnTo>
                  <a:pt x="3639341" y="1039388"/>
                </a:lnTo>
                <a:lnTo>
                  <a:pt x="3642613" y="971971"/>
                </a:lnTo>
                <a:lnTo>
                  <a:pt x="3649542" y="900295"/>
                </a:lnTo>
                <a:lnTo>
                  <a:pt x="3653672" y="852778"/>
                </a:lnTo>
                <a:lnTo>
                  <a:pt x="3657233" y="803226"/>
                </a:lnTo>
                <a:lnTo>
                  <a:pt x="3660100" y="752102"/>
                </a:lnTo>
                <a:lnTo>
                  <a:pt x="3662146" y="699873"/>
                </a:lnTo>
                <a:lnTo>
                  <a:pt x="3663246" y="647002"/>
                </a:lnTo>
                <a:lnTo>
                  <a:pt x="3663275" y="593954"/>
                </a:lnTo>
                <a:lnTo>
                  <a:pt x="3662108" y="541193"/>
                </a:lnTo>
                <a:lnTo>
                  <a:pt x="3659619" y="489185"/>
                </a:lnTo>
                <a:lnTo>
                  <a:pt x="3655682" y="438393"/>
                </a:lnTo>
                <a:lnTo>
                  <a:pt x="3650173" y="389283"/>
                </a:lnTo>
                <a:lnTo>
                  <a:pt x="3642966" y="342319"/>
                </a:lnTo>
                <a:lnTo>
                  <a:pt x="3633936" y="297965"/>
                </a:lnTo>
                <a:lnTo>
                  <a:pt x="3622956" y="256686"/>
                </a:lnTo>
                <a:lnTo>
                  <a:pt x="3609887" y="218922"/>
                </a:lnTo>
                <a:lnTo>
                  <a:pt x="3579455" y="182414"/>
                </a:lnTo>
                <a:lnTo>
                  <a:pt x="3521604" y="150046"/>
                </a:lnTo>
                <a:lnTo>
                  <a:pt x="3483789" y="135350"/>
                </a:lnTo>
                <a:lnTo>
                  <a:pt x="3440788" y="121606"/>
                </a:lnTo>
                <a:lnTo>
                  <a:pt x="3393154" y="108785"/>
                </a:lnTo>
                <a:lnTo>
                  <a:pt x="3349894" y="98806"/>
                </a:lnTo>
                <a:lnTo>
                  <a:pt x="199762" y="98806"/>
                </a:lnTo>
                <a:lnTo>
                  <a:pt x="163007" y="97534"/>
                </a:lnTo>
                <a:close/>
              </a:path>
              <a:path w="3663315" h="2493645">
                <a:moveTo>
                  <a:pt x="2514973" y="2410176"/>
                </a:moveTo>
                <a:lnTo>
                  <a:pt x="2453687" y="2410176"/>
                </a:lnTo>
                <a:lnTo>
                  <a:pt x="2495503" y="2410294"/>
                </a:lnTo>
                <a:lnTo>
                  <a:pt x="2514973" y="2410176"/>
                </a:lnTo>
                <a:close/>
              </a:path>
              <a:path w="3663315" h="2493645">
                <a:moveTo>
                  <a:pt x="2305054" y="0"/>
                </a:moveTo>
                <a:lnTo>
                  <a:pt x="2286538" y="86"/>
                </a:lnTo>
                <a:lnTo>
                  <a:pt x="2227488" y="1797"/>
                </a:lnTo>
                <a:lnTo>
                  <a:pt x="1186074" y="49231"/>
                </a:lnTo>
                <a:lnTo>
                  <a:pt x="1082255" y="53940"/>
                </a:lnTo>
                <a:lnTo>
                  <a:pt x="459563" y="92236"/>
                </a:lnTo>
                <a:lnTo>
                  <a:pt x="355691" y="96279"/>
                </a:lnTo>
                <a:lnTo>
                  <a:pt x="251757" y="98507"/>
                </a:lnTo>
                <a:lnTo>
                  <a:pt x="199762" y="98806"/>
                </a:lnTo>
                <a:lnTo>
                  <a:pt x="3349894" y="98806"/>
                </a:lnTo>
                <a:lnTo>
                  <a:pt x="3286208" y="85791"/>
                </a:lnTo>
                <a:lnTo>
                  <a:pt x="3228006" y="75559"/>
                </a:lnTo>
                <a:lnTo>
                  <a:pt x="3167389" y="66130"/>
                </a:lnTo>
                <a:lnTo>
                  <a:pt x="3104914" y="57476"/>
                </a:lnTo>
                <a:lnTo>
                  <a:pt x="3041134" y="49566"/>
                </a:lnTo>
                <a:lnTo>
                  <a:pt x="2976604" y="42370"/>
                </a:lnTo>
                <a:lnTo>
                  <a:pt x="2847514" y="30003"/>
                </a:lnTo>
                <a:lnTo>
                  <a:pt x="2722080" y="20137"/>
                </a:lnTo>
                <a:lnTo>
                  <a:pt x="2550492" y="9507"/>
                </a:lnTo>
                <a:lnTo>
                  <a:pt x="2375916" y="1868"/>
                </a:lnTo>
                <a:lnTo>
                  <a:pt x="2305054" y="0"/>
                </a:lnTo>
                <a:close/>
              </a:path>
            </a:pathLst>
          </a:custGeom>
          <a:solidFill>
            <a:srgbClr val="E2B1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311400" y="479425"/>
            <a:ext cx="317286" cy="193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82600" y="479425"/>
            <a:ext cx="3429000" cy="258532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5400" b="1" dirty="0">
                <a:solidFill>
                  <a:schemeClr val="bg1"/>
                </a:solidFill>
              </a:rPr>
              <a:t>كورونا سعد </a:t>
            </a:r>
          </a:p>
          <a:p>
            <a:pPr algn="ctr"/>
            <a:r>
              <a:rPr lang="ar-SA" sz="5400" b="1" dirty="0">
                <a:solidFill>
                  <a:schemeClr val="bg1"/>
                </a:solidFill>
              </a:rPr>
              <a:t>أو </a:t>
            </a:r>
          </a:p>
          <a:p>
            <a:pPr algn="ctr"/>
            <a:r>
              <a:rPr lang="ar-SA" sz="4800" b="1" dirty="0">
                <a:solidFill>
                  <a:schemeClr val="bg1"/>
                </a:solidFill>
              </a:rPr>
              <a:t>كورونا نحس</a:t>
            </a:r>
            <a:endParaRPr lang="he-IL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0528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6400" y="403225"/>
            <a:ext cx="3663315" cy="2493645"/>
          </a:xfrm>
          <a:custGeom>
            <a:avLst/>
            <a:gdLst/>
            <a:ahLst/>
            <a:cxnLst/>
            <a:rect l="l" t="t" r="r" b="b"/>
            <a:pathLst>
              <a:path w="3663315" h="2493645">
                <a:moveTo>
                  <a:pt x="163007" y="97534"/>
                </a:moveTo>
                <a:lnTo>
                  <a:pt x="93567" y="114906"/>
                </a:lnTo>
                <a:lnTo>
                  <a:pt x="65958" y="151577"/>
                </a:lnTo>
                <a:lnTo>
                  <a:pt x="46470" y="218948"/>
                </a:lnTo>
                <a:lnTo>
                  <a:pt x="42741" y="265833"/>
                </a:lnTo>
                <a:lnTo>
                  <a:pt x="39392" y="327450"/>
                </a:lnTo>
                <a:lnTo>
                  <a:pt x="37514" y="366146"/>
                </a:lnTo>
                <a:lnTo>
                  <a:pt x="35523" y="409558"/>
                </a:lnTo>
                <a:lnTo>
                  <a:pt x="33438" y="457283"/>
                </a:lnTo>
                <a:lnTo>
                  <a:pt x="31278" y="508914"/>
                </a:lnTo>
                <a:lnTo>
                  <a:pt x="29060" y="564047"/>
                </a:lnTo>
                <a:lnTo>
                  <a:pt x="26802" y="622275"/>
                </a:lnTo>
                <a:lnTo>
                  <a:pt x="24522" y="683194"/>
                </a:lnTo>
                <a:lnTo>
                  <a:pt x="22240" y="746398"/>
                </a:lnTo>
                <a:lnTo>
                  <a:pt x="19971" y="811482"/>
                </a:lnTo>
                <a:lnTo>
                  <a:pt x="17736" y="878040"/>
                </a:lnTo>
                <a:lnTo>
                  <a:pt x="15551" y="945667"/>
                </a:lnTo>
                <a:lnTo>
                  <a:pt x="13435" y="1013958"/>
                </a:lnTo>
                <a:lnTo>
                  <a:pt x="11406" y="1082507"/>
                </a:lnTo>
                <a:lnTo>
                  <a:pt x="9482" y="1150909"/>
                </a:lnTo>
                <a:lnTo>
                  <a:pt x="7646" y="1220198"/>
                </a:lnTo>
                <a:lnTo>
                  <a:pt x="6022" y="1285651"/>
                </a:lnTo>
                <a:lnTo>
                  <a:pt x="4522" y="1351179"/>
                </a:lnTo>
                <a:lnTo>
                  <a:pt x="3199" y="1414939"/>
                </a:lnTo>
                <a:lnTo>
                  <a:pt x="2071" y="1476526"/>
                </a:lnTo>
                <a:lnTo>
                  <a:pt x="1158" y="1535533"/>
                </a:lnTo>
                <a:lnTo>
                  <a:pt x="475" y="1591555"/>
                </a:lnTo>
                <a:lnTo>
                  <a:pt x="43" y="1644187"/>
                </a:lnTo>
                <a:lnTo>
                  <a:pt x="0" y="1737660"/>
                </a:lnTo>
                <a:lnTo>
                  <a:pt x="425" y="1777690"/>
                </a:lnTo>
                <a:lnTo>
                  <a:pt x="4594" y="1880011"/>
                </a:lnTo>
                <a:lnTo>
                  <a:pt x="10803" y="1941474"/>
                </a:lnTo>
                <a:lnTo>
                  <a:pt x="19674" y="1997619"/>
                </a:lnTo>
                <a:lnTo>
                  <a:pt x="31086" y="2048967"/>
                </a:lnTo>
                <a:lnTo>
                  <a:pt x="44915" y="2096038"/>
                </a:lnTo>
                <a:lnTo>
                  <a:pt x="61037" y="2139354"/>
                </a:lnTo>
                <a:lnTo>
                  <a:pt x="79329" y="2179436"/>
                </a:lnTo>
                <a:lnTo>
                  <a:pt x="99668" y="2216806"/>
                </a:lnTo>
                <a:lnTo>
                  <a:pt x="121930" y="2251983"/>
                </a:lnTo>
                <a:lnTo>
                  <a:pt x="145993" y="2285490"/>
                </a:lnTo>
                <a:lnTo>
                  <a:pt x="171732" y="2317847"/>
                </a:lnTo>
                <a:lnTo>
                  <a:pt x="199025" y="2349576"/>
                </a:lnTo>
                <a:lnTo>
                  <a:pt x="241774" y="2392384"/>
                </a:lnTo>
                <a:lnTo>
                  <a:pt x="285098" y="2425872"/>
                </a:lnTo>
                <a:lnTo>
                  <a:pt x="328953" y="2451153"/>
                </a:lnTo>
                <a:lnTo>
                  <a:pt x="373297" y="2469342"/>
                </a:lnTo>
                <a:lnTo>
                  <a:pt x="418085" y="2481553"/>
                </a:lnTo>
                <a:lnTo>
                  <a:pt x="463274" y="2488899"/>
                </a:lnTo>
                <a:lnTo>
                  <a:pt x="508821" y="2492494"/>
                </a:lnTo>
                <a:lnTo>
                  <a:pt x="554682" y="2493453"/>
                </a:lnTo>
                <a:lnTo>
                  <a:pt x="647173" y="2491917"/>
                </a:lnTo>
                <a:lnTo>
                  <a:pt x="693716" y="2491651"/>
                </a:lnTo>
                <a:lnTo>
                  <a:pt x="746358" y="2490215"/>
                </a:lnTo>
                <a:lnTo>
                  <a:pt x="798385" y="2485438"/>
                </a:lnTo>
                <a:lnTo>
                  <a:pt x="850005" y="2478148"/>
                </a:lnTo>
                <a:lnTo>
                  <a:pt x="901426" y="2469174"/>
                </a:lnTo>
                <a:lnTo>
                  <a:pt x="1004499" y="2449494"/>
                </a:lnTo>
                <a:lnTo>
                  <a:pt x="1056567" y="2440444"/>
                </a:lnTo>
                <a:lnTo>
                  <a:pt x="1118349" y="2435090"/>
                </a:lnTo>
                <a:lnTo>
                  <a:pt x="1228482" y="2429983"/>
                </a:lnTo>
                <a:lnTo>
                  <a:pt x="2067081" y="2412572"/>
                </a:lnTo>
                <a:lnTo>
                  <a:pt x="2514973" y="2410176"/>
                </a:lnTo>
                <a:lnTo>
                  <a:pt x="2546984" y="2409982"/>
                </a:lnTo>
                <a:lnTo>
                  <a:pt x="2599742" y="2408659"/>
                </a:lnTo>
                <a:lnTo>
                  <a:pt x="2653534" y="2406442"/>
                </a:lnTo>
                <a:lnTo>
                  <a:pt x="2708121" y="2403451"/>
                </a:lnTo>
                <a:lnTo>
                  <a:pt x="2818714" y="2395616"/>
                </a:lnTo>
                <a:lnTo>
                  <a:pt x="3244686" y="2356910"/>
                </a:lnTo>
                <a:lnTo>
                  <a:pt x="3292114" y="2353192"/>
                </a:lnTo>
                <a:lnTo>
                  <a:pt x="3337445" y="2350117"/>
                </a:lnTo>
                <a:lnTo>
                  <a:pt x="3380440" y="2347803"/>
                </a:lnTo>
                <a:lnTo>
                  <a:pt x="3420857" y="2346369"/>
                </a:lnTo>
                <a:lnTo>
                  <a:pt x="3458455" y="2345931"/>
                </a:lnTo>
                <a:lnTo>
                  <a:pt x="3479031" y="2342700"/>
                </a:lnTo>
                <a:lnTo>
                  <a:pt x="3515219" y="2317607"/>
                </a:lnTo>
                <a:lnTo>
                  <a:pt x="3545275" y="2270151"/>
                </a:lnTo>
                <a:lnTo>
                  <a:pt x="3569778" y="2203307"/>
                </a:lnTo>
                <a:lnTo>
                  <a:pt x="3580131" y="2163544"/>
                </a:lnTo>
                <a:lnTo>
                  <a:pt x="3589313" y="2120050"/>
                </a:lnTo>
                <a:lnTo>
                  <a:pt x="3597398" y="2073197"/>
                </a:lnTo>
                <a:lnTo>
                  <a:pt x="3604460" y="2023357"/>
                </a:lnTo>
                <a:lnTo>
                  <a:pt x="3610570" y="1970901"/>
                </a:lnTo>
                <a:lnTo>
                  <a:pt x="3615801" y="1916201"/>
                </a:lnTo>
                <a:lnTo>
                  <a:pt x="3620226" y="1859630"/>
                </a:lnTo>
                <a:lnTo>
                  <a:pt x="3623918" y="1801560"/>
                </a:lnTo>
                <a:lnTo>
                  <a:pt x="3626949" y="1742362"/>
                </a:lnTo>
                <a:lnTo>
                  <a:pt x="3629393" y="1682408"/>
                </a:lnTo>
                <a:lnTo>
                  <a:pt x="3631321" y="1622070"/>
                </a:lnTo>
                <a:lnTo>
                  <a:pt x="3632807" y="1561720"/>
                </a:lnTo>
                <a:lnTo>
                  <a:pt x="3633924" y="1501730"/>
                </a:lnTo>
                <a:lnTo>
                  <a:pt x="3634744" y="1442472"/>
                </a:lnTo>
                <a:lnTo>
                  <a:pt x="3635339" y="1384318"/>
                </a:lnTo>
                <a:lnTo>
                  <a:pt x="3635783" y="1327640"/>
                </a:lnTo>
                <a:lnTo>
                  <a:pt x="3636520" y="1218759"/>
                </a:lnTo>
                <a:lnTo>
                  <a:pt x="3636934" y="1170179"/>
                </a:lnTo>
                <a:lnTo>
                  <a:pt x="3637500" y="1123123"/>
                </a:lnTo>
                <a:lnTo>
                  <a:pt x="3638278" y="1079402"/>
                </a:lnTo>
                <a:lnTo>
                  <a:pt x="3639341" y="1039388"/>
                </a:lnTo>
                <a:lnTo>
                  <a:pt x="3642613" y="971971"/>
                </a:lnTo>
                <a:lnTo>
                  <a:pt x="3649542" y="900295"/>
                </a:lnTo>
                <a:lnTo>
                  <a:pt x="3653672" y="852778"/>
                </a:lnTo>
                <a:lnTo>
                  <a:pt x="3657233" y="803226"/>
                </a:lnTo>
                <a:lnTo>
                  <a:pt x="3660100" y="752102"/>
                </a:lnTo>
                <a:lnTo>
                  <a:pt x="3662146" y="699873"/>
                </a:lnTo>
                <a:lnTo>
                  <a:pt x="3663246" y="647002"/>
                </a:lnTo>
                <a:lnTo>
                  <a:pt x="3663275" y="593954"/>
                </a:lnTo>
                <a:lnTo>
                  <a:pt x="3662108" y="541193"/>
                </a:lnTo>
                <a:lnTo>
                  <a:pt x="3659619" y="489185"/>
                </a:lnTo>
                <a:lnTo>
                  <a:pt x="3655682" y="438393"/>
                </a:lnTo>
                <a:lnTo>
                  <a:pt x="3650173" y="389283"/>
                </a:lnTo>
                <a:lnTo>
                  <a:pt x="3642966" y="342319"/>
                </a:lnTo>
                <a:lnTo>
                  <a:pt x="3633936" y="297965"/>
                </a:lnTo>
                <a:lnTo>
                  <a:pt x="3622956" y="256686"/>
                </a:lnTo>
                <a:lnTo>
                  <a:pt x="3609887" y="218922"/>
                </a:lnTo>
                <a:lnTo>
                  <a:pt x="3579455" y="182414"/>
                </a:lnTo>
                <a:lnTo>
                  <a:pt x="3521604" y="150046"/>
                </a:lnTo>
                <a:lnTo>
                  <a:pt x="3483789" y="135350"/>
                </a:lnTo>
                <a:lnTo>
                  <a:pt x="3440788" y="121606"/>
                </a:lnTo>
                <a:lnTo>
                  <a:pt x="3393154" y="108785"/>
                </a:lnTo>
                <a:lnTo>
                  <a:pt x="3349894" y="98806"/>
                </a:lnTo>
                <a:lnTo>
                  <a:pt x="199762" y="98806"/>
                </a:lnTo>
                <a:lnTo>
                  <a:pt x="163007" y="97534"/>
                </a:lnTo>
                <a:close/>
              </a:path>
              <a:path w="3663315" h="2493645">
                <a:moveTo>
                  <a:pt x="2514973" y="2410176"/>
                </a:moveTo>
                <a:lnTo>
                  <a:pt x="2453687" y="2410176"/>
                </a:lnTo>
                <a:lnTo>
                  <a:pt x="2495503" y="2410294"/>
                </a:lnTo>
                <a:lnTo>
                  <a:pt x="2514973" y="2410176"/>
                </a:lnTo>
                <a:close/>
              </a:path>
              <a:path w="3663315" h="2493645">
                <a:moveTo>
                  <a:pt x="2305054" y="0"/>
                </a:moveTo>
                <a:lnTo>
                  <a:pt x="2286538" y="86"/>
                </a:lnTo>
                <a:lnTo>
                  <a:pt x="2227488" y="1797"/>
                </a:lnTo>
                <a:lnTo>
                  <a:pt x="1186074" y="49231"/>
                </a:lnTo>
                <a:lnTo>
                  <a:pt x="1082255" y="53940"/>
                </a:lnTo>
                <a:lnTo>
                  <a:pt x="459563" y="92236"/>
                </a:lnTo>
                <a:lnTo>
                  <a:pt x="355691" y="96279"/>
                </a:lnTo>
                <a:lnTo>
                  <a:pt x="251757" y="98507"/>
                </a:lnTo>
                <a:lnTo>
                  <a:pt x="199762" y="98806"/>
                </a:lnTo>
                <a:lnTo>
                  <a:pt x="3349894" y="98806"/>
                </a:lnTo>
                <a:lnTo>
                  <a:pt x="3286208" y="85791"/>
                </a:lnTo>
                <a:lnTo>
                  <a:pt x="3228006" y="75559"/>
                </a:lnTo>
                <a:lnTo>
                  <a:pt x="3167389" y="66130"/>
                </a:lnTo>
                <a:lnTo>
                  <a:pt x="3104914" y="57476"/>
                </a:lnTo>
                <a:lnTo>
                  <a:pt x="3041134" y="49566"/>
                </a:lnTo>
                <a:lnTo>
                  <a:pt x="2976604" y="42370"/>
                </a:lnTo>
                <a:lnTo>
                  <a:pt x="2847514" y="30003"/>
                </a:lnTo>
                <a:lnTo>
                  <a:pt x="2722080" y="20137"/>
                </a:lnTo>
                <a:lnTo>
                  <a:pt x="2550492" y="9507"/>
                </a:lnTo>
                <a:lnTo>
                  <a:pt x="2375916" y="1868"/>
                </a:lnTo>
                <a:lnTo>
                  <a:pt x="2305054" y="0"/>
                </a:lnTo>
                <a:close/>
              </a:path>
            </a:pathLst>
          </a:custGeom>
          <a:solidFill>
            <a:srgbClr val="E2B1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311400" y="479425"/>
            <a:ext cx="317286" cy="193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82600" y="479425"/>
            <a:ext cx="3581400" cy="224676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8000" b="1" dirty="0">
                <a:solidFill>
                  <a:schemeClr val="bg1"/>
                </a:solidFill>
              </a:rPr>
              <a:t>بفضل</a:t>
            </a:r>
            <a:r>
              <a:rPr lang="ar-SA" sz="6000" b="1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ar-SA" sz="6000" b="1" dirty="0">
                <a:solidFill>
                  <a:schemeClr val="bg1"/>
                </a:solidFill>
              </a:rPr>
              <a:t>هذه الفترة ...</a:t>
            </a:r>
            <a:endParaRPr lang="he-IL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2699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6400" y="403225"/>
            <a:ext cx="3663315" cy="2493645"/>
          </a:xfrm>
          <a:custGeom>
            <a:avLst/>
            <a:gdLst/>
            <a:ahLst/>
            <a:cxnLst/>
            <a:rect l="l" t="t" r="r" b="b"/>
            <a:pathLst>
              <a:path w="3663315" h="2493645">
                <a:moveTo>
                  <a:pt x="163007" y="97534"/>
                </a:moveTo>
                <a:lnTo>
                  <a:pt x="93567" y="114906"/>
                </a:lnTo>
                <a:lnTo>
                  <a:pt x="65958" y="151577"/>
                </a:lnTo>
                <a:lnTo>
                  <a:pt x="46470" y="218948"/>
                </a:lnTo>
                <a:lnTo>
                  <a:pt x="42741" y="265833"/>
                </a:lnTo>
                <a:lnTo>
                  <a:pt x="39392" y="327450"/>
                </a:lnTo>
                <a:lnTo>
                  <a:pt x="37514" y="366146"/>
                </a:lnTo>
                <a:lnTo>
                  <a:pt x="35523" y="409558"/>
                </a:lnTo>
                <a:lnTo>
                  <a:pt x="33438" y="457283"/>
                </a:lnTo>
                <a:lnTo>
                  <a:pt x="31278" y="508914"/>
                </a:lnTo>
                <a:lnTo>
                  <a:pt x="29060" y="564047"/>
                </a:lnTo>
                <a:lnTo>
                  <a:pt x="26802" y="622275"/>
                </a:lnTo>
                <a:lnTo>
                  <a:pt x="24522" y="683194"/>
                </a:lnTo>
                <a:lnTo>
                  <a:pt x="22240" y="746398"/>
                </a:lnTo>
                <a:lnTo>
                  <a:pt x="19971" y="811482"/>
                </a:lnTo>
                <a:lnTo>
                  <a:pt x="17736" y="878040"/>
                </a:lnTo>
                <a:lnTo>
                  <a:pt x="15551" y="945667"/>
                </a:lnTo>
                <a:lnTo>
                  <a:pt x="13435" y="1013958"/>
                </a:lnTo>
                <a:lnTo>
                  <a:pt x="11406" y="1082507"/>
                </a:lnTo>
                <a:lnTo>
                  <a:pt x="9482" y="1150909"/>
                </a:lnTo>
                <a:lnTo>
                  <a:pt x="7646" y="1220198"/>
                </a:lnTo>
                <a:lnTo>
                  <a:pt x="6022" y="1285651"/>
                </a:lnTo>
                <a:lnTo>
                  <a:pt x="4522" y="1351179"/>
                </a:lnTo>
                <a:lnTo>
                  <a:pt x="3199" y="1414939"/>
                </a:lnTo>
                <a:lnTo>
                  <a:pt x="2071" y="1476526"/>
                </a:lnTo>
                <a:lnTo>
                  <a:pt x="1158" y="1535533"/>
                </a:lnTo>
                <a:lnTo>
                  <a:pt x="475" y="1591555"/>
                </a:lnTo>
                <a:lnTo>
                  <a:pt x="43" y="1644187"/>
                </a:lnTo>
                <a:lnTo>
                  <a:pt x="0" y="1737660"/>
                </a:lnTo>
                <a:lnTo>
                  <a:pt x="425" y="1777690"/>
                </a:lnTo>
                <a:lnTo>
                  <a:pt x="4594" y="1880011"/>
                </a:lnTo>
                <a:lnTo>
                  <a:pt x="10803" y="1941474"/>
                </a:lnTo>
                <a:lnTo>
                  <a:pt x="19674" y="1997619"/>
                </a:lnTo>
                <a:lnTo>
                  <a:pt x="31086" y="2048967"/>
                </a:lnTo>
                <a:lnTo>
                  <a:pt x="44915" y="2096038"/>
                </a:lnTo>
                <a:lnTo>
                  <a:pt x="61037" y="2139354"/>
                </a:lnTo>
                <a:lnTo>
                  <a:pt x="79329" y="2179436"/>
                </a:lnTo>
                <a:lnTo>
                  <a:pt x="99668" y="2216806"/>
                </a:lnTo>
                <a:lnTo>
                  <a:pt x="121930" y="2251983"/>
                </a:lnTo>
                <a:lnTo>
                  <a:pt x="145993" y="2285490"/>
                </a:lnTo>
                <a:lnTo>
                  <a:pt x="171732" y="2317847"/>
                </a:lnTo>
                <a:lnTo>
                  <a:pt x="199025" y="2349576"/>
                </a:lnTo>
                <a:lnTo>
                  <a:pt x="241774" y="2392384"/>
                </a:lnTo>
                <a:lnTo>
                  <a:pt x="285098" y="2425872"/>
                </a:lnTo>
                <a:lnTo>
                  <a:pt x="328953" y="2451153"/>
                </a:lnTo>
                <a:lnTo>
                  <a:pt x="373297" y="2469342"/>
                </a:lnTo>
                <a:lnTo>
                  <a:pt x="418085" y="2481553"/>
                </a:lnTo>
                <a:lnTo>
                  <a:pt x="463274" y="2488899"/>
                </a:lnTo>
                <a:lnTo>
                  <a:pt x="508821" y="2492494"/>
                </a:lnTo>
                <a:lnTo>
                  <a:pt x="554682" y="2493453"/>
                </a:lnTo>
                <a:lnTo>
                  <a:pt x="647173" y="2491917"/>
                </a:lnTo>
                <a:lnTo>
                  <a:pt x="693716" y="2491651"/>
                </a:lnTo>
                <a:lnTo>
                  <a:pt x="746358" y="2490215"/>
                </a:lnTo>
                <a:lnTo>
                  <a:pt x="798385" y="2485438"/>
                </a:lnTo>
                <a:lnTo>
                  <a:pt x="850005" y="2478148"/>
                </a:lnTo>
                <a:lnTo>
                  <a:pt x="901426" y="2469174"/>
                </a:lnTo>
                <a:lnTo>
                  <a:pt x="1004499" y="2449494"/>
                </a:lnTo>
                <a:lnTo>
                  <a:pt x="1056567" y="2440444"/>
                </a:lnTo>
                <a:lnTo>
                  <a:pt x="1118349" y="2435090"/>
                </a:lnTo>
                <a:lnTo>
                  <a:pt x="1228482" y="2429983"/>
                </a:lnTo>
                <a:lnTo>
                  <a:pt x="2067081" y="2412572"/>
                </a:lnTo>
                <a:lnTo>
                  <a:pt x="2514973" y="2410176"/>
                </a:lnTo>
                <a:lnTo>
                  <a:pt x="2546984" y="2409982"/>
                </a:lnTo>
                <a:lnTo>
                  <a:pt x="2599742" y="2408659"/>
                </a:lnTo>
                <a:lnTo>
                  <a:pt x="2653534" y="2406442"/>
                </a:lnTo>
                <a:lnTo>
                  <a:pt x="2708121" y="2403451"/>
                </a:lnTo>
                <a:lnTo>
                  <a:pt x="2818714" y="2395616"/>
                </a:lnTo>
                <a:lnTo>
                  <a:pt x="3244686" y="2356910"/>
                </a:lnTo>
                <a:lnTo>
                  <a:pt x="3292114" y="2353192"/>
                </a:lnTo>
                <a:lnTo>
                  <a:pt x="3337445" y="2350117"/>
                </a:lnTo>
                <a:lnTo>
                  <a:pt x="3380440" y="2347803"/>
                </a:lnTo>
                <a:lnTo>
                  <a:pt x="3420857" y="2346369"/>
                </a:lnTo>
                <a:lnTo>
                  <a:pt x="3458455" y="2345931"/>
                </a:lnTo>
                <a:lnTo>
                  <a:pt x="3479031" y="2342700"/>
                </a:lnTo>
                <a:lnTo>
                  <a:pt x="3515219" y="2317607"/>
                </a:lnTo>
                <a:lnTo>
                  <a:pt x="3545275" y="2270151"/>
                </a:lnTo>
                <a:lnTo>
                  <a:pt x="3569778" y="2203307"/>
                </a:lnTo>
                <a:lnTo>
                  <a:pt x="3580131" y="2163544"/>
                </a:lnTo>
                <a:lnTo>
                  <a:pt x="3589313" y="2120050"/>
                </a:lnTo>
                <a:lnTo>
                  <a:pt x="3597398" y="2073197"/>
                </a:lnTo>
                <a:lnTo>
                  <a:pt x="3604460" y="2023357"/>
                </a:lnTo>
                <a:lnTo>
                  <a:pt x="3610570" y="1970901"/>
                </a:lnTo>
                <a:lnTo>
                  <a:pt x="3615801" y="1916201"/>
                </a:lnTo>
                <a:lnTo>
                  <a:pt x="3620226" y="1859630"/>
                </a:lnTo>
                <a:lnTo>
                  <a:pt x="3623918" y="1801560"/>
                </a:lnTo>
                <a:lnTo>
                  <a:pt x="3626949" y="1742362"/>
                </a:lnTo>
                <a:lnTo>
                  <a:pt x="3629393" y="1682408"/>
                </a:lnTo>
                <a:lnTo>
                  <a:pt x="3631321" y="1622070"/>
                </a:lnTo>
                <a:lnTo>
                  <a:pt x="3632807" y="1561720"/>
                </a:lnTo>
                <a:lnTo>
                  <a:pt x="3633924" y="1501730"/>
                </a:lnTo>
                <a:lnTo>
                  <a:pt x="3634744" y="1442472"/>
                </a:lnTo>
                <a:lnTo>
                  <a:pt x="3635339" y="1384318"/>
                </a:lnTo>
                <a:lnTo>
                  <a:pt x="3635783" y="1327640"/>
                </a:lnTo>
                <a:lnTo>
                  <a:pt x="3636520" y="1218759"/>
                </a:lnTo>
                <a:lnTo>
                  <a:pt x="3636934" y="1170179"/>
                </a:lnTo>
                <a:lnTo>
                  <a:pt x="3637500" y="1123123"/>
                </a:lnTo>
                <a:lnTo>
                  <a:pt x="3638278" y="1079402"/>
                </a:lnTo>
                <a:lnTo>
                  <a:pt x="3639341" y="1039388"/>
                </a:lnTo>
                <a:lnTo>
                  <a:pt x="3642613" y="971971"/>
                </a:lnTo>
                <a:lnTo>
                  <a:pt x="3649542" y="900295"/>
                </a:lnTo>
                <a:lnTo>
                  <a:pt x="3653672" y="852778"/>
                </a:lnTo>
                <a:lnTo>
                  <a:pt x="3657233" y="803226"/>
                </a:lnTo>
                <a:lnTo>
                  <a:pt x="3660100" y="752102"/>
                </a:lnTo>
                <a:lnTo>
                  <a:pt x="3662146" y="699873"/>
                </a:lnTo>
                <a:lnTo>
                  <a:pt x="3663246" y="647002"/>
                </a:lnTo>
                <a:lnTo>
                  <a:pt x="3663275" y="593954"/>
                </a:lnTo>
                <a:lnTo>
                  <a:pt x="3662108" y="541193"/>
                </a:lnTo>
                <a:lnTo>
                  <a:pt x="3659619" y="489185"/>
                </a:lnTo>
                <a:lnTo>
                  <a:pt x="3655682" y="438393"/>
                </a:lnTo>
                <a:lnTo>
                  <a:pt x="3650173" y="389283"/>
                </a:lnTo>
                <a:lnTo>
                  <a:pt x="3642966" y="342319"/>
                </a:lnTo>
                <a:lnTo>
                  <a:pt x="3633936" y="297965"/>
                </a:lnTo>
                <a:lnTo>
                  <a:pt x="3622956" y="256686"/>
                </a:lnTo>
                <a:lnTo>
                  <a:pt x="3609887" y="218922"/>
                </a:lnTo>
                <a:lnTo>
                  <a:pt x="3579455" y="182414"/>
                </a:lnTo>
                <a:lnTo>
                  <a:pt x="3521604" y="150046"/>
                </a:lnTo>
                <a:lnTo>
                  <a:pt x="3483789" y="135350"/>
                </a:lnTo>
                <a:lnTo>
                  <a:pt x="3440788" y="121606"/>
                </a:lnTo>
                <a:lnTo>
                  <a:pt x="3393154" y="108785"/>
                </a:lnTo>
                <a:lnTo>
                  <a:pt x="3349894" y="98806"/>
                </a:lnTo>
                <a:lnTo>
                  <a:pt x="199762" y="98806"/>
                </a:lnTo>
                <a:lnTo>
                  <a:pt x="163007" y="97534"/>
                </a:lnTo>
                <a:close/>
              </a:path>
              <a:path w="3663315" h="2493645">
                <a:moveTo>
                  <a:pt x="2514973" y="2410176"/>
                </a:moveTo>
                <a:lnTo>
                  <a:pt x="2453687" y="2410176"/>
                </a:lnTo>
                <a:lnTo>
                  <a:pt x="2495503" y="2410294"/>
                </a:lnTo>
                <a:lnTo>
                  <a:pt x="2514973" y="2410176"/>
                </a:lnTo>
                <a:close/>
              </a:path>
              <a:path w="3663315" h="2493645">
                <a:moveTo>
                  <a:pt x="2305054" y="0"/>
                </a:moveTo>
                <a:lnTo>
                  <a:pt x="2286538" y="86"/>
                </a:lnTo>
                <a:lnTo>
                  <a:pt x="2227488" y="1797"/>
                </a:lnTo>
                <a:lnTo>
                  <a:pt x="1186074" y="49231"/>
                </a:lnTo>
                <a:lnTo>
                  <a:pt x="1082255" y="53940"/>
                </a:lnTo>
                <a:lnTo>
                  <a:pt x="459563" y="92236"/>
                </a:lnTo>
                <a:lnTo>
                  <a:pt x="355691" y="96279"/>
                </a:lnTo>
                <a:lnTo>
                  <a:pt x="251757" y="98507"/>
                </a:lnTo>
                <a:lnTo>
                  <a:pt x="199762" y="98806"/>
                </a:lnTo>
                <a:lnTo>
                  <a:pt x="3349894" y="98806"/>
                </a:lnTo>
                <a:lnTo>
                  <a:pt x="3286208" y="85791"/>
                </a:lnTo>
                <a:lnTo>
                  <a:pt x="3228006" y="75559"/>
                </a:lnTo>
                <a:lnTo>
                  <a:pt x="3167389" y="66130"/>
                </a:lnTo>
                <a:lnTo>
                  <a:pt x="3104914" y="57476"/>
                </a:lnTo>
                <a:lnTo>
                  <a:pt x="3041134" y="49566"/>
                </a:lnTo>
                <a:lnTo>
                  <a:pt x="2976604" y="42370"/>
                </a:lnTo>
                <a:lnTo>
                  <a:pt x="2847514" y="30003"/>
                </a:lnTo>
                <a:lnTo>
                  <a:pt x="2722080" y="20137"/>
                </a:lnTo>
                <a:lnTo>
                  <a:pt x="2550492" y="9507"/>
                </a:lnTo>
                <a:lnTo>
                  <a:pt x="2375916" y="1868"/>
                </a:lnTo>
                <a:lnTo>
                  <a:pt x="2305054" y="0"/>
                </a:lnTo>
                <a:close/>
              </a:path>
            </a:pathLst>
          </a:custGeom>
          <a:solidFill>
            <a:srgbClr val="E2B1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311400" y="479425"/>
            <a:ext cx="317286" cy="193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82600" y="479425"/>
            <a:ext cx="3581400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800" b="1" dirty="0">
                <a:solidFill>
                  <a:schemeClr val="bg1"/>
                </a:solidFill>
              </a:rPr>
              <a:t>تطبيق </a:t>
            </a:r>
            <a:r>
              <a:rPr lang="en-US" sz="4800" b="1" dirty="0">
                <a:solidFill>
                  <a:schemeClr val="bg1"/>
                </a:solidFill>
              </a:rPr>
              <a:t>zoom</a:t>
            </a:r>
            <a:r>
              <a:rPr lang="ar-SA" sz="6000" b="1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ar-SA" sz="2800" b="1" dirty="0">
                <a:solidFill>
                  <a:schemeClr val="bg1"/>
                </a:solidFill>
              </a:rPr>
              <a:t>اختراع جيد </a:t>
            </a:r>
          </a:p>
          <a:p>
            <a:pPr algn="ctr"/>
            <a:r>
              <a:rPr lang="ar-SA" sz="2800" b="1" dirty="0">
                <a:solidFill>
                  <a:schemeClr val="bg1"/>
                </a:solidFill>
              </a:rPr>
              <a:t>أو</a:t>
            </a:r>
          </a:p>
          <a:p>
            <a:pPr algn="ctr"/>
            <a:r>
              <a:rPr lang="ar-SA" sz="2800" b="1" dirty="0">
                <a:solidFill>
                  <a:schemeClr val="bg1"/>
                </a:solidFill>
              </a:rPr>
              <a:t>كنت أتنازل عنه بفرح...</a:t>
            </a:r>
            <a:endParaRPr lang="he-IL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20450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6400" y="403225"/>
            <a:ext cx="3663315" cy="2493645"/>
          </a:xfrm>
          <a:custGeom>
            <a:avLst/>
            <a:gdLst/>
            <a:ahLst/>
            <a:cxnLst/>
            <a:rect l="l" t="t" r="r" b="b"/>
            <a:pathLst>
              <a:path w="3663315" h="2493645">
                <a:moveTo>
                  <a:pt x="163007" y="97534"/>
                </a:moveTo>
                <a:lnTo>
                  <a:pt x="93567" y="114906"/>
                </a:lnTo>
                <a:lnTo>
                  <a:pt x="65958" y="151577"/>
                </a:lnTo>
                <a:lnTo>
                  <a:pt x="46470" y="218948"/>
                </a:lnTo>
                <a:lnTo>
                  <a:pt x="42741" y="265833"/>
                </a:lnTo>
                <a:lnTo>
                  <a:pt x="39392" y="327450"/>
                </a:lnTo>
                <a:lnTo>
                  <a:pt x="37514" y="366146"/>
                </a:lnTo>
                <a:lnTo>
                  <a:pt x="35523" y="409558"/>
                </a:lnTo>
                <a:lnTo>
                  <a:pt x="33438" y="457283"/>
                </a:lnTo>
                <a:lnTo>
                  <a:pt x="31278" y="508914"/>
                </a:lnTo>
                <a:lnTo>
                  <a:pt x="29060" y="564047"/>
                </a:lnTo>
                <a:lnTo>
                  <a:pt x="26802" y="622275"/>
                </a:lnTo>
                <a:lnTo>
                  <a:pt x="24522" y="683194"/>
                </a:lnTo>
                <a:lnTo>
                  <a:pt x="22240" y="746398"/>
                </a:lnTo>
                <a:lnTo>
                  <a:pt x="19971" y="811482"/>
                </a:lnTo>
                <a:lnTo>
                  <a:pt x="17736" y="878040"/>
                </a:lnTo>
                <a:lnTo>
                  <a:pt x="15551" y="945667"/>
                </a:lnTo>
                <a:lnTo>
                  <a:pt x="13435" y="1013958"/>
                </a:lnTo>
                <a:lnTo>
                  <a:pt x="11406" y="1082507"/>
                </a:lnTo>
                <a:lnTo>
                  <a:pt x="9482" y="1150909"/>
                </a:lnTo>
                <a:lnTo>
                  <a:pt x="7646" y="1220198"/>
                </a:lnTo>
                <a:lnTo>
                  <a:pt x="6022" y="1285651"/>
                </a:lnTo>
                <a:lnTo>
                  <a:pt x="4522" y="1351179"/>
                </a:lnTo>
                <a:lnTo>
                  <a:pt x="3199" y="1414939"/>
                </a:lnTo>
                <a:lnTo>
                  <a:pt x="2071" y="1476526"/>
                </a:lnTo>
                <a:lnTo>
                  <a:pt x="1158" y="1535533"/>
                </a:lnTo>
                <a:lnTo>
                  <a:pt x="475" y="1591555"/>
                </a:lnTo>
                <a:lnTo>
                  <a:pt x="43" y="1644187"/>
                </a:lnTo>
                <a:lnTo>
                  <a:pt x="0" y="1737660"/>
                </a:lnTo>
                <a:lnTo>
                  <a:pt x="425" y="1777690"/>
                </a:lnTo>
                <a:lnTo>
                  <a:pt x="4594" y="1880011"/>
                </a:lnTo>
                <a:lnTo>
                  <a:pt x="10803" y="1941474"/>
                </a:lnTo>
                <a:lnTo>
                  <a:pt x="19674" y="1997619"/>
                </a:lnTo>
                <a:lnTo>
                  <a:pt x="31086" y="2048967"/>
                </a:lnTo>
                <a:lnTo>
                  <a:pt x="44915" y="2096038"/>
                </a:lnTo>
                <a:lnTo>
                  <a:pt x="61037" y="2139354"/>
                </a:lnTo>
                <a:lnTo>
                  <a:pt x="79329" y="2179436"/>
                </a:lnTo>
                <a:lnTo>
                  <a:pt x="99668" y="2216806"/>
                </a:lnTo>
                <a:lnTo>
                  <a:pt x="121930" y="2251983"/>
                </a:lnTo>
                <a:lnTo>
                  <a:pt x="145993" y="2285490"/>
                </a:lnTo>
                <a:lnTo>
                  <a:pt x="171732" y="2317847"/>
                </a:lnTo>
                <a:lnTo>
                  <a:pt x="199025" y="2349576"/>
                </a:lnTo>
                <a:lnTo>
                  <a:pt x="241774" y="2392384"/>
                </a:lnTo>
                <a:lnTo>
                  <a:pt x="285098" y="2425872"/>
                </a:lnTo>
                <a:lnTo>
                  <a:pt x="328953" y="2451153"/>
                </a:lnTo>
                <a:lnTo>
                  <a:pt x="373297" y="2469342"/>
                </a:lnTo>
                <a:lnTo>
                  <a:pt x="418085" y="2481553"/>
                </a:lnTo>
                <a:lnTo>
                  <a:pt x="463274" y="2488899"/>
                </a:lnTo>
                <a:lnTo>
                  <a:pt x="508821" y="2492494"/>
                </a:lnTo>
                <a:lnTo>
                  <a:pt x="554682" y="2493453"/>
                </a:lnTo>
                <a:lnTo>
                  <a:pt x="647173" y="2491917"/>
                </a:lnTo>
                <a:lnTo>
                  <a:pt x="693716" y="2491651"/>
                </a:lnTo>
                <a:lnTo>
                  <a:pt x="746358" y="2490215"/>
                </a:lnTo>
                <a:lnTo>
                  <a:pt x="798385" y="2485438"/>
                </a:lnTo>
                <a:lnTo>
                  <a:pt x="850005" y="2478148"/>
                </a:lnTo>
                <a:lnTo>
                  <a:pt x="901426" y="2469174"/>
                </a:lnTo>
                <a:lnTo>
                  <a:pt x="1004499" y="2449494"/>
                </a:lnTo>
                <a:lnTo>
                  <a:pt x="1056567" y="2440444"/>
                </a:lnTo>
                <a:lnTo>
                  <a:pt x="1118349" y="2435090"/>
                </a:lnTo>
                <a:lnTo>
                  <a:pt x="1228482" y="2429983"/>
                </a:lnTo>
                <a:lnTo>
                  <a:pt x="2067081" y="2412572"/>
                </a:lnTo>
                <a:lnTo>
                  <a:pt x="2514973" y="2410176"/>
                </a:lnTo>
                <a:lnTo>
                  <a:pt x="2546984" y="2409982"/>
                </a:lnTo>
                <a:lnTo>
                  <a:pt x="2599742" y="2408659"/>
                </a:lnTo>
                <a:lnTo>
                  <a:pt x="2653534" y="2406442"/>
                </a:lnTo>
                <a:lnTo>
                  <a:pt x="2708121" y="2403451"/>
                </a:lnTo>
                <a:lnTo>
                  <a:pt x="2818714" y="2395616"/>
                </a:lnTo>
                <a:lnTo>
                  <a:pt x="3244686" y="2356910"/>
                </a:lnTo>
                <a:lnTo>
                  <a:pt x="3292114" y="2353192"/>
                </a:lnTo>
                <a:lnTo>
                  <a:pt x="3337445" y="2350117"/>
                </a:lnTo>
                <a:lnTo>
                  <a:pt x="3380440" y="2347803"/>
                </a:lnTo>
                <a:lnTo>
                  <a:pt x="3420857" y="2346369"/>
                </a:lnTo>
                <a:lnTo>
                  <a:pt x="3458455" y="2345931"/>
                </a:lnTo>
                <a:lnTo>
                  <a:pt x="3479031" y="2342700"/>
                </a:lnTo>
                <a:lnTo>
                  <a:pt x="3515219" y="2317607"/>
                </a:lnTo>
                <a:lnTo>
                  <a:pt x="3545275" y="2270151"/>
                </a:lnTo>
                <a:lnTo>
                  <a:pt x="3569778" y="2203307"/>
                </a:lnTo>
                <a:lnTo>
                  <a:pt x="3580131" y="2163544"/>
                </a:lnTo>
                <a:lnTo>
                  <a:pt x="3589313" y="2120050"/>
                </a:lnTo>
                <a:lnTo>
                  <a:pt x="3597398" y="2073197"/>
                </a:lnTo>
                <a:lnTo>
                  <a:pt x="3604460" y="2023357"/>
                </a:lnTo>
                <a:lnTo>
                  <a:pt x="3610570" y="1970901"/>
                </a:lnTo>
                <a:lnTo>
                  <a:pt x="3615801" y="1916201"/>
                </a:lnTo>
                <a:lnTo>
                  <a:pt x="3620226" y="1859630"/>
                </a:lnTo>
                <a:lnTo>
                  <a:pt x="3623918" y="1801560"/>
                </a:lnTo>
                <a:lnTo>
                  <a:pt x="3626949" y="1742362"/>
                </a:lnTo>
                <a:lnTo>
                  <a:pt x="3629393" y="1682408"/>
                </a:lnTo>
                <a:lnTo>
                  <a:pt x="3631321" y="1622070"/>
                </a:lnTo>
                <a:lnTo>
                  <a:pt x="3632807" y="1561720"/>
                </a:lnTo>
                <a:lnTo>
                  <a:pt x="3633924" y="1501730"/>
                </a:lnTo>
                <a:lnTo>
                  <a:pt x="3634744" y="1442472"/>
                </a:lnTo>
                <a:lnTo>
                  <a:pt x="3635339" y="1384318"/>
                </a:lnTo>
                <a:lnTo>
                  <a:pt x="3635783" y="1327640"/>
                </a:lnTo>
                <a:lnTo>
                  <a:pt x="3636520" y="1218759"/>
                </a:lnTo>
                <a:lnTo>
                  <a:pt x="3636934" y="1170179"/>
                </a:lnTo>
                <a:lnTo>
                  <a:pt x="3637500" y="1123123"/>
                </a:lnTo>
                <a:lnTo>
                  <a:pt x="3638278" y="1079402"/>
                </a:lnTo>
                <a:lnTo>
                  <a:pt x="3639341" y="1039388"/>
                </a:lnTo>
                <a:lnTo>
                  <a:pt x="3642613" y="971971"/>
                </a:lnTo>
                <a:lnTo>
                  <a:pt x="3649542" y="900295"/>
                </a:lnTo>
                <a:lnTo>
                  <a:pt x="3653672" y="852778"/>
                </a:lnTo>
                <a:lnTo>
                  <a:pt x="3657233" y="803226"/>
                </a:lnTo>
                <a:lnTo>
                  <a:pt x="3660100" y="752102"/>
                </a:lnTo>
                <a:lnTo>
                  <a:pt x="3662146" y="699873"/>
                </a:lnTo>
                <a:lnTo>
                  <a:pt x="3663246" y="647002"/>
                </a:lnTo>
                <a:lnTo>
                  <a:pt x="3663275" y="593954"/>
                </a:lnTo>
                <a:lnTo>
                  <a:pt x="3662108" y="541193"/>
                </a:lnTo>
                <a:lnTo>
                  <a:pt x="3659619" y="489185"/>
                </a:lnTo>
                <a:lnTo>
                  <a:pt x="3655682" y="438393"/>
                </a:lnTo>
                <a:lnTo>
                  <a:pt x="3650173" y="389283"/>
                </a:lnTo>
                <a:lnTo>
                  <a:pt x="3642966" y="342319"/>
                </a:lnTo>
                <a:lnTo>
                  <a:pt x="3633936" y="297965"/>
                </a:lnTo>
                <a:lnTo>
                  <a:pt x="3622956" y="256686"/>
                </a:lnTo>
                <a:lnTo>
                  <a:pt x="3609887" y="218922"/>
                </a:lnTo>
                <a:lnTo>
                  <a:pt x="3579455" y="182414"/>
                </a:lnTo>
                <a:lnTo>
                  <a:pt x="3521604" y="150046"/>
                </a:lnTo>
                <a:lnTo>
                  <a:pt x="3483789" y="135350"/>
                </a:lnTo>
                <a:lnTo>
                  <a:pt x="3440788" y="121606"/>
                </a:lnTo>
                <a:lnTo>
                  <a:pt x="3393154" y="108785"/>
                </a:lnTo>
                <a:lnTo>
                  <a:pt x="3349894" y="98806"/>
                </a:lnTo>
                <a:lnTo>
                  <a:pt x="199762" y="98806"/>
                </a:lnTo>
                <a:lnTo>
                  <a:pt x="163007" y="97534"/>
                </a:lnTo>
                <a:close/>
              </a:path>
              <a:path w="3663315" h="2493645">
                <a:moveTo>
                  <a:pt x="2514973" y="2410176"/>
                </a:moveTo>
                <a:lnTo>
                  <a:pt x="2453687" y="2410176"/>
                </a:lnTo>
                <a:lnTo>
                  <a:pt x="2495503" y="2410294"/>
                </a:lnTo>
                <a:lnTo>
                  <a:pt x="2514973" y="2410176"/>
                </a:lnTo>
                <a:close/>
              </a:path>
              <a:path w="3663315" h="2493645">
                <a:moveTo>
                  <a:pt x="2305054" y="0"/>
                </a:moveTo>
                <a:lnTo>
                  <a:pt x="2286538" y="86"/>
                </a:lnTo>
                <a:lnTo>
                  <a:pt x="2227488" y="1797"/>
                </a:lnTo>
                <a:lnTo>
                  <a:pt x="1186074" y="49231"/>
                </a:lnTo>
                <a:lnTo>
                  <a:pt x="1082255" y="53940"/>
                </a:lnTo>
                <a:lnTo>
                  <a:pt x="459563" y="92236"/>
                </a:lnTo>
                <a:lnTo>
                  <a:pt x="355691" y="96279"/>
                </a:lnTo>
                <a:lnTo>
                  <a:pt x="251757" y="98507"/>
                </a:lnTo>
                <a:lnTo>
                  <a:pt x="199762" y="98806"/>
                </a:lnTo>
                <a:lnTo>
                  <a:pt x="3349894" y="98806"/>
                </a:lnTo>
                <a:lnTo>
                  <a:pt x="3286208" y="85791"/>
                </a:lnTo>
                <a:lnTo>
                  <a:pt x="3228006" y="75559"/>
                </a:lnTo>
                <a:lnTo>
                  <a:pt x="3167389" y="66130"/>
                </a:lnTo>
                <a:lnTo>
                  <a:pt x="3104914" y="57476"/>
                </a:lnTo>
                <a:lnTo>
                  <a:pt x="3041134" y="49566"/>
                </a:lnTo>
                <a:lnTo>
                  <a:pt x="2976604" y="42370"/>
                </a:lnTo>
                <a:lnTo>
                  <a:pt x="2847514" y="30003"/>
                </a:lnTo>
                <a:lnTo>
                  <a:pt x="2722080" y="20137"/>
                </a:lnTo>
                <a:lnTo>
                  <a:pt x="2550492" y="9507"/>
                </a:lnTo>
                <a:lnTo>
                  <a:pt x="2375916" y="1868"/>
                </a:lnTo>
                <a:lnTo>
                  <a:pt x="2305054" y="0"/>
                </a:lnTo>
                <a:close/>
              </a:path>
            </a:pathLst>
          </a:custGeom>
          <a:solidFill>
            <a:srgbClr val="E2B1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311400" y="479425"/>
            <a:ext cx="317286" cy="193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82600" y="403225"/>
            <a:ext cx="3581400" cy="252376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b="1" dirty="0">
                <a:solidFill>
                  <a:schemeClr val="bg1"/>
                </a:solidFill>
              </a:rPr>
              <a:t>بنظرة للوراء</a:t>
            </a:r>
            <a:r>
              <a:rPr lang="ar-SA" sz="5400" b="1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ar-SA" sz="6000" b="1" dirty="0">
                <a:solidFill>
                  <a:schemeClr val="bg1"/>
                </a:solidFill>
              </a:rPr>
              <a:t>أفتخر بنفسي </a:t>
            </a:r>
          </a:p>
          <a:p>
            <a:pPr algn="ctr"/>
            <a:r>
              <a:rPr lang="ar-SA" sz="4400" b="1" dirty="0">
                <a:solidFill>
                  <a:schemeClr val="bg1"/>
                </a:solidFill>
              </a:rPr>
              <a:t>على ...</a:t>
            </a:r>
            <a:endParaRPr lang="he-IL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6754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6400" y="403225"/>
            <a:ext cx="3663315" cy="2493645"/>
          </a:xfrm>
          <a:custGeom>
            <a:avLst/>
            <a:gdLst/>
            <a:ahLst/>
            <a:cxnLst/>
            <a:rect l="l" t="t" r="r" b="b"/>
            <a:pathLst>
              <a:path w="3663315" h="2493645">
                <a:moveTo>
                  <a:pt x="163007" y="97534"/>
                </a:moveTo>
                <a:lnTo>
                  <a:pt x="93567" y="114906"/>
                </a:lnTo>
                <a:lnTo>
                  <a:pt x="65958" y="151577"/>
                </a:lnTo>
                <a:lnTo>
                  <a:pt x="46470" y="218948"/>
                </a:lnTo>
                <a:lnTo>
                  <a:pt x="42741" y="265833"/>
                </a:lnTo>
                <a:lnTo>
                  <a:pt x="39392" y="327450"/>
                </a:lnTo>
                <a:lnTo>
                  <a:pt x="37514" y="366146"/>
                </a:lnTo>
                <a:lnTo>
                  <a:pt x="35523" y="409558"/>
                </a:lnTo>
                <a:lnTo>
                  <a:pt x="33438" y="457283"/>
                </a:lnTo>
                <a:lnTo>
                  <a:pt x="31278" y="508914"/>
                </a:lnTo>
                <a:lnTo>
                  <a:pt x="29060" y="564047"/>
                </a:lnTo>
                <a:lnTo>
                  <a:pt x="26802" y="622275"/>
                </a:lnTo>
                <a:lnTo>
                  <a:pt x="24522" y="683194"/>
                </a:lnTo>
                <a:lnTo>
                  <a:pt x="22240" y="746398"/>
                </a:lnTo>
                <a:lnTo>
                  <a:pt x="19971" y="811482"/>
                </a:lnTo>
                <a:lnTo>
                  <a:pt x="17736" y="878040"/>
                </a:lnTo>
                <a:lnTo>
                  <a:pt x="15551" y="945667"/>
                </a:lnTo>
                <a:lnTo>
                  <a:pt x="13435" y="1013958"/>
                </a:lnTo>
                <a:lnTo>
                  <a:pt x="11406" y="1082507"/>
                </a:lnTo>
                <a:lnTo>
                  <a:pt x="9482" y="1150909"/>
                </a:lnTo>
                <a:lnTo>
                  <a:pt x="7646" y="1220198"/>
                </a:lnTo>
                <a:lnTo>
                  <a:pt x="6022" y="1285651"/>
                </a:lnTo>
                <a:lnTo>
                  <a:pt x="4522" y="1351179"/>
                </a:lnTo>
                <a:lnTo>
                  <a:pt x="3199" y="1414939"/>
                </a:lnTo>
                <a:lnTo>
                  <a:pt x="2071" y="1476526"/>
                </a:lnTo>
                <a:lnTo>
                  <a:pt x="1158" y="1535533"/>
                </a:lnTo>
                <a:lnTo>
                  <a:pt x="475" y="1591555"/>
                </a:lnTo>
                <a:lnTo>
                  <a:pt x="43" y="1644187"/>
                </a:lnTo>
                <a:lnTo>
                  <a:pt x="0" y="1737660"/>
                </a:lnTo>
                <a:lnTo>
                  <a:pt x="425" y="1777690"/>
                </a:lnTo>
                <a:lnTo>
                  <a:pt x="4594" y="1880011"/>
                </a:lnTo>
                <a:lnTo>
                  <a:pt x="10803" y="1941474"/>
                </a:lnTo>
                <a:lnTo>
                  <a:pt x="19674" y="1997619"/>
                </a:lnTo>
                <a:lnTo>
                  <a:pt x="31086" y="2048967"/>
                </a:lnTo>
                <a:lnTo>
                  <a:pt x="44915" y="2096038"/>
                </a:lnTo>
                <a:lnTo>
                  <a:pt x="61037" y="2139354"/>
                </a:lnTo>
                <a:lnTo>
                  <a:pt x="79329" y="2179436"/>
                </a:lnTo>
                <a:lnTo>
                  <a:pt x="99668" y="2216806"/>
                </a:lnTo>
                <a:lnTo>
                  <a:pt x="121930" y="2251983"/>
                </a:lnTo>
                <a:lnTo>
                  <a:pt x="145993" y="2285490"/>
                </a:lnTo>
                <a:lnTo>
                  <a:pt x="171732" y="2317847"/>
                </a:lnTo>
                <a:lnTo>
                  <a:pt x="199025" y="2349576"/>
                </a:lnTo>
                <a:lnTo>
                  <a:pt x="241774" y="2392384"/>
                </a:lnTo>
                <a:lnTo>
                  <a:pt x="285098" y="2425872"/>
                </a:lnTo>
                <a:lnTo>
                  <a:pt x="328953" y="2451153"/>
                </a:lnTo>
                <a:lnTo>
                  <a:pt x="373297" y="2469342"/>
                </a:lnTo>
                <a:lnTo>
                  <a:pt x="418085" y="2481553"/>
                </a:lnTo>
                <a:lnTo>
                  <a:pt x="463274" y="2488899"/>
                </a:lnTo>
                <a:lnTo>
                  <a:pt x="508821" y="2492494"/>
                </a:lnTo>
                <a:lnTo>
                  <a:pt x="554682" y="2493453"/>
                </a:lnTo>
                <a:lnTo>
                  <a:pt x="647173" y="2491917"/>
                </a:lnTo>
                <a:lnTo>
                  <a:pt x="693716" y="2491651"/>
                </a:lnTo>
                <a:lnTo>
                  <a:pt x="746358" y="2490215"/>
                </a:lnTo>
                <a:lnTo>
                  <a:pt x="798385" y="2485438"/>
                </a:lnTo>
                <a:lnTo>
                  <a:pt x="850005" y="2478148"/>
                </a:lnTo>
                <a:lnTo>
                  <a:pt x="901426" y="2469174"/>
                </a:lnTo>
                <a:lnTo>
                  <a:pt x="1004499" y="2449494"/>
                </a:lnTo>
                <a:lnTo>
                  <a:pt x="1056567" y="2440444"/>
                </a:lnTo>
                <a:lnTo>
                  <a:pt x="1118349" y="2435090"/>
                </a:lnTo>
                <a:lnTo>
                  <a:pt x="1228482" y="2429983"/>
                </a:lnTo>
                <a:lnTo>
                  <a:pt x="2067081" y="2412572"/>
                </a:lnTo>
                <a:lnTo>
                  <a:pt x="2514973" y="2410176"/>
                </a:lnTo>
                <a:lnTo>
                  <a:pt x="2546984" y="2409982"/>
                </a:lnTo>
                <a:lnTo>
                  <a:pt x="2599742" y="2408659"/>
                </a:lnTo>
                <a:lnTo>
                  <a:pt x="2653534" y="2406442"/>
                </a:lnTo>
                <a:lnTo>
                  <a:pt x="2708121" y="2403451"/>
                </a:lnTo>
                <a:lnTo>
                  <a:pt x="2818714" y="2395616"/>
                </a:lnTo>
                <a:lnTo>
                  <a:pt x="3244686" y="2356910"/>
                </a:lnTo>
                <a:lnTo>
                  <a:pt x="3292114" y="2353192"/>
                </a:lnTo>
                <a:lnTo>
                  <a:pt x="3337445" y="2350117"/>
                </a:lnTo>
                <a:lnTo>
                  <a:pt x="3380440" y="2347803"/>
                </a:lnTo>
                <a:lnTo>
                  <a:pt x="3420857" y="2346369"/>
                </a:lnTo>
                <a:lnTo>
                  <a:pt x="3458455" y="2345931"/>
                </a:lnTo>
                <a:lnTo>
                  <a:pt x="3479031" y="2342700"/>
                </a:lnTo>
                <a:lnTo>
                  <a:pt x="3515219" y="2317607"/>
                </a:lnTo>
                <a:lnTo>
                  <a:pt x="3545275" y="2270151"/>
                </a:lnTo>
                <a:lnTo>
                  <a:pt x="3569778" y="2203307"/>
                </a:lnTo>
                <a:lnTo>
                  <a:pt x="3580131" y="2163544"/>
                </a:lnTo>
                <a:lnTo>
                  <a:pt x="3589313" y="2120050"/>
                </a:lnTo>
                <a:lnTo>
                  <a:pt x="3597398" y="2073197"/>
                </a:lnTo>
                <a:lnTo>
                  <a:pt x="3604460" y="2023357"/>
                </a:lnTo>
                <a:lnTo>
                  <a:pt x="3610570" y="1970901"/>
                </a:lnTo>
                <a:lnTo>
                  <a:pt x="3615801" y="1916201"/>
                </a:lnTo>
                <a:lnTo>
                  <a:pt x="3620226" y="1859630"/>
                </a:lnTo>
                <a:lnTo>
                  <a:pt x="3623918" y="1801560"/>
                </a:lnTo>
                <a:lnTo>
                  <a:pt x="3626949" y="1742362"/>
                </a:lnTo>
                <a:lnTo>
                  <a:pt x="3629393" y="1682408"/>
                </a:lnTo>
                <a:lnTo>
                  <a:pt x="3631321" y="1622070"/>
                </a:lnTo>
                <a:lnTo>
                  <a:pt x="3632807" y="1561720"/>
                </a:lnTo>
                <a:lnTo>
                  <a:pt x="3633924" y="1501730"/>
                </a:lnTo>
                <a:lnTo>
                  <a:pt x="3634744" y="1442472"/>
                </a:lnTo>
                <a:lnTo>
                  <a:pt x="3635339" y="1384318"/>
                </a:lnTo>
                <a:lnTo>
                  <a:pt x="3635783" y="1327640"/>
                </a:lnTo>
                <a:lnTo>
                  <a:pt x="3636520" y="1218759"/>
                </a:lnTo>
                <a:lnTo>
                  <a:pt x="3636934" y="1170179"/>
                </a:lnTo>
                <a:lnTo>
                  <a:pt x="3637500" y="1123123"/>
                </a:lnTo>
                <a:lnTo>
                  <a:pt x="3638278" y="1079402"/>
                </a:lnTo>
                <a:lnTo>
                  <a:pt x="3639341" y="1039388"/>
                </a:lnTo>
                <a:lnTo>
                  <a:pt x="3642613" y="971971"/>
                </a:lnTo>
                <a:lnTo>
                  <a:pt x="3649542" y="900295"/>
                </a:lnTo>
                <a:lnTo>
                  <a:pt x="3653672" y="852778"/>
                </a:lnTo>
                <a:lnTo>
                  <a:pt x="3657233" y="803226"/>
                </a:lnTo>
                <a:lnTo>
                  <a:pt x="3660100" y="752102"/>
                </a:lnTo>
                <a:lnTo>
                  <a:pt x="3662146" y="699873"/>
                </a:lnTo>
                <a:lnTo>
                  <a:pt x="3663246" y="647002"/>
                </a:lnTo>
                <a:lnTo>
                  <a:pt x="3663275" y="593954"/>
                </a:lnTo>
                <a:lnTo>
                  <a:pt x="3662108" y="541193"/>
                </a:lnTo>
                <a:lnTo>
                  <a:pt x="3659619" y="489185"/>
                </a:lnTo>
                <a:lnTo>
                  <a:pt x="3655682" y="438393"/>
                </a:lnTo>
                <a:lnTo>
                  <a:pt x="3650173" y="389283"/>
                </a:lnTo>
                <a:lnTo>
                  <a:pt x="3642966" y="342319"/>
                </a:lnTo>
                <a:lnTo>
                  <a:pt x="3633936" y="297965"/>
                </a:lnTo>
                <a:lnTo>
                  <a:pt x="3622956" y="256686"/>
                </a:lnTo>
                <a:lnTo>
                  <a:pt x="3609887" y="218922"/>
                </a:lnTo>
                <a:lnTo>
                  <a:pt x="3579455" y="182414"/>
                </a:lnTo>
                <a:lnTo>
                  <a:pt x="3521604" y="150046"/>
                </a:lnTo>
                <a:lnTo>
                  <a:pt x="3483789" y="135350"/>
                </a:lnTo>
                <a:lnTo>
                  <a:pt x="3440788" y="121606"/>
                </a:lnTo>
                <a:lnTo>
                  <a:pt x="3393154" y="108785"/>
                </a:lnTo>
                <a:lnTo>
                  <a:pt x="3349894" y="98806"/>
                </a:lnTo>
                <a:lnTo>
                  <a:pt x="199762" y="98806"/>
                </a:lnTo>
                <a:lnTo>
                  <a:pt x="163007" y="97534"/>
                </a:lnTo>
                <a:close/>
              </a:path>
              <a:path w="3663315" h="2493645">
                <a:moveTo>
                  <a:pt x="2514973" y="2410176"/>
                </a:moveTo>
                <a:lnTo>
                  <a:pt x="2453687" y="2410176"/>
                </a:lnTo>
                <a:lnTo>
                  <a:pt x="2495503" y="2410294"/>
                </a:lnTo>
                <a:lnTo>
                  <a:pt x="2514973" y="2410176"/>
                </a:lnTo>
                <a:close/>
              </a:path>
              <a:path w="3663315" h="2493645">
                <a:moveTo>
                  <a:pt x="2305054" y="0"/>
                </a:moveTo>
                <a:lnTo>
                  <a:pt x="2286538" y="86"/>
                </a:lnTo>
                <a:lnTo>
                  <a:pt x="2227488" y="1797"/>
                </a:lnTo>
                <a:lnTo>
                  <a:pt x="1186074" y="49231"/>
                </a:lnTo>
                <a:lnTo>
                  <a:pt x="1082255" y="53940"/>
                </a:lnTo>
                <a:lnTo>
                  <a:pt x="459563" y="92236"/>
                </a:lnTo>
                <a:lnTo>
                  <a:pt x="355691" y="96279"/>
                </a:lnTo>
                <a:lnTo>
                  <a:pt x="251757" y="98507"/>
                </a:lnTo>
                <a:lnTo>
                  <a:pt x="199762" y="98806"/>
                </a:lnTo>
                <a:lnTo>
                  <a:pt x="3349894" y="98806"/>
                </a:lnTo>
                <a:lnTo>
                  <a:pt x="3286208" y="85791"/>
                </a:lnTo>
                <a:lnTo>
                  <a:pt x="3228006" y="75559"/>
                </a:lnTo>
                <a:lnTo>
                  <a:pt x="3167389" y="66130"/>
                </a:lnTo>
                <a:lnTo>
                  <a:pt x="3104914" y="57476"/>
                </a:lnTo>
                <a:lnTo>
                  <a:pt x="3041134" y="49566"/>
                </a:lnTo>
                <a:lnTo>
                  <a:pt x="2976604" y="42370"/>
                </a:lnTo>
                <a:lnTo>
                  <a:pt x="2847514" y="30003"/>
                </a:lnTo>
                <a:lnTo>
                  <a:pt x="2722080" y="20137"/>
                </a:lnTo>
                <a:lnTo>
                  <a:pt x="2550492" y="9507"/>
                </a:lnTo>
                <a:lnTo>
                  <a:pt x="2375916" y="1868"/>
                </a:lnTo>
                <a:lnTo>
                  <a:pt x="2305054" y="0"/>
                </a:lnTo>
                <a:close/>
              </a:path>
            </a:pathLst>
          </a:custGeom>
          <a:solidFill>
            <a:srgbClr val="E2B1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311400" y="479425"/>
            <a:ext cx="317286" cy="193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82600" y="631825"/>
            <a:ext cx="3581400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b="1" dirty="0">
                <a:solidFill>
                  <a:schemeClr val="bg1"/>
                </a:solidFill>
              </a:rPr>
              <a:t>التعلم من البيت </a:t>
            </a:r>
          </a:p>
          <a:p>
            <a:pPr algn="ctr"/>
            <a:r>
              <a:rPr lang="ar-SA" sz="4000" b="1" dirty="0">
                <a:solidFill>
                  <a:schemeClr val="bg1"/>
                </a:solidFill>
              </a:rPr>
              <a:t>أو </a:t>
            </a:r>
          </a:p>
          <a:p>
            <a:pPr algn="ctr"/>
            <a:r>
              <a:rPr lang="ar-SA" sz="4000" b="1" dirty="0">
                <a:solidFill>
                  <a:schemeClr val="bg1"/>
                </a:solidFill>
              </a:rPr>
              <a:t>التعلم في المدرسة</a:t>
            </a:r>
            <a:endParaRPr lang="he-IL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7443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0360" y="367172"/>
            <a:ext cx="3663315" cy="2493645"/>
          </a:xfrm>
          <a:custGeom>
            <a:avLst/>
            <a:gdLst/>
            <a:ahLst/>
            <a:cxnLst/>
            <a:rect l="l" t="t" r="r" b="b"/>
            <a:pathLst>
              <a:path w="3663315" h="2493645">
                <a:moveTo>
                  <a:pt x="163007" y="97534"/>
                </a:moveTo>
                <a:lnTo>
                  <a:pt x="93567" y="114906"/>
                </a:lnTo>
                <a:lnTo>
                  <a:pt x="65958" y="151577"/>
                </a:lnTo>
                <a:lnTo>
                  <a:pt x="46470" y="218948"/>
                </a:lnTo>
                <a:lnTo>
                  <a:pt x="42741" y="265833"/>
                </a:lnTo>
                <a:lnTo>
                  <a:pt x="39392" y="327450"/>
                </a:lnTo>
                <a:lnTo>
                  <a:pt x="37514" y="366146"/>
                </a:lnTo>
                <a:lnTo>
                  <a:pt x="35523" y="409558"/>
                </a:lnTo>
                <a:lnTo>
                  <a:pt x="33438" y="457283"/>
                </a:lnTo>
                <a:lnTo>
                  <a:pt x="31278" y="508914"/>
                </a:lnTo>
                <a:lnTo>
                  <a:pt x="29060" y="564047"/>
                </a:lnTo>
                <a:lnTo>
                  <a:pt x="26802" y="622275"/>
                </a:lnTo>
                <a:lnTo>
                  <a:pt x="24522" y="683194"/>
                </a:lnTo>
                <a:lnTo>
                  <a:pt x="22240" y="746398"/>
                </a:lnTo>
                <a:lnTo>
                  <a:pt x="19971" y="811482"/>
                </a:lnTo>
                <a:lnTo>
                  <a:pt x="17736" y="878040"/>
                </a:lnTo>
                <a:lnTo>
                  <a:pt x="15551" y="945667"/>
                </a:lnTo>
                <a:lnTo>
                  <a:pt x="13435" y="1013958"/>
                </a:lnTo>
                <a:lnTo>
                  <a:pt x="11406" y="1082507"/>
                </a:lnTo>
                <a:lnTo>
                  <a:pt x="9482" y="1150909"/>
                </a:lnTo>
                <a:lnTo>
                  <a:pt x="7646" y="1220198"/>
                </a:lnTo>
                <a:lnTo>
                  <a:pt x="6022" y="1285651"/>
                </a:lnTo>
                <a:lnTo>
                  <a:pt x="4522" y="1351179"/>
                </a:lnTo>
                <a:lnTo>
                  <a:pt x="3199" y="1414939"/>
                </a:lnTo>
                <a:lnTo>
                  <a:pt x="2071" y="1476526"/>
                </a:lnTo>
                <a:lnTo>
                  <a:pt x="1158" y="1535533"/>
                </a:lnTo>
                <a:lnTo>
                  <a:pt x="475" y="1591555"/>
                </a:lnTo>
                <a:lnTo>
                  <a:pt x="43" y="1644187"/>
                </a:lnTo>
                <a:lnTo>
                  <a:pt x="0" y="1737660"/>
                </a:lnTo>
                <a:lnTo>
                  <a:pt x="425" y="1777690"/>
                </a:lnTo>
                <a:lnTo>
                  <a:pt x="4594" y="1880011"/>
                </a:lnTo>
                <a:lnTo>
                  <a:pt x="10803" y="1941474"/>
                </a:lnTo>
                <a:lnTo>
                  <a:pt x="19674" y="1997619"/>
                </a:lnTo>
                <a:lnTo>
                  <a:pt x="31086" y="2048967"/>
                </a:lnTo>
                <a:lnTo>
                  <a:pt x="44915" y="2096038"/>
                </a:lnTo>
                <a:lnTo>
                  <a:pt x="61037" y="2139354"/>
                </a:lnTo>
                <a:lnTo>
                  <a:pt x="79329" y="2179436"/>
                </a:lnTo>
                <a:lnTo>
                  <a:pt x="99668" y="2216806"/>
                </a:lnTo>
                <a:lnTo>
                  <a:pt x="121930" y="2251983"/>
                </a:lnTo>
                <a:lnTo>
                  <a:pt x="145993" y="2285490"/>
                </a:lnTo>
                <a:lnTo>
                  <a:pt x="171732" y="2317847"/>
                </a:lnTo>
                <a:lnTo>
                  <a:pt x="199025" y="2349576"/>
                </a:lnTo>
                <a:lnTo>
                  <a:pt x="241774" y="2392384"/>
                </a:lnTo>
                <a:lnTo>
                  <a:pt x="285098" y="2425872"/>
                </a:lnTo>
                <a:lnTo>
                  <a:pt x="328953" y="2451153"/>
                </a:lnTo>
                <a:lnTo>
                  <a:pt x="373297" y="2469342"/>
                </a:lnTo>
                <a:lnTo>
                  <a:pt x="418085" y="2481553"/>
                </a:lnTo>
                <a:lnTo>
                  <a:pt x="463274" y="2488899"/>
                </a:lnTo>
                <a:lnTo>
                  <a:pt x="508821" y="2492494"/>
                </a:lnTo>
                <a:lnTo>
                  <a:pt x="554682" y="2493453"/>
                </a:lnTo>
                <a:lnTo>
                  <a:pt x="647173" y="2491917"/>
                </a:lnTo>
                <a:lnTo>
                  <a:pt x="693716" y="2491651"/>
                </a:lnTo>
                <a:lnTo>
                  <a:pt x="746358" y="2490215"/>
                </a:lnTo>
                <a:lnTo>
                  <a:pt x="798385" y="2485438"/>
                </a:lnTo>
                <a:lnTo>
                  <a:pt x="850005" y="2478148"/>
                </a:lnTo>
                <a:lnTo>
                  <a:pt x="901426" y="2469174"/>
                </a:lnTo>
                <a:lnTo>
                  <a:pt x="1004499" y="2449494"/>
                </a:lnTo>
                <a:lnTo>
                  <a:pt x="1056567" y="2440444"/>
                </a:lnTo>
                <a:lnTo>
                  <a:pt x="1118349" y="2435090"/>
                </a:lnTo>
                <a:lnTo>
                  <a:pt x="1228482" y="2429983"/>
                </a:lnTo>
                <a:lnTo>
                  <a:pt x="2067081" y="2412572"/>
                </a:lnTo>
                <a:lnTo>
                  <a:pt x="2514973" y="2410176"/>
                </a:lnTo>
                <a:lnTo>
                  <a:pt x="2546984" y="2409982"/>
                </a:lnTo>
                <a:lnTo>
                  <a:pt x="2599742" y="2408659"/>
                </a:lnTo>
                <a:lnTo>
                  <a:pt x="2653534" y="2406442"/>
                </a:lnTo>
                <a:lnTo>
                  <a:pt x="2708121" y="2403451"/>
                </a:lnTo>
                <a:lnTo>
                  <a:pt x="2818714" y="2395616"/>
                </a:lnTo>
                <a:lnTo>
                  <a:pt x="3244686" y="2356910"/>
                </a:lnTo>
                <a:lnTo>
                  <a:pt x="3292114" y="2353192"/>
                </a:lnTo>
                <a:lnTo>
                  <a:pt x="3337445" y="2350117"/>
                </a:lnTo>
                <a:lnTo>
                  <a:pt x="3380440" y="2347803"/>
                </a:lnTo>
                <a:lnTo>
                  <a:pt x="3420857" y="2346369"/>
                </a:lnTo>
                <a:lnTo>
                  <a:pt x="3458455" y="2345931"/>
                </a:lnTo>
                <a:lnTo>
                  <a:pt x="3479031" y="2342700"/>
                </a:lnTo>
                <a:lnTo>
                  <a:pt x="3515219" y="2317607"/>
                </a:lnTo>
                <a:lnTo>
                  <a:pt x="3545275" y="2270151"/>
                </a:lnTo>
                <a:lnTo>
                  <a:pt x="3569778" y="2203307"/>
                </a:lnTo>
                <a:lnTo>
                  <a:pt x="3580131" y="2163544"/>
                </a:lnTo>
                <a:lnTo>
                  <a:pt x="3589313" y="2120050"/>
                </a:lnTo>
                <a:lnTo>
                  <a:pt x="3597398" y="2073197"/>
                </a:lnTo>
                <a:lnTo>
                  <a:pt x="3604460" y="2023357"/>
                </a:lnTo>
                <a:lnTo>
                  <a:pt x="3610570" y="1970901"/>
                </a:lnTo>
                <a:lnTo>
                  <a:pt x="3615801" y="1916201"/>
                </a:lnTo>
                <a:lnTo>
                  <a:pt x="3620226" y="1859630"/>
                </a:lnTo>
                <a:lnTo>
                  <a:pt x="3623918" y="1801560"/>
                </a:lnTo>
                <a:lnTo>
                  <a:pt x="3626949" y="1742362"/>
                </a:lnTo>
                <a:lnTo>
                  <a:pt x="3629393" y="1682408"/>
                </a:lnTo>
                <a:lnTo>
                  <a:pt x="3631321" y="1622070"/>
                </a:lnTo>
                <a:lnTo>
                  <a:pt x="3632807" y="1561720"/>
                </a:lnTo>
                <a:lnTo>
                  <a:pt x="3633924" y="1501730"/>
                </a:lnTo>
                <a:lnTo>
                  <a:pt x="3634744" y="1442472"/>
                </a:lnTo>
                <a:lnTo>
                  <a:pt x="3635339" y="1384318"/>
                </a:lnTo>
                <a:lnTo>
                  <a:pt x="3635783" y="1327640"/>
                </a:lnTo>
                <a:lnTo>
                  <a:pt x="3636520" y="1218759"/>
                </a:lnTo>
                <a:lnTo>
                  <a:pt x="3636934" y="1170179"/>
                </a:lnTo>
                <a:lnTo>
                  <a:pt x="3637500" y="1123123"/>
                </a:lnTo>
                <a:lnTo>
                  <a:pt x="3638278" y="1079402"/>
                </a:lnTo>
                <a:lnTo>
                  <a:pt x="3639341" y="1039388"/>
                </a:lnTo>
                <a:lnTo>
                  <a:pt x="3642613" y="971971"/>
                </a:lnTo>
                <a:lnTo>
                  <a:pt x="3649542" y="900295"/>
                </a:lnTo>
                <a:lnTo>
                  <a:pt x="3653672" y="852778"/>
                </a:lnTo>
                <a:lnTo>
                  <a:pt x="3657233" y="803226"/>
                </a:lnTo>
                <a:lnTo>
                  <a:pt x="3660100" y="752102"/>
                </a:lnTo>
                <a:lnTo>
                  <a:pt x="3662146" y="699873"/>
                </a:lnTo>
                <a:lnTo>
                  <a:pt x="3663246" y="647002"/>
                </a:lnTo>
                <a:lnTo>
                  <a:pt x="3663275" y="593954"/>
                </a:lnTo>
                <a:lnTo>
                  <a:pt x="3662108" y="541193"/>
                </a:lnTo>
                <a:lnTo>
                  <a:pt x="3659619" y="489185"/>
                </a:lnTo>
                <a:lnTo>
                  <a:pt x="3655682" y="438393"/>
                </a:lnTo>
                <a:lnTo>
                  <a:pt x="3650173" y="389283"/>
                </a:lnTo>
                <a:lnTo>
                  <a:pt x="3642966" y="342319"/>
                </a:lnTo>
                <a:lnTo>
                  <a:pt x="3633936" y="297965"/>
                </a:lnTo>
                <a:lnTo>
                  <a:pt x="3622956" y="256686"/>
                </a:lnTo>
                <a:lnTo>
                  <a:pt x="3609887" y="218922"/>
                </a:lnTo>
                <a:lnTo>
                  <a:pt x="3579455" y="182414"/>
                </a:lnTo>
                <a:lnTo>
                  <a:pt x="3521604" y="150046"/>
                </a:lnTo>
                <a:lnTo>
                  <a:pt x="3483789" y="135350"/>
                </a:lnTo>
                <a:lnTo>
                  <a:pt x="3440788" y="121606"/>
                </a:lnTo>
                <a:lnTo>
                  <a:pt x="3393154" y="108785"/>
                </a:lnTo>
                <a:lnTo>
                  <a:pt x="3349894" y="98806"/>
                </a:lnTo>
                <a:lnTo>
                  <a:pt x="199762" y="98806"/>
                </a:lnTo>
                <a:lnTo>
                  <a:pt x="163007" y="97534"/>
                </a:lnTo>
                <a:close/>
              </a:path>
              <a:path w="3663315" h="2493645">
                <a:moveTo>
                  <a:pt x="2514973" y="2410176"/>
                </a:moveTo>
                <a:lnTo>
                  <a:pt x="2453687" y="2410176"/>
                </a:lnTo>
                <a:lnTo>
                  <a:pt x="2495503" y="2410294"/>
                </a:lnTo>
                <a:lnTo>
                  <a:pt x="2514973" y="2410176"/>
                </a:lnTo>
                <a:close/>
              </a:path>
              <a:path w="3663315" h="2493645">
                <a:moveTo>
                  <a:pt x="2305054" y="0"/>
                </a:moveTo>
                <a:lnTo>
                  <a:pt x="2286538" y="86"/>
                </a:lnTo>
                <a:lnTo>
                  <a:pt x="2227488" y="1797"/>
                </a:lnTo>
                <a:lnTo>
                  <a:pt x="1186074" y="49231"/>
                </a:lnTo>
                <a:lnTo>
                  <a:pt x="1082255" y="53940"/>
                </a:lnTo>
                <a:lnTo>
                  <a:pt x="459563" y="92236"/>
                </a:lnTo>
                <a:lnTo>
                  <a:pt x="355691" y="96279"/>
                </a:lnTo>
                <a:lnTo>
                  <a:pt x="251757" y="98507"/>
                </a:lnTo>
                <a:lnTo>
                  <a:pt x="199762" y="98806"/>
                </a:lnTo>
                <a:lnTo>
                  <a:pt x="3349894" y="98806"/>
                </a:lnTo>
                <a:lnTo>
                  <a:pt x="3286208" y="85791"/>
                </a:lnTo>
                <a:lnTo>
                  <a:pt x="3228006" y="75559"/>
                </a:lnTo>
                <a:lnTo>
                  <a:pt x="3167389" y="66130"/>
                </a:lnTo>
                <a:lnTo>
                  <a:pt x="3104914" y="57476"/>
                </a:lnTo>
                <a:lnTo>
                  <a:pt x="3041134" y="49566"/>
                </a:lnTo>
                <a:lnTo>
                  <a:pt x="2976604" y="42370"/>
                </a:lnTo>
                <a:lnTo>
                  <a:pt x="2847514" y="30003"/>
                </a:lnTo>
                <a:lnTo>
                  <a:pt x="2722080" y="20137"/>
                </a:lnTo>
                <a:lnTo>
                  <a:pt x="2550492" y="9507"/>
                </a:lnTo>
                <a:lnTo>
                  <a:pt x="2375916" y="1868"/>
                </a:lnTo>
                <a:lnTo>
                  <a:pt x="2305054" y="0"/>
                </a:lnTo>
                <a:close/>
              </a:path>
            </a:pathLst>
          </a:custGeom>
          <a:solidFill>
            <a:srgbClr val="A7B1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049409" y="568457"/>
            <a:ext cx="317286" cy="193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82600" y="708025"/>
            <a:ext cx="3429000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dirty="0">
                <a:solidFill>
                  <a:schemeClr val="bg1"/>
                </a:solidFill>
              </a:rPr>
              <a:t>ما الذي يقيدني أكثر؟</a:t>
            </a:r>
          </a:p>
          <a:p>
            <a:r>
              <a:rPr lang="ar-SA" sz="3600" b="1" dirty="0">
                <a:solidFill>
                  <a:schemeClr val="bg1"/>
                </a:solidFill>
              </a:rPr>
              <a:t>منع التجول في البلاد </a:t>
            </a:r>
          </a:p>
          <a:p>
            <a:r>
              <a:rPr lang="ar-SA" sz="3600" b="1" dirty="0">
                <a:solidFill>
                  <a:schemeClr val="bg1"/>
                </a:solidFill>
              </a:rPr>
              <a:t>أو الحجر المنزلي</a:t>
            </a:r>
            <a:endParaRPr lang="he-IL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0360" y="367172"/>
            <a:ext cx="3663315" cy="2493645"/>
          </a:xfrm>
          <a:custGeom>
            <a:avLst/>
            <a:gdLst/>
            <a:ahLst/>
            <a:cxnLst/>
            <a:rect l="l" t="t" r="r" b="b"/>
            <a:pathLst>
              <a:path w="3663315" h="2493645">
                <a:moveTo>
                  <a:pt x="163007" y="97534"/>
                </a:moveTo>
                <a:lnTo>
                  <a:pt x="93567" y="114906"/>
                </a:lnTo>
                <a:lnTo>
                  <a:pt x="65958" y="151577"/>
                </a:lnTo>
                <a:lnTo>
                  <a:pt x="46470" y="218948"/>
                </a:lnTo>
                <a:lnTo>
                  <a:pt x="42741" y="265833"/>
                </a:lnTo>
                <a:lnTo>
                  <a:pt x="39392" y="327450"/>
                </a:lnTo>
                <a:lnTo>
                  <a:pt x="37514" y="366146"/>
                </a:lnTo>
                <a:lnTo>
                  <a:pt x="35523" y="409558"/>
                </a:lnTo>
                <a:lnTo>
                  <a:pt x="33438" y="457283"/>
                </a:lnTo>
                <a:lnTo>
                  <a:pt x="31278" y="508914"/>
                </a:lnTo>
                <a:lnTo>
                  <a:pt x="29060" y="564047"/>
                </a:lnTo>
                <a:lnTo>
                  <a:pt x="26802" y="622275"/>
                </a:lnTo>
                <a:lnTo>
                  <a:pt x="24522" y="683194"/>
                </a:lnTo>
                <a:lnTo>
                  <a:pt x="22240" y="746398"/>
                </a:lnTo>
                <a:lnTo>
                  <a:pt x="19971" y="811482"/>
                </a:lnTo>
                <a:lnTo>
                  <a:pt x="17736" y="878040"/>
                </a:lnTo>
                <a:lnTo>
                  <a:pt x="15551" y="945667"/>
                </a:lnTo>
                <a:lnTo>
                  <a:pt x="13435" y="1013958"/>
                </a:lnTo>
                <a:lnTo>
                  <a:pt x="11406" y="1082507"/>
                </a:lnTo>
                <a:lnTo>
                  <a:pt x="9482" y="1150909"/>
                </a:lnTo>
                <a:lnTo>
                  <a:pt x="7646" y="1220198"/>
                </a:lnTo>
                <a:lnTo>
                  <a:pt x="6022" y="1285651"/>
                </a:lnTo>
                <a:lnTo>
                  <a:pt x="4522" y="1351179"/>
                </a:lnTo>
                <a:lnTo>
                  <a:pt x="3199" y="1414939"/>
                </a:lnTo>
                <a:lnTo>
                  <a:pt x="2071" y="1476526"/>
                </a:lnTo>
                <a:lnTo>
                  <a:pt x="1158" y="1535533"/>
                </a:lnTo>
                <a:lnTo>
                  <a:pt x="475" y="1591555"/>
                </a:lnTo>
                <a:lnTo>
                  <a:pt x="43" y="1644187"/>
                </a:lnTo>
                <a:lnTo>
                  <a:pt x="0" y="1737660"/>
                </a:lnTo>
                <a:lnTo>
                  <a:pt x="425" y="1777690"/>
                </a:lnTo>
                <a:lnTo>
                  <a:pt x="4594" y="1880011"/>
                </a:lnTo>
                <a:lnTo>
                  <a:pt x="10803" y="1941474"/>
                </a:lnTo>
                <a:lnTo>
                  <a:pt x="19674" y="1997619"/>
                </a:lnTo>
                <a:lnTo>
                  <a:pt x="31086" y="2048967"/>
                </a:lnTo>
                <a:lnTo>
                  <a:pt x="44915" y="2096038"/>
                </a:lnTo>
                <a:lnTo>
                  <a:pt x="61037" y="2139354"/>
                </a:lnTo>
                <a:lnTo>
                  <a:pt x="79329" y="2179436"/>
                </a:lnTo>
                <a:lnTo>
                  <a:pt x="99668" y="2216806"/>
                </a:lnTo>
                <a:lnTo>
                  <a:pt x="121930" y="2251983"/>
                </a:lnTo>
                <a:lnTo>
                  <a:pt x="145993" y="2285490"/>
                </a:lnTo>
                <a:lnTo>
                  <a:pt x="171732" y="2317847"/>
                </a:lnTo>
                <a:lnTo>
                  <a:pt x="199025" y="2349576"/>
                </a:lnTo>
                <a:lnTo>
                  <a:pt x="241774" y="2392384"/>
                </a:lnTo>
                <a:lnTo>
                  <a:pt x="285098" y="2425872"/>
                </a:lnTo>
                <a:lnTo>
                  <a:pt x="328953" y="2451153"/>
                </a:lnTo>
                <a:lnTo>
                  <a:pt x="373297" y="2469342"/>
                </a:lnTo>
                <a:lnTo>
                  <a:pt x="418085" y="2481553"/>
                </a:lnTo>
                <a:lnTo>
                  <a:pt x="463274" y="2488899"/>
                </a:lnTo>
                <a:lnTo>
                  <a:pt x="508821" y="2492494"/>
                </a:lnTo>
                <a:lnTo>
                  <a:pt x="554682" y="2493453"/>
                </a:lnTo>
                <a:lnTo>
                  <a:pt x="647173" y="2491917"/>
                </a:lnTo>
                <a:lnTo>
                  <a:pt x="693716" y="2491651"/>
                </a:lnTo>
                <a:lnTo>
                  <a:pt x="746358" y="2490215"/>
                </a:lnTo>
                <a:lnTo>
                  <a:pt x="798385" y="2485438"/>
                </a:lnTo>
                <a:lnTo>
                  <a:pt x="850005" y="2478148"/>
                </a:lnTo>
                <a:lnTo>
                  <a:pt x="901426" y="2469174"/>
                </a:lnTo>
                <a:lnTo>
                  <a:pt x="1004499" y="2449494"/>
                </a:lnTo>
                <a:lnTo>
                  <a:pt x="1056567" y="2440444"/>
                </a:lnTo>
                <a:lnTo>
                  <a:pt x="1118349" y="2435090"/>
                </a:lnTo>
                <a:lnTo>
                  <a:pt x="1228482" y="2429983"/>
                </a:lnTo>
                <a:lnTo>
                  <a:pt x="2067081" y="2412572"/>
                </a:lnTo>
                <a:lnTo>
                  <a:pt x="2514973" y="2410176"/>
                </a:lnTo>
                <a:lnTo>
                  <a:pt x="2546984" y="2409982"/>
                </a:lnTo>
                <a:lnTo>
                  <a:pt x="2599742" y="2408659"/>
                </a:lnTo>
                <a:lnTo>
                  <a:pt x="2653534" y="2406442"/>
                </a:lnTo>
                <a:lnTo>
                  <a:pt x="2708121" y="2403451"/>
                </a:lnTo>
                <a:lnTo>
                  <a:pt x="2818714" y="2395616"/>
                </a:lnTo>
                <a:lnTo>
                  <a:pt x="3244686" y="2356910"/>
                </a:lnTo>
                <a:lnTo>
                  <a:pt x="3292114" y="2353192"/>
                </a:lnTo>
                <a:lnTo>
                  <a:pt x="3337445" y="2350117"/>
                </a:lnTo>
                <a:lnTo>
                  <a:pt x="3380440" y="2347803"/>
                </a:lnTo>
                <a:lnTo>
                  <a:pt x="3420857" y="2346369"/>
                </a:lnTo>
                <a:lnTo>
                  <a:pt x="3458455" y="2345931"/>
                </a:lnTo>
                <a:lnTo>
                  <a:pt x="3479031" y="2342700"/>
                </a:lnTo>
                <a:lnTo>
                  <a:pt x="3515219" y="2317607"/>
                </a:lnTo>
                <a:lnTo>
                  <a:pt x="3545275" y="2270151"/>
                </a:lnTo>
                <a:lnTo>
                  <a:pt x="3569778" y="2203307"/>
                </a:lnTo>
                <a:lnTo>
                  <a:pt x="3580131" y="2163544"/>
                </a:lnTo>
                <a:lnTo>
                  <a:pt x="3589313" y="2120050"/>
                </a:lnTo>
                <a:lnTo>
                  <a:pt x="3597398" y="2073197"/>
                </a:lnTo>
                <a:lnTo>
                  <a:pt x="3604460" y="2023357"/>
                </a:lnTo>
                <a:lnTo>
                  <a:pt x="3610570" y="1970901"/>
                </a:lnTo>
                <a:lnTo>
                  <a:pt x="3615801" y="1916201"/>
                </a:lnTo>
                <a:lnTo>
                  <a:pt x="3620226" y="1859630"/>
                </a:lnTo>
                <a:lnTo>
                  <a:pt x="3623918" y="1801560"/>
                </a:lnTo>
                <a:lnTo>
                  <a:pt x="3626949" y="1742362"/>
                </a:lnTo>
                <a:lnTo>
                  <a:pt x="3629393" y="1682408"/>
                </a:lnTo>
                <a:lnTo>
                  <a:pt x="3631321" y="1622070"/>
                </a:lnTo>
                <a:lnTo>
                  <a:pt x="3632807" y="1561720"/>
                </a:lnTo>
                <a:lnTo>
                  <a:pt x="3633924" y="1501730"/>
                </a:lnTo>
                <a:lnTo>
                  <a:pt x="3634744" y="1442472"/>
                </a:lnTo>
                <a:lnTo>
                  <a:pt x="3635339" y="1384318"/>
                </a:lnTo>
                <a:lnTo>
                  <a:pt x="3635783" y="1327640"/>
                </a:lnTo>
                <a:lnTo>
                  <a:pt x="3636520" y="1218759"/>
                </a:lnTo>
                <a:lnTo>
                  <a:pt x="3636934" y="1170179"/>
                </a:lnTo>
                <a:lnTo>
                  <a:pt x="3637500" y="1123123"/>
                </a:lnTo>
                <a:lnTo>
                  <a:pt x="3638278" y="1079402"/>
                </a:lnTo>
                <a:lnTo>
                  <a:pt x="3639341" y="1039388"/>
                </a:lnTo>
                <a:lnTo>
                  <a:pt x="3642613" y="971971"/>
                </a:lnTo>
                <a:lnTo>
                  <a:pt x="3649542" y="900295"/>
                </a:lnTo>
                <a:lnTo>
                  <a:pt x="3653672" y="852778"/>
                </a:lnTo>
                <a:lnTo>
                  <a:pt x="3657233" y="803226"/>
                </a:lnTo>
                <a:lnTo>
                  <a:pt x="3660100" y="752102"/>
                </a:lnTo>
                <a:lnTo>
                  <a:pt x="3662146" y="699873"/>
                </a:lnTo>
                <a:lnTo>
                  <a:pt x="3663246" y="647002"/>
                </a:lnTo>
                <a:lnTo>
                  <a:pt x="3663275" y="593954"/>
                </a:lnTo>
                <a:lnTo>
                  <a:pt x="3662108" y="541193"/>
                </a:lnTo>
                <a:lnTo>
                  <a:pt x="3659619" y="489185"/>
                </a:lnTo>
                <a:lnTo>
                  <a:pt x="3655682" y="438393"/>
                </a:lnTo>
                <a:lnTo>
                  <a:pt x="3650173" y="389283"/>
                </a:lnTo>
                <a:lnTo>
                  <a:pt x="3642966" y="342319"/>
                </a:lnTo>
                <a:lnTo>
                  <a:pt x="3633936" y="297965"/>
                </a:lnTo>
                <a:lnTo>
                  <a:pt x="3622956" y="256686"/>
                </a:lnTo>
                <a:lnTo>
                  <a:pt x="3609887" y="218922"/>
                </a:lnTo>
                <a:lnTo>
                  <a:pt x="3579455" y="182414"/>
                </a:lnTo>
                <a:lnTo>
                  <a:pt x="3521604" y="150046"/>
                </a:lnTo>
                <a:lnTo>
                  <a:pt x="3483789" y="135350"/>
                </a:lnTo>
                <a:lnTo>
                  <a:pt x="3440788" y="121606"/>
                </a:lnTo>
                <a:lnTo>
                  <a:pt x="3393154" y="108785"/>
                </a:lnTo>
                <a:lnTo>
                  <a:pt x="3349894" y="98806"/>
                </a:lnTo>
                <a:lnTo>
                  <a:pt x="199762" y="98806"/>
                </a:lnTo>
                <a:lnTo>
                  <a:pt x="163007" y="97534"/>
                </a:lnTo>
                <a:close/>
              </a:path>
              <a:path w="3663315" h="2493645">
                <a:moveTo>
                  <a:pt x="2514973" y="2410176"/>
                </a:moveTo>
                <a:lnTo>
                  <a:pt x="2453687" y="2410176"/>
                </a:lnTo>
                <a:lnTo>
                  <a:pt x="2495503" y="2410294"/>
                </a:lnTo>
                <a:lnTo>
                  <a:pt x="2514973" y="2410176"/>
                </a:lnTo>
                <a:close/>
              </a:path>
              <a:path w="3663315" h="2493645">
                <a:moveTo>
                  <a:pt x="2305054" y="0"/>
                </a:moveTo>
                <a:lnTo>
                  <a:pt x="2286538" y="86"/>
                </a:lnTo>
                <a:lnTo>
                  <a:pt x="2227488" y="1797"/>
                </a:lnTo>
                <a:lnTo>
                  <a:pt x="1186074" y="49231"/>
                </a:lnTo>
                <a:lnTo>
                  <a:pt x="1082255" y="53940"/>
                </a:lnTo>
                <a:lnTo>
                  <a:pt x="459563" y="92236"/>
                </a:lnTo>
                <a:lnTo>
                  <a:pt x="355691" y="96279"/>
                </a:lnTo>
                <a:lnTo>
                  <a:pt x="251757" y="98507"/>
                </a:lnTo>
                <a:lnTo>
                  <a:pt x="199762" y="98806"/>
                </a:lnTo>
                <a:lnTo>
                  <a:pt x="3349894" y="98806"/>
                </a:lnTo>
                <a:lnTo>
                  <a:pt x="3286208" y="85791"/>
                </a:lnTo>
                <a:lnTo>
                  <a:pt x="3228006" y="75559"/>
                </a:lnTo>
                <a:lnTo>
                  <a:pt x="3167389" y="66130"/>
                </a:lnTo>
                <a:lnTo>
                  <a:pt x="3104914" y="57476"/>
                </a:lnTo>
                <a:lnTo>
                  <a:pt x="3041134" y="49566"/>
                </a:lnTo>
                <a:lnTo>
                  <a:pt x="2976604" y="42370"/>
                </a:lnTo>
                <a:lnTo>
                  <a:pt x="2847514" y="30003"/>
                </a:lnTo>
                <a:lnTo>
                  <a:pt x="2722080" y="20137"/>
                </a:lnTo>
                <a:lnTo>
                  <a:pt x="2550492" y="9507"/>
                </a:lnTo>
                <a:lnTo>
                  <a:pt x="2375916" y="1868"/>
                </a:lnTo>
                <a:lnTo>
                  <a:pt x="2305054" y="0"/>
                </a:lnTo>
                <a:close/>
              </a:path>
            </a:pathLst>
          </a:custGeom>
          <a:solidFill>
            <a:srgbClr val="A7B1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049409" y="568457"/>
            <a:ext cx="317286" cy="193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330200" y="631825"/>
            <a:ext cx="3581400" cy="20621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000" b="1" dirty="0">
                <a:solidFill>
                  <a:schemeClr val="bg1"/>
                </a:solidFill>
              </a:rPr>
              <a:t>لو استطعت أن أطلب</a:t>
            </a:r>
          </a:p>
          <a:p>
            <a:pPr algn="ctr"/>
            <a:r>
              <a:rPr lang="ar-SA" sz="4400" b="1" dirty="0">
                <a:solidFill>
                  <a:schemeClr val="bg1"/>
                </a:solidFill>
              </a:rPr>
              <a:t>الآن أي شيء</a:t>
            </a:r>
          </a:p>
          <a:p>
            <a:r>
              <a:rPr lang="ar-SA" sz="4400" b="1" dirty="0">
                <a:solidFill>
                  <a:schemeClr val="bg1"/>
                </a:solidFill>
              </a:rPr>
              <a:t>كنت أطلب ....</a:t>
            </a:r>
            <a:endParaRPr lang="he-IL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4396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0360" y="367172"/>
            <a:ext cx="3663315" cy="2493645"/>
          </a:xfrm>
          <a:custGeom>
            <a:avLst/>
            <a:gdLst/>
            <a:ahLst/>
            <a:cxnLst/>
            <a:rect l="l" t="t" r="r" b="b"/>
            <a:pathLst>
              <a:path w="3663315" h="2493645">
                <a:moveTo>
                  <a:pt x="163007" y="97534"/>
                </a:moveTo>
                <a:lnTo>
                  <a:pt x="93567" y="114906"/>
                </a:lnTo>
                <a:lnTo>
                  <a:pt x="65958" y="151577"/>
                </a:lnTo>
                <a:lnTo>
                  <a:pt x="46470" y="218948"/>
                </a:lnTo>
                <a:lnTo>
                  <a:pt x="42741" y="265833"/>
                </a:lnTo>
                <a:lnTo>
                  <a:pt x="39392" y="327450"/>
                </a:lnTo>
                <a:lnTo>
                  <a:pt x="37514" y="366146"/>
                </a:lnTo>
                <a:lnTo>
                  <a:pt x="35523" y="409558"/>
                </a:lnTo>
                <a:lnTo>
                  <a:pt x="33438" y="457283"/>
                </a:lnTo>
                <a:lnTo>
                  <a:pt x="31278" y="508914"/>
                </a:lnTo>
                <a:lnTo>
                  <a:pt x="29060" y="564047"/>
                </a:lnTo>
                <a:lnTo>
                  <a:pt x="26802" y="622275"/>
                </a:lnTo>
                <a:lnTo>
                  <a:pt x="24522" y="683194"/>
                </a:lnTo>
                <a:lnTo>
                  <a:pt x="22240" y="746398"/>
                </a:lnTo>
                <a:lnTo>
                  <a:pt x="19971" y="811482"/>
                </a:lnTo>
                <a:lnTo>
                  <a:pt x="17736" y="878040"/>
                </a:lnTo>
                <a:lnTo>
                  <a:pt x="15551" y="945667"/>
                </a:lnTo>
                <a:lnTo>
                  <a:pt x="13435" y="1013958"/>
                </a:lnTo>
                <a:lnTo>
                  <a:pt x="11406" y="1082507"/>
                </a:lnTo>
                <a:lnTo>
                  <a:pt x="9482" y="1150909"/>
                </a:lnTo>
                <a:lnTo>
                  <a:pt x="7646" y="1220198"/>
                </a:lnTo>
                <a:lnTo>
                  <a:pt x="6022" y="1285651"/>
                </a:lnTo>
                <a:lnTo>
                  <a:pt x="4522" y="1351179"/>
                </a:lnTo>
                <a:lnTo>
                  <a:pt x="3199" y="1414939"/>
                </a:lnTo>
                <a:lnTo>
                  <a:pt x="2071" y="1476526"/>
                </a:lnTo>
                <a:lnTo>
                  <a:pt x="1158" y="1535533"/>
                </a:lnTo>
                <a:lnTo>
                  <a:pt x="475" y="1591555"/>
                </a:lnTo>
                <a:lnTo>
                  <a:pt x="43" y="1644187"/>
                </a:lnTo>
                <a:lnTo>
                  <a:pt x="0" y="1737660"/>
                </a:lnTo>
                <a:lnTo>
                  <a:pt x="425" y="1777690"/>
                </a:lnTo>
                <a:lnTo>
                  <a:pt x="4594" y="1880011"/>
                </a:lnTo>
                <a:lnTo>
                  <a:pt x="10803" y="1941474"/>
                </a:lnTo>
                <a:lnTo>
                  <a:pt x="19674" y="1997619"/>
                </a:lnTo>
                <a:lnTo>
                  <a:pt x="31086" y="2048967"/>
                </a:lnTo>
                <a:lnTo>
                  <a:pt x="44915" y="2096038"/>
                </a:lnTo>
                <a:lnTo>
                  <a:pt x="61037" y="2139354"/>
                </a:lnTo>
                <a:lnTo>
                  <a:pt x="79329" y="2179436"/>
                </a:lnTo>
                <a:lnTo>
                  <a:pt x="99668" y="2216806"/>
                </a:lnTo>
                <a:lnTo>
                  <a:pt x="121930" y="2251983"/>
                </a:lnTo>
                <a:lnTo>
                  <a:pt x="145993" y="2285490"/>
                </a:lnTo>
                <a:lnTo>
                  <a:pt x="171732" y="2317847"/>
                </a:lnTo>
                <a:lnTo>
                  <a:pt x="199025" y="2349576"/>
                </a:lnTo>
                <a:lnTo>
                  <a:pt x="241774" y="2392384"/>
                </a:lnTo>
                <a:lnTo>
                  <a:pt x="285098" y="2425872"/>
                </a:lnTo>
                <a:lnTo>
                  <a:pt x="328953" y="2451153"/>
                </a:lnTo>
                <a:lnTo>
                  <a:pt x="373297" y="2469342"/>
                </a:lnTo>
                <a:lnTo>
                  <a:pt x="418085" y="2481553"/>
                </a:lnTo>
                <a:lnTo>
                  <a:pt x="463274" y="2488899"/>
                </a:lnTo>
                <a:lnTo>
                  <a:pt x="508821" y="2492494"/>
                </a:lnTo>
                <a:lnTo>
                  <a:pt x="554682" y="2493453"/>
                </a:lnTo>
                <a:lnTo>
                  <a:pt x="647173" y="2491917"/>
                </a:lnTo>
                <a:lnTo>
                  <a:pt x="693716" y="2491651"/>
                </a:lnTo>
                <a:lnTo>
                  <a:pt x="746358" y="2490215"/>
                </a:lnTo>
                <a:lnTo>
                  <a:pt x="798385" y="2485438"/>
                </a:lnTo>
                <a:lnTo>
                  <a:pt x="850005" y="2478148"/>
                </a:lnTo>
                <a:lnTo>
                  <a:pt x="901426" y="2469174"/>
                </a:lnTo>
                <a:lnTo>
                  <a:pt x="1004499" y="2449494"/>
                </a:lnTo>
                <a:lnTo>
                  <a:pt x="1056567" y="2440444"/>
                </a:lnTo>
                <a:lnTo>
                  <a:pt x="1118349" y="2435090"/>
                </a:lnTo>
                <a:lnTo>
                  <a:pt x="1228482" y="2429983"/>
                </a:lnTo>
                <a:lnTo>
                  <a:pt x="2067081" y="2412572"/>
                </a:lnTo>
                <a:lnTo>
                  <a:pt x="2514973" y="2410176"/>
                </a:lnTo>
                <a:lnTo>
                  <a:pt x="2546984" y="2409982"/>
                </a:lnTo>
                <a:lnTo>
                  <a:pt x="2599742" y="2408659"/>
                </a:lnTo>
                <a:lnTo>
                  <a:pt x="2653534" y="2406442"/>
                </a:lnTo>
                <a:lnTo>
                  <a:pt x="2708121" y="2403451"/>
                </a:lnTo>
                <a:lnTo>
                  <a:pt x="2818714" y="2395616"/>
                </a:lnTo>
                <a:lnTo>
                  <a:pt x="3244686" y="2356910"/>
                </a:lnTo>
                <a:lnTo>
                  <a:pt x="3292114" y="2353192"/>
                </a:lnTo>
                <a:lnTo>
                  <a:pt x="3337445" y="2350117"/>
                </a:lnTo>
                <a:lnTo>
                  <a:pt x="3380440" y="2347803"/>
                </a:lnTo>
                <a:lnTo>
                  <a:pt x="3420857" y="2346369"/>
                </a:lnTo>
                <a:lnTo>
                  <a:pt x="3458455" y="2345931"/>
                </a:lnTo>
                <a:lnTo>
                  <a:pt x="3479031" y="2342700"/>
                </a:lnTo>
                <a:lnTo>
                  <a:pt x="3515219" y="2317607"/>
                </a:lnTo>
                <a:lnTo>
                  <a:pt x="3545275" y="2270151"/>
                </a:lnTo>
                <a:lnTo>
                  <a:pt x="3569778" y="2203307"/>
                </a:lnTo>
                <a:lnTo>
                  <a:pt x="3580131" y="2163544"/>
                </a:lnTo>
                <a:lnTo>
                  <a:pt x="3589313" y="2120050"/>
                </a:lnTo>
                <a:lnTo>
                  <a:pt x="3597398" y="2073197"/>
                </a:lnTo>
                <a:lnTo>
                  <a:pt x="3604460" y="2023357"/>
                </a:lnTo>
                <a:lnTo>
                  <a:pt x="3610570" y="1970901"/>
                </a:lnTo>
                <a:lnTo>
                  <a:pt x="3615801" y="1916201"/>
                </a:lnTo>
                <a:lnTo>
                  <a:pt x="3620226" y="1859630"/>
                </a:lnTo>
                <a:lnTo>
                  <a:pt x="3623918" y="1801560"/>
                </a:lnTo>
                <a:lnTo>
                  <a:pt x="3626949" y="1742362"/>
                </a:lnTo>
                <a:lnTo>
                  <a:pt x="3629393" y="1682408"/>
                </a:lnTo>
                <a:lnTo>
                  <a:pt x="3631321" y="1622070"/>
                </a:lnTo>
                <a:lnTo>
                  <a:pt x="3632807" y="1561720"/>
                </a:lnTo>
                <a:lnTo>
                  <a:pt x="3633924" y="1501730"/>
                </a:lnTo>
                <a:lnTo>
                  <a:pt x="3634744" y="1442472"/>
                </a:lnTo>
                <a:lnTo>
                  <a:pt x="3635339" y="1384318"/>
                </a:lnTo>
                <a:lnTo>
                  <a:pt x="3635783" y="1327640"/>
                </a:lnTo>
                <a:lnTo>
                  <a:pt x="3636520" y="1218759"/>
                </a:lnTo>
                <a:lnTo>
                  <a:pt x="3636934" y="1170179"/>
                </a:lnTo>
                <a:lnTo>
                  <a:pt x="3637500" y="1123123"/>
                </a:lnTo>
                <a:lnTo>
                  <a:pt x="3638278" y="1079402"/>
                </a:lnTo>
                <a:lnTo>
                  <a:pt x="3639341" y="1039388"/>
                </a:lnTo>
                <a:lnTo>
                  <a:pt x="3642613" y="971971"/>
                </a:lnTo>
                <a:lnTo>
                  <a:pt x="3649542" y="900295"/>
                </a:lnTo>
                <a:lnTo>
                  <a:pt x="3653672" y="852778"/>
                </a:lnTo>
                <a:lnTo>
                  <a:pt x="3657233" y="803226"/>
                </a:lnTo>
                <a:lnTo>
                  <a:pt x="3660100" y="752102"/>
                </a:lnTo>
                <a:lnTo>
                  <a:pt x="3662146" y="699873"/>
                </a:lnTo>
                <a:lnTo>
                  <a:pt x="3663246" y="647002"/>
                </a:lnTo>
                <a:lnTo>
                  <a:pt x="3663275" y="593954"/>
                </a:lnTo>
                <a:lnTo>
                  <a:pt x="3662108" y="541193"/>
                </a:lnTo>
                <a:lnTo>
                  <a:pt x="3659619" y="489185"/>
                </a:lnTo>
                <a:lnTo>
                  <a:pt x="3655682" y="438393"/>
                </a:lnTo>
                <a:lnTo>
                  <a:pt x="3650173" y="389283"/>
                </a:lnTo>
                <a:lnTo>
                  <a:pt x="3642966" y="342319"/>
                </a:lnTo>
                <a:lnTo>
                  <a:pt x="3633936" y="297965"/>
                </a:lnTo>
                <a:lnTo>
                  <a:pt x="3622956" y="256686"/>
                </a:lnTo>
                <a:lnTo>
                  <a:pt x="3609887" y="218922"/>
                </a:lnTo>
                <a:lnTo>
                  <a:pt x="3579455" y="182414"/>
                </a:lnTo>
                <a:lnTo>
                  <a:pt x="3521604" y="150046"/>
                </a:lnTo>
                <a:lnTo>
                  <a:pt x="3483789" y="135350"/>
                </a:lnTo>
                <a:lnTo>
                  <a:pt x="3440788" y="121606"/>
                </a:lnTo>
                <a:lnTo>
                  <a:pt x="3393154" y="108785"/>
                </a:lnTo>
                <a:lnTo>
                  <a:pt x="3349894" y="98806"/>
                </a:lnTo>
                <a:lnTo>
                  <a:pt x="199762" y="98806"/>
                </a:lnTo>
                <a:lnTo>
                  <a:pt x="163007" y="97534"/>
                </a:lnTo>
                <a:close/>
              </a:path>
              <a:path w="3663315" h="2493645">
                <a:moveTo>
                  <a:pt x="2514973" y="2410176"/>
                </a:moveTo>
                <a:lnTo>
                  <a:pt x="2453687" y="2410176"/>
                </a:lnTo>
                <a:lnTo>
                  <a:pt x="2495503" y="2410294"/>
                </a:lnTo>
                <a:lnTo>
                  <a:pt x="2514973" y="2410176"/>
                </a:lnTo>
                <a:close/>
              </a:path>
              <a:path w="3663315" h="2493645">
                <a:moveTo>
                  <a:pt x="2305054" y="0"/>
                </a:moveTo>
                <a:lnTo>
                  <a:pt x="2286538" y="86"/>
                </a:lnTo>
                <a:lnTo>
                  <a:pt x="2227488" y="1797"/>
                </a:lnTo>
                <a:lnTo>
                  <a:pt x="1186074" y="49231"/>
                </a:lnTo>
                <a:lnTo>
                  <a:pt x="1082255" y="53940"/>
                </a:lnTo>
                <a:lnTo>
                  <a:pt x="459563" y="92236"/>
                </a:lnTo>
                <a:lnTo>
                  <a:pt x="355691" y="96279"/>
                </a:lnTo>
                <a:lnTo>
                  <a:pt x="251757" y="98507"/>
                </a:lnTo>
                <a:lnTo>
                  <a:pt x="199762" y="98806"/>
                </a:lnTo>
                <a:lnTo>
                  <a:pt x="3349894" y="98806"/>
                </a:lnTo>
                <a:lnTo>
                  <a:pt x="3286208" y="85791"/>
                </a:lnTo>
                <a:lnTo>
                  <a:pt x="3228006" y="75559"/>
                </a:lnTo>
                <a:lnTo>
                  <a:pt x="3167389" y="66130"/>
                </a:lnTo>
                <a:lnTo>
                  <a:pt x="3104914" y="57476"/>
                </a:lnTo>
                <a:lnTo>
                  <a:pt x="3041134" y="49566"/>
                </a:lnTo>
                <a:lnTo>
                  <a:pt x="2976604" y="42370"/>
                </a:lnTo>
                <a:lnTo>
                  <a:pt x="2847514" y="30003"/>
                </a:lnTo>
                <a:lnTo>
                  <a:pt x="2722080" y="20137"/>
                </a:lnTo>
                <a:lnTo>
                  <a:pt x="2550492" y="9507"/>
                </a:lnTo>
                <a:lnTo>
                  <a:pt x="2375916" y="1868"/>
                </a:lnTo>
                <a:lnTo>
                  <a:pt x="2305054" y="0"/>
                </a:lnTo>
                <a:close/>
              </a:path>
            </a:pathLst>
          </a:custGeom>
          <a:solidFill>
            <a:srgbClr val="A7B1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049409" y="568457"/>
            <a:ext cx="317286" cy="193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82600" y="555625"/>
            <a:ext cx="3581400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800" b="1" dirty="0">
                <a:solidFill>
                  <a:schemeClr val="bg1"/>
                </a:solidFill>
              </a:rPr>
              <a:t>من تختار دعوته</a:t>
            </a:r>
          </a:p>
          <a:p>
            <a:pPr algn="ctr"/>
            <a:r>
              <a:rPr lang="ar-SA" sz="4800" b="1" dirty="0">
                <a:solidFill>
                  <a:schemeClr val="bg1"/>
                </a:solidFill>
              </a:rPr>
              <a:t>للانضمام معك </a:t>
            </a:r>
          </a:p>
          <a:p>
            <a:pPr algn="ctr"/>
            <a:r>
              <a:rPr lang="ar-SA" sz="4800" b="1" dirty="0">
                <a:solidFill>
                  <a:schemeClr val="bg1"/>
                </a:solidFill>
              </a:rPr>
              <a:t>في الحجر؟</a:t>
            </a:r>
            <a:endParaRPr lang="he-IL" sz="5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9424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0360" y="367172"/>
            <a:ext cx="3663315" cy="2493645"/>
          </a:xfrm>
          <a:custGeom>
            <a:avLst/>
            <a:gdLst/>
            <a:ahLst/>
            <a:cxnLst/>
            <a:rect l="l" t="t" r="r" b="b"/>
            <a:pathLst>
              <a:path w="3663315" h="2493645">
                <a:moveTo>
                  <a:pt x="163007" y="97534"/>
                </a:moveTo>
                <a:lnTo>
                  <a:pt x="93567" y="114906"/>
                </a:lnTo>
                <a:lnTo>
                  <a:pt x="65958" y="151577"/>
                </a:lnTo>
                <a:lnTo>
                  <a:pt x="46470" y="218948"/>
                </a:lnTo>
                <a:lnTo>
                  <a:pt x="42741" y="265833"/>
                </a:lnTo>
                <a:lnTo>
                  <a:pt x="39392" y="327450"/>
                </a:lnTo>
                <a:lnTo>
                  <a:pt x="37514" y="366146"/>
                </a:lnTo>
                <a:lnTo>
                  <a:pt x="35523" y="409558"/>
                </a:lnTo>
                <a:lnTo>
                  <a:pt x="33438" y="457283"/>
                </a:lnTo>
                <a:lnTo>
                  <a:pt x="31278" y="508914"/>
                </a:lnTo>
                <a:lnTo>
                  <a:pt x="29060" y="564047"/>
                </a:lnTo>
                <a:lnTo>
                  <a:pt x="26802" y="622275"/>
                </a:lnTo>
                <a:lnTo>
                  <a:pt x="24522" y="683194"/>
                </a:lnTo>
                <a:lnTo>
                  <a:pt x="22240" y="746398"/>
                </a:lnTo>
                <a:lnTo>
                  <a:pt x="19971" y="811482"/>
                </a:lnTo>
                <a:lnTo>
                  <a:pt x="17736" y="878040"/>
                </a:lnTo>
                <a:lnTo>
                  <a:pt x="15551" y="945667"/>
                </a:lnTo>
                <a:lnTo>
                  <a:pt x="13435" y="1013958"/>
                </a:lnTo>
                <a:lnTo>
                  <a:pt x="11406" y="1082507"/>
                </a:lnTo>
                <a:lnTo>
                  <a:pt x="9482" y="1150909"/>
                </a:lnTo>
                <a:lnTo>
                  <a:pt x="7646" y="1220198"/>
                </a:lnTo>
                <a:lnTo>
                  <a:pt x="6022" y="1285651"/>
                </a:lnTo>
                <a:lnTo>
                  <a:pt x="4522" y="1351179"/>
                </a:lnTo>
                <a:lnTo>
                  <a:pt x="3199" y="1414939"/>
                </a:lnTo>
                <a:lnTo>
                  <a:pt x="2071" y="1476526"/>
                </a:lnTo>
                <a:lnTo>
                  <a:pt x="1158" y="1535533"/>
                </a:lnTo>
                <a:lnTo>
                  <a:pt x="475" y="1591555"/>
                </a:lnTo>
                <a:lnTo>
                  <a:pt x="43" y="1644187"/>
                </a:lnTo>
                <a:lnTo>
                  <a:pt x="0" y="1737660"/>
                </a:lnTo>
                <a:lnTo>
                  <a:pt x="425" y="1777690"/>
                </a:lnTo>
                <a:lnTo>
                  <a:pt x="4594" y="1880011"/>
                </a:lnTo>
                <a:lnTo>
                  <a:pt x="10803" y="1941474"/>
                </a:lnTo>
                <a:lnTo>
                  <a:pt x="19674" y="1997619"/>
                </a:lnTo>
                <a:lnTo>
                  <a:pt x="31086" y="2048967"/>
                </a:lnTo>
                <a:lnTo>
                  <a:pt x="44915" y="2096038"/>
                </a:lnTo>
                <a:lnTo>
                  <a:pt x="61037" y="2139354"/>
                </a:lnTo>
                <a:lnTo>
                  <a:pt x="79329" y="2179436"/>
                </a:lnTo>
                <a:lnTo>
                  <a:pt x="99668" y="2216806"/>
                </a:lnTo>
                <a:lnTo>
                  <a:pt x="121930" y="2251983"/>
                </a:lnTo>
                <a:lnTo>
                  <a:pt x="145993" y="2285490"/>
                </a:lnTo>
                <a:lnTo>
                  <a:pt x="171732" y="2317847"/>
                </a:lnTo>
                <a:lnTo>
                  <a:pt x="199025" y="2349576"/>
                </a:lnTo>
                <a:lnTo>
                  <a:pt x="241774" y="2392384"/>
                </a:lnTo>
                <a:lnTo>
                  <a:pt x="285098" y="2425872"/>
                </a:lnTo>
                <a:lnTo>
                  <a:pt x="328953" y="2451153"/>
                </a:lnTo>
                <a:lnTo>
                  <a:pt x="373297" y="2469342"/>
                </a:lnTo>
                <a:lnTo>
                  <a:pt x="418085" y="2481553"/>
                </a:lnTo>
                <a:lnTo>
                  <a:pt x="463274" y="2488899"/>
                </a:lnTo>
                <a:lnTo>
                  <a:pt x="508821" y="2492494"/>
                </a:lnTo>
                <a:lnTo>
                  <a:pt x="554682" y="2493453"/>
                </a:lnTo>
                <a:lnTo>
                  <a:pt x="647173" y="2491917"/>
                </a:lnTo>
                <a:lnTo>
                  <a:pt x="693716" y="2491651"/>
                </a:lnTo>
                <a:lnTo>
                  <a:pt x="746358" y="2490215"/>
                </a:lnTo>
                <a:lnTo>
                  <a:pt x="798385" y="2485438"/>
                </a:lnTo>
                <a:lnTo>
                  <a:pt x="850005" y="2478148"/>
                </a:lnTo>
                <a:lnTo>
                  <a:pt x="901426" y="2469174"/>
                </a:lnTo>
                <a:lnTo>
                  <a:pt x="1004499" y="2449494"/>
                </a:lnTo>
                <a:lnTo>
                  <a:pt x="1056567" y="2440444"/>
                </a:lnTo>
                <a:lnTo>
                  <a:pt x="1118349" y="2435090"/>
                </a:lnTo>
                <a:lnTo>
                  <a:pt x="1228482" y="2429983"/>
                </a:lnTo>
                <a:lnTo>
                  <a:pt x="2067081" y="2412572"/>
                </a:lnTo>
                <a:lnTo>
                  <a:pt x="2514973" y="2410176"/>
                </a:lnTo>
                <a:lnTo>
                  <a:pt x="2546984" y="2409982"/>
                </a:lnTo>
                <a:lnTo>
                  <a:pt x="2599742" y="2408659"/>
                </a:lnTo>
                <a:lnTo>
                  <a:pt x="2653534" y="2406442"/>
                </a:lnTo>
                <a:lnTo>
                  <a:pt x="2708121" y="2403451"/>
                </a:lnTo>
                <a:lnTo>
                  <a:pt x="2818714" y="2395616"/>
                </a:lnTo>
                <a:lnTo>
                  <a:pt x="3244686" y="2356910"/>
                </a:lnTo>
                <a:lnTo>
                  <a:pt x="3292114" y="2353192"/>
                </a:lnTo>
                <a:lnTo>
                  <a:pt x="3337445" y="2350117"/>
                </a:lnTo>
                <a:lnTo>
                  <a:pt x="3380440" y="2347803"/>
                </a:lnTo>
                <a:lnTo>
                  <a:pt x="3420857" y="2346369"/>
                </a:lnTo>
                <a:lnTo>
                  <a:pt x="3458455" y="2345931"/>
                </a:lnTo>
                <a:lnTo>
                  <a:pt x="3479031" y="2342700"/>
                </a:lnTo>
                <a:lnTo>
                  <a:pt x="3515219" y="2317607"/>
                </a:lnTo>
                <a:lnTo>
                  <a:pt x="3545275" y="2270151"/>
                </a:lnTo>
                <a:lnTo>
                  <a:pt x="3569778" y="2203307"/>
                </a:lnTo>
                <a:lnTo>
                  <a:pt x="3580131" y="2163544"/>
                </a:lnTo>
                <a:lnTo>
                  <a:pt x="3589313" y="2120050"/>
                </a:lnTo>
                <a:lnTo>
                  <a:pt x="3597398" y="2073197"/>
                </a:lnTo>
                <a:lnTo>
                  <a:pt x="3604460" y="2023357"/>
                </a:lnTo>
                <a:lnTo>
                  <a:pt x="3610570" y="1970901"/>
                </a:lnTo>
                <a:lnTo>
                  <a:pt x="3615801" y="1916201"/>
                </a:lnTo>
                <a:lnTo>
                  <a:pt x="3620226" y="1859630"/>
                </a:lnTo>
                <a:lnTo>
                  <a:pt x="3623918" y="1801560"/>
                </a:lnTo>
                <a:lnTo>
                  <a:pt x="3626949" y="1742362"/>
                </a:lnTo>
                <a:lnTo>
                  <a:pt x="3629393" y="1682408"/>
                </a:lnTo>
                <a:lnTo>
                  <a:pt x="3631321" y="1622070"/>
                </a:lnTo>
                <a:lnTo>
                  <a:pt x="3632807" y="1561720"/>
                </a:lnTo>
                <a:lnTo>
                  <a:pt x="3633924" y="1501730"/>
                </a:lnTo>
                <a:lnTo>
                  <a:pt x="3634744" y="1442472"/>
                </a:lnTo>
                <a:lnTo>
                  <a:pt x="3635339" y="1384318"/>
                </a:lnTo>
                <a:lnTo>
                  <a:pt x="3635783" y="1327640"/>
                </a:lnTo>
                <a:lnTo>
                  <a:pt x="3636520" y="1218759"/>
                </a:lnTo>
                <a:lnTo>
                  <a:pt x="3636934" y="1170179"/>
                </a:lnTo>
                <a:lnTo>
                  <a:pt x="3637500" y="1123123"/>
                </a:lnTo>
                <a:lnTo>
                  <a:pt x="3638278" y="1079402"/>
                </a:lnTo>
                <a:lnTo>
                  <a:pt x="3639341" y="1039388"/>
                </a:lnTo>
                <a:lnTo>
                  <a:pt x="3642613" y="971971"/>
                </a:lnTo>
                <a:lnTo>
                  <a:pt x="3649542" y="900295"/>
                </a:lnTo>
                <a:lnTo>
                  <a:pt x="3653672" y="852778"/>
                </a:lnTo>
                <a:lnTo>
                  <a:pt x="3657233" y="803226"/>
                </a:lnTo>
                <a:lnTo>
                  <a:pt x="3660100" y="752102"/>
                </a:lnTo>
                <a:lnTo>
                  <a:pt x="3662146" y="699873"/>
                </a:lnTo>
                <a:lnTo>
                  <a:pt x="3663246" y="647002"/>
                </a:lnTo>
                <a:lnTo>
                  <a:pt x="3663275" y="593954"/>
                </a:lnTo>
                <a:lnTo>
                  <a:pt x="3662108" y="541193"/>
                </a:lnTo>
                <a:lnTo>
                  <a:pt x="3659619" y="489185"/>
                </a:lnTo>
                <a:lnTo>
                  <a:pt x="3655682" y="438393"/>
                </a:lnTo>
                <a:lnTo>
                  <a:pt x="3650173" y="389283"/>
                </a:lnTo>
                <a:lnTo>
                  <a:pt x="3642966" y="342319"/>
                </a:lnTo>
                <a:lnTo>
                  <a:pt x="3633936" y="297965"/>
                </a:lnTo>
                <a:lnTo>
                  <a:pt x="3622956" y="256686"/>
                </a:lnTo>
                <a:lnTo>
                  <a:pt x="3609887" y="218922"/>
                </a:lnTo>
                <a:lnTo>
                  <a:pt x="3579455" y="182414"/>
                </a:lnTo>
                <a:lnTo>
                  <a:pt x="3521604" y="150046"/>
                </a:lnTo>
                <a:lnTo>
                  <a:pt x="3483789" y="135350"/>
                </a:lnTo>
                <a:lnTo>
                  <a:pt x="3440788" y="121606"/>
                </a:lnTo>
                <a:lnTo>
                  <a:pt x="3393154" y="108785"/>
                </a:lnTo>
                <a:lnTo>
                  <a:pt x="3349894" y="98806"/>
                </a:lnTo>
                <a:lnTo>
                  <a:pt x="199762" y="98806"/>
                </a:lnTo>
                <a:lnTo>
                  <a:pt x="163007" y="97534"/>
                </a:lnTo>
                <a:close/>
              </a:path>
              <a:path w="3663315" h="2493645">
                <a:moveTo>
                  <a:pt x="2514973" y="2410176"/>
                </a:moveTo>
                <a:lnTo>
                  <a:pt x="2453687" y="2410176"/>
                </a:lnTo>
                <a:lnTo>
                  <a:pt x="2495503" y="2410294"/>
                </a:lnTo>
                <a:lnTo>
                  <a:pt x="2514973" y="2410176"/>
                </a:lnTo>
                <a:close/>
              </a:path>
              <a:path w="3663315" h="2493645">
                <a:moveTo>
                  <a:pt x="2305054" y="0"/>
                </a:moveTo>
                <a:lnTo>
                  <a:pt x="2286538" y="86"/>
                </a:lnTo>
                <a:lnTo>
                  <a:pt x="2227488" y="1797"/>
                </a:lnTo>
                <a:lnTo>
                  <a:pt x="1186074" y="49231"/>
                </a:lnTo>
                <a:lnTo>
                  <a:pt x="1082255" y="53940"/>
                </a:lnTo>
                <a:lnTo>
                  <a:pt x="459563" y="92236"/>
                </a:lnTo>
                <a:lnTo>
                  <a:pt x="355691" y="96279"/>
                </a:lnTo>
                <a:lnTo>
                  <a:pt x="251757" y="98507"/>
                </a:lnTo>
                <a:lnTo>
                  <a:pt x="199762" y="98806"/>
                </a:lnTo>
                <a:lnTo>
                  <a:pt x="3349894" y="98806"/>
                </a:lnTo>
                <a:lnTo>
                  <a:pt x="3286208" y="85791"/>
                </a:lnTo>
                <a:lnTo>
                  <a:pt x="3228006" y="75559"/>
                </a:lnTo>
                <a:lnTo>
                  <a:pt x="3167389" y="66130"/>
                </a:lnTo>
                <a:lnTo>
                  <a:pt x="3104914" y="57476"/>
                </a:lnTo>
                <a:lnTo>
                  <a:pt x="3041134" y="49566"/>
                </a:lnTo>
                <a:lnTo>
                  <a:pt x="2976604" y="42370"/>
                </a:lnTo>
                <a:lnTo>
                  <a:pt x="2847514" y="30003"/>
                </a:lnTo>
                <a:lnTo>
                  <a:pt x="2722080" y="20137"/>
                </a:lnTo>
                <a:lnTo>
                  <a:pt x="2550492" y="9507"/>
                </a:lnTo>
                <a:lnTo>
                  <a:pt x="2375916" y="1868"/>
                </a:lnTo>
                <a:lnTo>
                  <a:pt x="2305054" y="0"/>
                </a:lnTo>
                <a:close/>
              </a:path>
            </a:pathLst>
          </a:custGeom>
          <a:solidFill>
            <a:srgbClr val="A7B1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049409" y="568457"/>
            <a:ext cx="317286" cy="193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82600" y="708025"/>
            <a:ext cx="358140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800" b="1" dirty="0">
                <a:solidFill>
                  <a:schemeClr val="bg1"/>
                </a:solidFill>
              </a:rPr>
              <a:t>أغنية أو مغني</a:t>
            </a:r>
          </a:p>
          <a:p>
            <a:pPr algn="ctr"/>
            <a:r>
              <a:rPr lang="ar-SA" sz="4800" b="1" dirty="0">
                <a:solidFill>
                  <a:schemeClr val="bg1"/>
                </a:solidFill>
              </a:rPr>
              <a:t>يرافقني الآن ؟</a:t>
            </a:r>
            <a:endParaRPr lang="he-IL" sz="5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94471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0360" y="367172"/>
            <a:ext cx="3663315" cy="2493645"/>
          </a:xfrm>
          <a:custGeom>
            <a:avLst/>
            <a:gdLst/>
            <a:ahLst/>
            <a:cxnLst/>
            <a:rect l="l" t="t" r="r" b="b"/>
            <a:pathLst>
              <a:path w="3663315" h="2493645">
                <a:moveTo>
                  <a:pt x="163007" y="97534"/>
                </a:moveTo>
                <a:lnTo>
                  <a:pt x="93567" y="114906"/>
                </a:lnTo>
                <a:lnTo>
                  <a:pt x="65958" y="151577"/>
                </a:lnTo>
                <a:lnTo>
                  <a:pt x="46470" y="218948"/>
                </a:lnTo>
                <a:lnTo>
                  <a:pt x="42741" y="265833"/>
                </a:lnTo>
                <a:lnTo>
                  <a:pt x="39392" y="327450"/>
                </a:lnTo>
                <a:lnTo>
                  <a:pt x="37514" y="366146"/>
                </a:lnTo>
                <a:lnTo>
                  <a:pt x="35523" y="409558"/>
                </a:lnTo>
                <a:lnTo>
                  <a:pt x="33438" y="457283"/>
                </a:lnTo>
                <a:lnTo>
                  <a:pt x="31278" y="508914"/>
                </a:lnTo>
                <a:lnTo>
                  <a:pt x="29060" y="564047"/>
                </a:lnTo>
                <a:lnTo>
                  <a:pt x="26802" y="622275"/>
                </a:lnTo>
                <a:lnTo>
                  <a:pt x="24522" y="683194"/>
                </a:lnTo>
                <a:lnTo>
                  <a:pt x="22240" y="746398"/>
                </a:lnTo>
                <a:lnTo>
                  <a:pt x="19971" y="811482"/>
                </a:lnTo>
                <a:lnTo>
                  <a:pt x="17736" y="878040"/>
                </a:lnTo>
                <a:lnTo>
                  <a:pt x="15551" y="945667"/>
                </a:lnTo>
                <a:lnTo>
                  <a:pt x="13435" y="1013958"/>
                </a:lnTo>
                <a:lnTo>
                  <a:pt x="11406" y="1082507"/>
                </a:lnTo>
                <a:lnTo>
                  <a:pt x="9482" y="1150909"/>
                </a:lnTo>
                <a:lnTo>
                  <a:pt x="7646" y="1220198"/>
                </a:lnTo>
                <a:lnTo>
                  <a:pt x="6022" y="1285651"/>
                </a:lnTo>
                <a:lnTo>
                  <a:pt x="4522" y="1351179"/>
                </a:lnTo>
                <a:lnTo>
                  <a:pt x="3199" y="1414939"/>
                </a:lnTo>
                <a:lnTo>
                  <a:pt x="2071" y="1476526"/>
                </a:lnTo>
                <a:lnTo>
                  <a:pt x="1158" y="1535533"/>
                </a:lnTo>
                <a:lnTo>
                  <a:pt x="475" y="1591555"/>
                </a:lnTo>
                <a:lnTo>
                  <a:pt x="43" y="1644187"/>
                </a:lnTo>
                <a:lnTo>
                  <a:pt x="0" y="1737660"/>
                </a:lnTo>
                <a:lnTo>
                  <a:pt x="425" y="1777690"/>
                </a:lnTo>
                <a:lnTo>
                  <a:pt x="4594" y="1880011"/>
                </a:lnTo>
                <a:lnTo>
                  <a:pt x="10803" y="1941474"/>
                </a:lnTo>
                <a:lnTo>
                  <a:pt x="19674" y="1997619"/>
                </a:lnTo>
                <a:lnTo>
                  <a:pt x="31086" y="2048967"/>
                </a:lnTo>
                <a:lnTo>
                  <a:pt x="44915" y="2096038"/>
                </a:lnTo>
                <a:lnTo>
                  <a:pt x="61037" y="2139354"/>
                </a:lnTo>
                <a:lnTo>
                  <a:pt x="79329" y="2179436"/>
                </a:lnTo>
                <a:lnTo>
                  <a:pt x="99668" y="2216806"/>
                </a:lnTo>
                <a:lnTo>
                  <a:pt x="121930" y="2251983"/>
                </a:lnTo>
                <a:lnTo>
                  <a:pt x="145993" y="2285490"/>
                </a:lnTo>
                <a:lnTo>
                  <a:pt x="171732" y="2317847"/>
                </a:lnTo>
                <a:lnTo>
                  <a:pt x="199025" y="2349576"/>
                </a:lnTo>
                <a:lnTo>
                  <a:pt x="241774" y="2392384"/>
                </a:lnTo>
                <a:lnTo>
                  <a:pt x="285098" y="2425872"/>
                </a:lnTo>
                <a:lnTo>
                  <a:pt x="328953" y="2451153"/>
                </a:lnTo>
                <a:lnTo>
                  <a:pt x="373297" y="2469342"/>
                </a:lnTo>
                <a:lnTo>
                  <a:pt x="418085" y="2481553"/>
                </a:lnTo>
                <a:lnTo>
                  <a:pt x="463274" y="2488899"/>
                </a:lnTo>
                <a:lnTo>
                  <a:pt x="508821" y="2492494"/>
                </a:lnTo>
                <a:lnTo>
                  <a:pt x="554682" y="2493453"/>
                </a:lnTo>
                <a:lnTo>
                  <a:pt x="647173" y="2491917"/>
                </a:lnTo>
                <a:lnTo>
                  <a:pt x="693716" y="2491651"/>
                </a:lnTo>
                <a:lnTo>
                  <a:pt x="746358" y="2490215"/>
                </a:lnTo>
                <a:lnTo>
                  <a:pt x="798385" y="2485438"/>
                </a:lnTo>
                <a:lnTo>
                  <a:pt x="850005" y="2478148"/>
                </a:lnTo>
                <a:lnTo>
                  <a:pt x="901426" y="2469174"/>
                </a:lnTo>
                <a:lnTo>
                  <a:pt x="1004499" y="2449494"/>
                </a:lnTo>
                <a:lnTo>
                  <a:pt x="1056567" y="2440444"/>
                </a:lnTo>
                <a:lnTo>
                  <a:pt x="1118349" y="2435090"/>
                </a:lnTo>
                <a:lnTo>
                  <a:pt x="1228482" y="2429983"/>
                </a:lnTo>
                <a:lnTo>
                  <a:pt x="2067081" y="2412572"/>
                </a:lnTo>
                <a:lnTo>
                  <a:pt x="2514973" y="2410176"/>
                </a:lnTo>
                <a:lnTo>
                  <a:pt x="2546984" y="2409982"/>
                </a:lnTo>
                <a:lnTo>
                  <a:pt x="2599742" y="2408659"/>
                </a:lnTo>
                <a:lnTo>
                  <a:pt x="2653534" y="2406442"/>
                </a:lnTo>
                <a:lnTo>
                  <a:pt x="2708121" y="2403451"/>
                </a:lnTo>
                <a:lnTo>
                  <a:pt x="2818714" y="2395616"/>
                </a:lnTo>
                <a:lnTo>
                  <a:pt x="3244686" y="2356910"/>
                </a:lnTo>
                <a:lnTo>
                  <a:pt x="3292114" y="2353192"/>
                </a:lnTo>
                <a:lnTo>
                  <a:pt x="3337445" y="2350117"/>
                </a:lnTo>
                <a:lnTo>
                  <a:pt x="3380440" y="2347803"/>
                </a:lnTo>
                <a:lnTo>
                  <a:pt x="3420857" y="2346369"/>
                </a:lnTo>
                <a:lnTo>
                  <a:pt x="3458455" y="2345931"/>
                </a:lnTo>
                <a:lnTo>
                  <a:pt x="3479031" y="2342700"/>
                </a:lnTo>
                <a:lnTo>
                  <a:pt x="3515219" y="2317607"/>
                </a:lnTo>
                <a:lnTo>
                  <a:pt x="3545275" y="2270151"/>
                </a:lnTo>
                <a:lnTo>
                  <a:pt x="3569778" y="2203307"/>
                </a:lnTo>
                <a:lnTo>
                  <a:pt x="3580131" y="2163544"/>
                </a:lnTo>
                <a:lnTo>
                  <a:pt x="3589313" y="2120050"/>
                </a:lnTo>
                <a:lnTo>
                  <a:pt x="3597398" y="2073197"/>
                </a:lnTo>
                <a:lnTo>
                  <a:pt x="3604460" y="2023357"/>
                </a:lnTo>
                <a:lnTo>
                  <a:pt x="3610570" y="1970901"/>
                </a:lnTo>
                <a:lnTo>
                  <a:pt x="3615801" y="1916201"/>
                </a:lnTo>
                <a:lnTo>
                  <a:pt x="3620226" y="1859630"/>
                </a:lnTo>
                <a:lnTo>
                  <a:pt x="3623918" y="1801560"/>
                </a:lnTo>
                <a:lnTo>
                  <a:pt x="3626949" y="1742362"/>
                </a:lnTo>
                <a:lnTo>
                  <a:pt x="3629393" y="1682408"/>
                </a:lnTo>
                <a:lnTo>
                  <a:pt x="3631321" y="1622070"/>
                </a:lnTo>
                <a:lnTo>
                  <a:pt x="3632807" y="1561720"/>
                </a:lnTo>
                <a:lnTo>
                  <a:pt x="3633924" y="1501730"/>
                </a:lnTo>
                <a:lnTo>
                  <a:pt x="3634744" y="1442472"/>
                </a:lnTo>
                <a:lnTo>
                  <a:pt x="3635339" y="1384318"/>
                </a:lnTo>
                <a:lnTo>
                  <a:pt x="3635783" y="1327640"/>
                </a:lnTo>
                <a:lnTo>
                  <a:pt x="3636520" y="1218759"/>
                </a:lnTo>
                <a:lnTo>
                  <a:pt x="3636934" y="1170179"/>
                </a:lnTo>
                <a:lnTo>
                  <a:pt x="3637500" y="1123123"/>
                </a:lnTo>
                <a:lnTo>
                  <a:pt x="3638278" y="1079402"/>
                </a:lnTo>
                <a:lnTo>
                  <a:pt x="3639341" y="1039388"/>
                </a:lnTo>
                <a:lnTo>
                  <a:pt x="3642613" y="971971"/>
                </a:lnTo>
                <a:lnTo>
                  <a:pt x="3649542" y="900295"/>
                </a:lnTo>
                <a:lnTo>
                  <a:pt x="3653672" y="852778"/>
                </a:lnTo>
                <a:lnTo>
                  <a:pt x="3657233" y="803226"/>
                </a:lnTo>
                <a:lnTo>
                  <a:pt x="3660100" y="752102"/>
                </a:lnTo>
                <a:lnTo>
                  <a:pt x="3662146" y="699873"/>
                </a:lnTo>
                <a:lnTo>
                  <a:pt x="3663246" y="647002"/>
                </a:lnTo>
                <a:lnTo>
                  <a:pt x="3663275" y="593954"/>
                </a:lnTo>
                <a:lnTo>
                  <a:pt x="3662108" y="541193"/>
                </a:lnTo>
                <a:lnTo>
                  <a:pt x="3659619" y="489185"/>
                </a:lnTo>
                <a:lnTo>
                  <a:pt x="3655682" y="438393"/>
                </a:lnTo>
                <a:lnTo>
                  <a:pt x="3650173" y="389283"/>
                </a:lnTo>
                <a:lnTo>
                  <a:pt x="3642966" y="342319"/>
                </a:lnTo>
                <a:lnTo>
                  <a:pt x="3633936" y="297965"/>
                </a:lnTo>
                <a:lnTo>
                  <a:pt x="3622956" y="256686"/>
                </a:lnTo>
                <a:lnTo>
                  <a:pt x="3609887" y="218922"/>
                </a:lnTo>
                <a:lnTo>
                  <a:pt x="3579455" y="182414"/>
                </a:lnTo>
                <a:lnTo>
                  <a:pt x="3521604" y="150046"/>
                </a:lnTo>
                <a:lnTo>
                  <a:pt x="3483789" y="135350"/>
                </a:lnTo>
                <a:lnTo>
                  <a:pt x="3440788" y="121606"/>
                </a:lnTo>
                <a:lnTo>
                  <a:pt x="3393154" y="108785"/>
                </a:lnTo>
                <a:lnTo>
                  <a:pt x="3349894" y="98806"/>
                </a:lnTo>
                <a:lnTo>
                  <a:pt x="199762" y="98806"/>
                </a:lnTo>
                <a:lnTo>
                  <a:pt x="163007" y="97534"/>
                </a:lnTo>
                <a:close/>
              </a:path>
              <a:path w="3663315" h="2493645">
                <a:moveTo>
                  <a:pt x="2514973" y="2410176"/>
                </a:moveTo>
                <a:lnTo>
                  <a:pt x="2453687" y="2410176"/>
                </a:lnTo>
                <a:lnTo>
                  <a:pt x="2495503" y="2410294"/>
                </a:lnTo>
                <a:lnTo>
                  <a:pt x="2514973" y="2410176"/>
                </a:lnTo>
                <a:close/>
              </a:path>
              <a:path w="3663315" h="2493645">
                <a:moveTo>
                  <a:pt x="2305054" y="0"/>
                </a:moveTo>
                <a:lnTo>
                  <a:pt x="2286538" y="86"/>
                </a:lnTo>
                <a:lnTo>
                  <a:pt x="2227488" y="1797"/>
                </a:lnTo>
                <a:lnTo>
                  <a:pt x="1186074" y="49231"/>
                </a:lnTo>
                <a:lnTo>
                  <a:pt x="1082255" y="53940"/>
                </a:lnTo>
                <a:lnTo>
                  <a:pt x="459563" y="92236"/>
                </a:lnTo>
                <a:lnTo>
                  <a:pt x="355691" y="96279"/>
                </a:lnTo>
                <a:lnTo>
                  <a:pt x="251757" y="98507"/>
                </a:lnTo>
                <a:lnTo>
                  <a:pt x="199762" y="98806"/>
                </a:lnTo>
                <a:lnTo>
                  <a:pt x="3349894" y="98806"/>
                </a:lnTo>
                <a:lnTo>
                  <a:pt x="3286208" y="85791"/>
                </a:lnTo>
                <a:lnTo>
                  <a:pt x="3228006" y="75559"/>
                </a:lnTo>
                <a:lnTo>
                  <a:pt x="3167389" y="66130"/>
                </a:lnTo>
                <a:lnTo>
                  <a:pt x="3104914" y="57476"/>
                </a:lnTo>
                <a:lnTo>
                  <a:pt x="3041134" y="49566"/>
                </a:lnTo>
                <a:lnTo>
                  <a:pt x="2976604" y="42370"/>
                </a:lnTo>
                <a:lnTo>
                  <a:pt x="2847514" y="30003"/>
                </a:lnTo>
                <a:lnTo>
                  <a:pt x="2722080" y="20137"/>
                </a:lnTo>
                <a:lnTo>
                  <a:pt x="2550492" y="9507"/>
                </a:lnTo>
                <a:lnTo>
                  <a:pt x="2375916" y="1868"/>
                </a:lnTo>
                <a:lnTo>
                  <a:pt x="2305054" y="0"/>
                </a:lnTo>
                <a:close/>
              </a:path>
            </a:pathLst>
          </a:custGeom>
          <a:solidFill>
            <a:srgbClr val="A7B1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049409" y="568457"/>
            <a:ext cx="317286" cy="193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82600" y="708025"/>
            <a:ext cx="358140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800" b="1" dirty="0">
                <a:solidFill>
                  <a:schemeClr val="bg1"/>
                </a:solidFill>
              </a:rPr>
              <a:t>أود أن أقدم </a:t>
            </a:r>
          </a:p>
          <a:p>
            <a:pPr algn="ctr"/>
            <a:r>
              <a:rPr lang="ar-SA" sz="4800" b="1" dirty="0">
                <a:solidFill>
                  <a:schemeClr val="bg1"/>
                </a:solidFill>
              </a:rPr>
              <a:t>شكري  لـ ....</a:t>
            </a:r>
            <a:endParaRPr lang="he-IL" sz="5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1492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0360" y="367172"/>
            <a:ext cx="3663315" cy="2493645"/>
          </a:xfrm>
          <a:custGeom>
            <a:avLst/>
            <a:gdLst/>
            <a:ahLst/>
            <a:cxnLst/>
            <a:rect l="l" t="t" r="r" b="b"/>
            <a:pathLst>
              <a:path w="3663315" h="2493645">
                <a:moveTo>
                  <a:pt x="163007" y="97534"/>
                </a:moveTo>
                <a:lnTo>
                  <a:pt x="93567" y="114906"/>
                </a:lnTo>
                <a:lnTo>
                  <a:pt x="65958" y="151577"/>
                </a:lnTo>
                <a:lnTo>
                  <a:pt x="46470" y="218948"/>
                </a:lnTo>
                <a:lnTo>
                  <a:pt x="42741" y="265833"/>
                </a:lnTo>
                <a:lnTo>
                  <a:pt x="39392" y="327450"/>
                </a:lnTo>
                <a:lnTo>
                  <a:pt x="37514" y="366146"/>
                </a:lnTo>
                <a:lnTo>
                  <a:pt x="35523" y="409558"/>
                </a:lnTo>
                <a:lnTo>
                  <a:pt x="33438" y="457283"/>
                </a:lnTo>
                <a:lnTo>
                  <a:pt x="31278" y="508914"/>
                </a:lnTo>
                <a:lnTo>
                  <a:pt x="29060" y="564047"/>
                </a:lnTo>
                <a:lnTo>
                  <a:pt x="26802" y="622275"/>
                </a:lnTo>
                <a:lnTo>
                  <a:pt x="24522" y="683194"/>
                </a:lnTo>
                <a:lnTo>
                  <a:pt x="22240" y="746398"/>
                </a:lnTo>
                <a:lnTo>
                  <a:pt x="19971" y="811482"/>
                </a:lnTo>
                <a:lnTo>
                  <a:pt x="17736" y="878040"/>
                </a:lnTo>
                <a:lnTo>
                  <a:pt x="15551" y="945667"/>
                </a:lnTo>
                <a:lnTo>
                  <a:pt x="13435" y="1013958"/>
                </a:lnTo>
                <a:lnTo>
                  <a:pt x="11406" y="1082507"/>
                </a:lnTo>
                <a:lnTo>
                  <a:pt x="9482" y="1150909"/>
                </a:lnTo>
                <a:lnTo>
                  <a:pt x="7646" y="1220198"/>
                </a:lnTo>
                <a:lnTo>
                  <a:pt x="6022" y="1285651"/>
                </a:lnTo>
                <a:lnTo>
                  <a:pt x="4522" y="1351179"/>
                </a:lnTo>
                <a:lnTo>
                  <a:pt x="3199" y="1414939"/>
                </a:lnTo>
                <a:lnTo>
                  <a:pt x="2071" y="1476526"/>
                </a:lnTo>
                <a:lnTo>
                  <a:pt x="1158" y="1535533"/>
                </a:lnTo>
                <a:lnTo>
                  <a:pt x="475" y="1591555"/>
                </a:lnTo>
                <a:lnTo>
                  <a:pt x="43" y="1644187"/>
                </a:lnTo>
                <a:lnTo>
                  <a:pt x="0" y="1737660"/>
                </a:lnTo>
                <a:lnTo>
                  <a:pt x="425" y="1777690"/>
                </a:lnTo>
                <a:lnTo>
                  <a:pt x="4594" y="1880011"/>
                </a:lnTo>
                <a:lnTo>
                  <a:pt x="10803" y="1941474"/>
                </a:lnTo>
                <a:lnTo>
                  <a:pt x="19674" y="1997619"/>
                </a:lnTo>
                <a:lnTo>
                  <a:pt x="31086" y="2048967"/>
                </a:lnTo>
                <a:lnTo>
                  <a:pt x="44915" y="2096038"/>
                </a:lnTo>
                <a:lnTo>
                  <a:pt x="61037" y="2139354"/>
                </a:lnTo>
                <a:lnTo>
                  <a:pt x="79329" y="2179436"/>
                </a:lnTo>
                <a:lnTo>
                  <a:pt x="99668" y="2216806"/>
                </a:lnTo>
                <a:lnTo>
                  <a:pt x="121930" y="2251983"/>
                </a:lnTo>
                <a:lnTo>
                  <a:pt x="145993" y="2285490"/>
                </a:lnTo>
                <a:lnTo>
                  <a:pt x="171732" y="2317847"/>
                </a:lnTo>
                <a:lnTo>
                  <a:pt x="199025" y="2349576"/>
                </a:lnTo>
                <a:lnTo>
                  <a:pt x="241774" y="2392384"/>
                </a:lnTo>
                <a:lnTo>
                  <a:pt x="285098" y="2425872"/>
                </a:lnTo>
                <a:lnTo>
                  <a:pt x="328953" y="2451153"/>
                </a:lnTo>
                <a:lnTo>
                  <a:pt x="373297" y="2469342"/>
                </a:lnTo>
                <a:lnTo>
                  <a:pt x="418085" y="2481553"/>
                </a:lnTo>
                <a:lnTo>
                  <a:pt x="463274" y="2488899"/>
                </a:lnTo>
                <a:lnTo>
                  <a:pt x="508821" y="2492494"/>
                </a:lnTo>
                <a:lnTo>
                  <a:pt x="554682" y="2493453"/>
                </a:lnTo>
                <a:lnTo>
                  <a:pt x="647173" y="2491917"/>
                </a:lnTo>
                <a:lnTo>
                  <a:pt x="693716" y="2491651"/>
                </a:lnTo>
                <a:lnTo>
                  <a:pt x="746358" y="2490215"/>
                </a:lnTo>
                <a:lnTo>
                  <a:pt x="798385" y="2485438"/>
                </a:lnTo>
                <a:lnTo>
                  <a:pt x="850005" y="2478148"/>
                </a:lnTo>
                <a:lnTo>
                  <a:pt x="901426" y="2469174"/>
                </a:lnTo>
                <a:lnTo>
                  <a:pt x="1004499" y="2449494"/>
                </a:lnTo>
                <a:lnTo>
                  <a:pt x="1056567" y="2440444"/>
                </a:lnTo>
                <a:lnTo>
                  <a:pt x="1118349" y="2435090"/>
                </a:lnTo>
                <a:lnTo>
                  <a:pt x="1228482" y="2429983"/>
                </a:lnTo>
                <a:lnTo>
                  <a:pt x="2067081" y="2412572"/>
                </a:lnTo>
                <a:lnTo>
                  <a:pt x="2514973" y="2410176"/>
                </a:lnTo>
                <a:lnTo>
                  <a:pt x="2546984" y="2409982"/>
                </a:lnTo>
                <a:lnTo>
                  <a:pt x="2599742" y="2408659"/>
                </a:lnTo>
                <a:lnTo>
                  <a:pt x="2653534" y="2406442"/>
                </a:lnTo>
                <a:lnTo>
                  <a:pt x="2708121" y="2403451"/>
                </a:lnTo>
                <a:lnTo>
                  <a:pt x="2818714" y="2395616"/>
                </a:lnTo>
                <a:lnTo>
                  <a:pt x="3244686" y="2356910"/>
                </a:lnTo>
                <a:lnTo>
                  <a:pt x="3292114" y="2353192"/>
                </a:lnTo>
                <a:lnTo>
                  <a:pt x="3337445" y="2350117"/>
                </a:lnTo>
                <a:lnTo>
                  <a:pt x="3380440" y="2347803"/>
                </a:lnTo>
                <a:lnTo>
                  <a:pt x="3420857" y="2346369"/>
                </a:lnTo>
                <a:lnTo>
                  <a:pt x="3458455" y="2345931"/>
                </a:lnTo>
                <a:lnTo>
                  <a:pt x="3479031" y="2342700"/>
                </a:lnTo>
                <a:lnTo>
                  <a:pt x="3515219" y="2317607"/>
                </a:lnTo>
                <a:lnTo>
                  <a:pt x="3545275" y="2270151"/>
                </a:lnTo>
                <a:lnTo>
                  <a:pt x="3569778" y="2203307"/>
                </a:lnTo>
                <a:lnTo>
                  <a:pt x="3580131" y="2163544"/>
                </a:lnTo>
                <a:lnTo>
                  <a:pt x="3589313" y="2120050"/>
                </a:lnTo>
                <a:lnTo>
                  <a:pt x="3597398" y="2073197"/>
                </a:lnTo>
                <a:lnTo>
                  <a:pt x="3604460" y="2023357"/>
                </a:lnTo>
                <a:lnTo>
                  <a:pt x="3610570" y="1970901"/>
                </a:lnTo>
                <a:lnTo>
                  <a:pt x="3615801" y="1916201"/>
                </a:lnTo>
                <a:lnTo>
                  <a:pt x="3620226" y="1859630"/>
                </a:lnTo>
                <a:lnTo>
                  <a:pt x="3623918" y="1801560"/>
                </a:lnTo>
                <a:lnTo>
                  <a:pt x="3626949" y="1742362"/>
                </a:lnTo>
                <a:lnTo>
                  <a:pt x="3629393" y="1682408"/>
                </a:lnTo>
                <a:lnTo>
                  <a:pt x="3631321" y="1622070"/>
                </a:lnTo>
                <a:lnTo>
                  <a:pt x="3632807" y="1561720"/>
                </a:lnTo>
                <a:lnTo>
                  <a:pt x="3633924" y="1501730"/>
                </a:lnTo>
                <a:lnTo>
                  <a:pt x="3634744" y="1442472"/>
                </a:lnTo>
                <a:lnTo>
                  <a:pt x="3635339" y="1384318"/>
                </a:lnTo>
                <a:lnTo>
                  <a:pt x="3635783" y="1327640"/>
                </a:lnTo>
                <a:lnTo>
                  <a:pt x="3636520" y="1218759"/>
                </a:lnTo>
                <a:lnTo>
                  <a:pt x="3636934" y="1170179"/>
                </a:lnTo>
                <a:lnTo>
                  <a:pt x="3637500" y="1123123"/>
                </a:lnTo>
                <a:lnTo>
                  <a:pt x="3638278" y="1079402"/>
                </a:lnTo>
                <a:lnTo>
                  <a:pt x="3639341" y="1039388"/>
                </a:lnTo>
                <a:lnTo>
                  <a:pt x="3642613" y="971971"/>
                </a:lnTo>
                <a:lnTo>
                  <a:pt x="3649542" y="900295"/>
                </a:lnTo>
                <a:lnTo>
                  <a:pt x="3653672" y="852778"/>
                </a:lnTo>
                <a:lnTo>
                  <a:pt x="3657233" y="803226"/>
                </a:lnTo>
                <a:lnTo>
                  <a:pt x="3660100" y="752102"/>
                </a:lnTo>
                <a:lnTo>
                  <a:pt x="3662146" y="699873"/>
                </a:lnTo>
                <a:lnTo>
                  <a:pt x="3663246" y="647002"/>
                </a:lnTo>
                <a:lnTo>
                  <a:pt x="3663275" y="593954"/>
                </a:lnTo>
                <a:lnTo>
                  <a:pt x="3662108" y="541193"/>
                </a:lnTo>
                <a:lnTo>
                  <a:pt x="3659619" y="489185"/>
                </a:lnTo>
                <a:lnTo>
                  <a:pt x="3655682" y="438393"/>
                </a:lnTo>
                <a:lnTo>
                  <a:pt x="3650173" y="389283"/>
                </a:lnTo>
                <a:lnTo>
                  <a:pt x="3642966" y="342319"/>
                </a:lnTo>
                <a:lnTo>
                  <a:pt x="3633936" y="297965"/>
                </a:lnTo>
                <a:lnTo>
                  <a:pt x="3622956" y="256686"/>
                </a:lnTo>
                <a:lnTo>
                  <a:pt x="3609887" y="218922"/>
                </a:lnTo>
                <a:lnTo>
                  <a:pt x="3579455" y="182414"/>
                </a:lnTo>
                <a:lnTo>
                  <a:pt x="3521604" y="150046"/>
                </a:lnTo>
                <a:lnTo>
                  <a:pt x="3483789" y="135350"/>
                </a:lnTo>
                <a:lnTo>
                  <a:pt x="3440788" y="121606"/>
                </a:lnTo>
                <a:lnTo>
                  <a:pt x="3393154" y="108785"/>
                </a:lnTo>
                <a:lnTo>
                  <a:pt x="3349894" y="98806"/>
                </a:lnTo>
                <a:lnTo>
                  <a:pt x="199762" y="98806"/>
                </a:lnTo>
                <a:lnTo>
                  <a:pt x="163007" y="97534"/>
                </a:lnTo>
                <a:close/>
              </a:path>
              <a:path w="3663315" h="2493645">
                <a:moveTo>
                  <a:pt x="2514973" y="2410176"/>
                </a:moveTo>
                <a:lnTo>
                  <a:pt x="2453687" y="2410176"/>
                </a:lnTo>
                <a:lnTo>
                  <a:pt x="2495503" y="2410294"/>
                </a:lnTo>
                <a:lnTo>
                  <a:pt x="2514973" y="2410176"/>
                </a:lnTo>
                <a:close/>
              </a:path>
              <a:path w="3663315" h="2493645">
                <a:moveTo>
                  <a:pt x="2305054" y="0"/>
                </a:moveTo>
                <a:lnTo>
                  <a:pt x="2286538" y="86"/>
                </a:lnTo>
                <a:lnTo>
                  <a:pt x="2227488" y="1797"/>
                </a:lnTo>
                <a:lnTo>
                  <a:pt x="1186074" y="49231"/>
                </a:lnTo>
                <a:lnTo>
                  <a:pt x="1082255" y="53940"/>
                </a:lnTo>
                <a:lnTo>
                  <a:pt x="459563" y="92236"/>
                </a:lnTo>
                <a:lnTo>
                  <a:pt x="355691" y="96279"/>
                </a:lnTo>
                <a:lnTo>
                  <a:pt x="251757" y="98507"/>
                </a:lnTo>
                <a:lnTo>
                  <a:pt x="199762" y="98806"/>
                </a:lnTo>
                <a:lnTo>
                  <a:pt x="3349894" y="98806"/>
                </a:lnTo>
                <a:lnTo>
                  <a:pt x="3286208" y="85791"/>
                </a:lnTo>
                <a:lnTo>
                  <a:pt x="3228006" y="75559"/>
                </a:lnTo>
                <a:lnTo>
                  <a:pt x="3167389" y="66130"/>
                </a:lnTo>
                <a:lnTo>
                  <a:pt x="3104914" y="57476"/>
                </a:lnTo>
                <a:lnTo>
                  <a:pt x="3041134" y="49566"/>
                </a:lnTo>
                <a:lnTo>
                  <a:pt x="2976604" y="42370"/>
                </a:lnTo>
                <a:lnTo>
                  <a:pt x="2847514" y="30003"/>
                </a:lnTo>
                <a:lnTo>
                  <a:pt x="2722080" y="20137"/>
                </a:lnTo>
                <a:lnTo>
                  <a:pt x="2550492" y="9507"/>
                </a:lnTo>
                <a:lnTo>
                  <a:pt x="2375916" y="1868"/>
                </a:lnTo>
                <a:lnTo>
                  <a:pt x="2305054" y="0"/>
                </a:lnTo>
                <a:close/>
              </a:path>
            </a:pathLst>
          </a:custGeom>
          <a:solidFill>
            <a:srgbClr val="A7B1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235200" y="403225"/>
            <a:ext cx="317286" cy="193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06400" y="631825"/>
            <a:ext cx="3581400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b="1" dirty="0">
                <a:solidFill>
                  <a:schemeClr val="bg1"/>
                </a:solidFill>
              </a:rPr>
              <a:t>لو استطعت تقديم ميدالية لإحدى الصفات/المميزات</a:t>
            </a:r>
          </a:p>
          <a:p>
            <a:pPr algn="ctr"/>
            <a:r>
              <a:rPr lang="ar-SA" sz="3200" b="1" dirty="0">
                <a:solidFill>
                  <a:schemeClr val="bg1"/>
                </a:solidFill>
              </a:rPr>
              <a:t>التي ساعدتني </a:t>
            </a:r>
          </a:p>
          <a:p>
            <a:pPr algn="ctr"/>
            <a:r>
              <a:rPr lang="ar-SA" sz="3200" b="1" dirty="0">
                <a:solidFill>
                  <a:schemeClr val="bg1"/>
                </a:solidFill>
              </a:rPr>
              <a:t>تكون هذه الصفات</a:t>
            </a:r>
            <a:r>
              <a:rPr lang="ar-SA" sz="4800" b="1" dirty="0">
                <a:solidFill>
                  <a:schemeClr val="bg1"/>
                </a:solidFill>
              </a:rPr>
              <a:t>....</a:t>
            </a:r>
            <a:endParaRPr lang="he-IL" sz="5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7716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0360" y="367172"/>
            <a:ext cx="3663315" cy="2493645"/>
          </a:xfrm>
          <a:custGeom>
            <a:avLst/>
            <a:gdLst/>
            <a:ahLst/>
            <a:cxnLst/>
            <a:rect l="l" t="t" r="r" b="b"/>
            <a:pathLst>
              <a:path w="3663315" h="2493645">
                <a:moveTo>
                  <a:pt x="163007" y="97534"/>
                </a:moveTo>
                <a:lnTo>
                  <a:pt x="93567" y="114906"/>
                </a:lnTo>
                <a:lnTo>
                  <a:pt x="65958" y="151577"/>
                </a:lnTo>
                <a:lnTo>
                  <a:pt x="46470" y="218948"/>
                </a:lnTo>
                <a:lnTo>
                  <a:pt x="42741" y="265833"/>
                </a:lnTo>
                <a:lnTo>
                  <a:pt x="39392" y="327450"/>
                </a:lnTo>
                <a:lnTo>
                  <a:pt x="37514" y="366146"/>
                </a:lnTo>
                <a:lnTo>
                  <a:pt x="35523" y="409558"/>
                </a:lnTo>
                <a:lnTo>
                  <a:pt x="33438" y="457283"/>
                </a:lnTo>
                <a:lnTo>
                  <a:pt x="31278" y="508914"/>
                </a:lnTo>
                <a:lnTo>
                  <a:pt x="29060" y="564047"/>
                </a:lnTo>
                <a:lnTo>
                  <a:pt x="26802" y="622275"/>
                </a:lnTo>
                <a:lnTo>
                  <a:pt x="24522" y="683194"/>
                </a:lnTo>
                <a:lnTo>
                  <a:pt x="22240" y="746398"/>
                </a:lnTo>
                <a:lnTo>
                  <a:pt x="19971" y="811482"/>
                </a:lnTo>
                <a:lnTo>
                  <a:pt x="17736" y="878040"/>
                </a:lnTo>
                <a:lnTo>
                  <a:pt x="15551" y="945667"/>
                </a:lnTo>
                <a:lnTo>
                  <a:pt x="13435" y="1013958"/>
                </a:lnTo>
                <a:lnTo>
                  <a:pt x="11406" y="1082507"/>
                </a:lnTo>
                <a:lnTo>
                  <a:pt x="9482" y="1150909"/>
                </a:lnTo>
                <a:lnTo>
                  <a:pt x="7646" y="1220198"/>
                </a:lnTo>
                <a:lnTo>
                  <a:pt x="6022" y="1285651"/>
                </a:lnTo>
                <a:lnTo>
                  <a:pt x="4522" y="1351179"/>
                </a:lnTo>
                <a:lnTo>
                  <a:pt x="3199" y="1414939"/>
                </a:lnTo>
                <a:lnTo>
                  <a:pt x="2071" y="1476526"/>
                </a:lnTo>
                <a:lnTo>
                  <a:pt x="1158" y="1535533"/>
                </a:lnTo>
                <a:lnTo>
                  <a:pt x="475" y="1591555"/>
                </a:lnTo>
                <a:lnTo>
                  <a:pt x="43" y="1644187"/>
                </a:lnTo>
                <a:lnTo>
                  <a:pt x="0" y="1737660"/>
                </a:lnTo>
                <a:lnTo>
                  <a:pt x="425" y="1777690"/>
                </a:lnTo>
                <a:lnTo>
                  <a:pt x="4594" y="1880011"/>
                </a:lnTo>
                <a:lnTo>
                  <a:pt x="10803" y="1941474"/>
                </a:lnTo>
                <a:lnTo>
                  <a:pt x="19674" y="1997619"/>
                </a:lnTo>
                <a:lnTo>
                  <a:pt x="31086" y="2048967"/>
                </a:lnTo>
                <a:lnTo>
                  <a:pt x="44915" y="2096038"/>
                </a:lnTo>
                <a:lnTo>
                  <a:pt x="61037" y="2139354"/>
                </a:lnTo>
                <a:lnTo>
                  <a:pt x="79329" y="2179436"/>
                </a:lnTo>
                <a:lnTo>
                  <a:pt x="99668" y="2216806"/>
                </a:lnTo>
                <a:lnTo>
                  <a:pt x="121930" y="2251983"/>
                </a:lnTo>
                <a:lnTo>
                  <a:pt x="145993" y="2285490"/>
                </a:lnTo>
                <a:lnTo>
                  <a:pt x="171732" y="2317847"/>
                </a:lnTo>
                <a:lnTo>
                  <a:pt x="199025" y="2349576"/>
                </a:lnTo>
                <a:lnTo>
                  <a:pt x="241774" y="2392384"/>
                </a:lnTo>
                <a:lnTo>
                  <a:pt x="285098" y="2425872"/>
                </a:lnTo>
                <a:lnTo>
                  <a:pt x="328953" y="2451153"/>
                </a:lnTo>
                <a:lnTo>
                  <a:pt x="373297" y="2469342"/>
                </a:lnTo>
                <a:lnTo>
                  <a:pt x="418085" y="2481553"/>
                </a:lnTo>
                <a:lnTo>
                  <a:pt x="463274" y="2488899"/>
                </a:lnTo>
                <a:lnTo>
                  <a:pt x="508821" y="2492494"/>
                </a:lnTo>
                <a:lnTo>
                  <a:pt x="554682" y="2493453"/>
                </a:lnTo>
                <a:lnTo>
                  <a:pt x="647173" y="2491917"/>
                </a:lnTo>
                <a:lnTo>
                  <a:pt x="693716" y="2491651"/>
                </a:lnTo>
                <a:lnTo>
                  <a:pt x="746358" y="2490215"/>
                </a:lnTo>
                <a:lnTo>
                  <a:pt x="798385" y="2485438"/>
                </a:lnTo>
                <a:lnTo>
                  <a:pt x="850005" y="2478148"/>
                </a:lnTo>
                <a:lnTo>
                  <a:pt x="901426" y="2469174"/>
                </a:lnTo>
                <a:lnTo>
                  <a:pt x="1004499" y="2449494"/>
                </a:lnTo>
                <a:lnTo>
                  <a:pt x="1056567" y="2440444"/>
                </a:lnTo>
                <a:lnTo>
                  <a:pt x="1118349" y="2435090"/>
                </a:lnTo>
                <a:lnTo>
                  <a:pt x="1228482" y="2429983"/>
                </a:lnTo>
                <a:lnTo>
                  <a:pt x="2067081" y="2412572"/>
                </a:lnTo>
                <a:lnTo>
                  <a:pt x="2514973" y="2410176"/>
                </a:lnTo>
                <a:lnTo>
                  <a:pt x="2546984" y="2409982"/>
                </a:lnTo>
                <a:lnTo>
                  <a:pt x="2599742" y="2408659"/>
                </a:lnTo>
                <a:lnTo>
                  <a:pt x="2653534" y="2406442"/>
                </a:lnTo>
                <a:lnTo>
                  <a:pt x="2708121" y="2403451"/>
                </a:lnTo>
                <a:lnTo>
                  <a:pt x="2818714" y="2395616"/>
                </a:lnTo>
                <a:lnTo>
                  <a:pt x="3244686" y="2356910"/>
                </a:lnTo>
                <a:lnTo>
                  <a:pt x="3292114" y="2353192"/>
                </a:lnTo>
                <a:lnTo>
                  <a:pt x="3337445" y="2350117"/>
                </a:lnTo>
                <a:lnTo>
                  <a:pt x="3380440" y="2347803"/>
                </a:lnTo>
                <a:lnTo>
                  <a:pt x="3420857" y="2346369"/>
                </a:lnTo>
                <a:lnTo>
                  <a:pt x="3458455" y="2345931"/>
                </a:lnTo>
                <a:lnTo>
                  <a:pt x="3479031" y="2342700"/>
                </a:lnTo>
                <a:lnTo>
                  <a:pt x="3515219" y="2317607"/>
                </a:lnTo>
                <a:lnTo>
                  <a:pt x="3545275" y="2270151"/>
                </a:lnTo>
                <a:lnTo>
                  <a:pt x="3569778" y="2203307"/>
                </a:lnTo>
                <a:lnTo>
                  <a:pt x="3580131" y="2163544"/>
                </a:lnTo>
                <a:lnTo>
                  <a:pt x="3589313" y="2120050"/>
                </a:lnTo>
                <a:lnTo>
                  <a:pt x="3597398" y="2073197"/>
                </a:lnTo>
                <a:lnTo>
                  <a:pt x="3604460" y="2023357"/>
                </a:lnTo>
                <a:lnTo>
                  <a:pt x="3610570" y="1970901"/>
                </a:lnTo>
                <a:lnTo>
                  <a:pt x="3615801" y="1916201"/>
                </a:lnTo>
                <a:lnTo>
                  <a:pt x="3620226" y="1859630"/>
                </a:lnTo>
                <a:lnTo>
                  <a:pt x="3623918" y="1801560"/>
                </a:lnTo>
                <a:lnTo>
                  <a:pt x="3626949" y="1742362"/>
                </a:lnTo>
                <a:lnTo>
                  <a:pt x="3629393" y="1682408"/>
                </a:lnTo>
                <a:lnTo>
                  <a:pt x="3631321" y="1622070"/>
                </a:lnTo>
                <a:lnTo>
                  <a:pt x="3632807" y="1561720"/>
                </a:lnTo>
                <a:lnTo>
                  <a:pt x="3633924" y="1501730"/>
                </a:lnTo>
                <a:lnTo>
                  <a:pt x="3634744" y="1442472"/>
                </a:lnTo>
                <a:lnTo>
                  <a:pt x="3635339" y="1384318"/>
                </a:lnTo>
                <a:lnTo>
                  <a:pt x="3635783" y="1327640"/>
                </a:lnTo>
                <a:lnTo>
                  <a:pt x="3636520" y="1218759"/>
                </a:lnTo>
                <a:lnTo>
                  <a:pt x="3636934" y="1170179"/>
                </a:lnTo>
                <a:lnTo>
                  <a:pt x="3637500" y="1123123"/>
                </a:lnTo>
                <a:lnTo>
                  <a:pt x="3638278" y="1079402"/>
                </a:lnTo>
                <a:lnTo>
                  <a:pt x="3639341" y="1039388"/>
                </a:lnTo>
                <a:lnTo>
                  <a:pt x="3642613" y="971971"/>
                </a:lnTo>
                <a:lnTo>
                  <a:pt x="3649542" y="900295"/>
                </a:lnTo>
                <a:lnTo>
                  <a:pt x="3653672" y="852778"/>
                </a:lnTo>
                <a:lnTo>
                  <a:pt x="3657233" y="803226"/>
                </a:lnTo>
                <a:lnTo>
                  <a:pt x="3660100" y="752102"/>
                </a:lnTo>
                <a:lnTo>
                  <a:pt x="3662146" y="699873"/>
                </a:lnTo>
                <a:lnTo>
                  <a:pt x="3663246" y="647002"/>
                </a:lnTo>
                <a:lnTo>
                  <a:pt x="3663275" y="593954"/>
                </a:lnTo>
                <a:lnTo>
                  <a:pt x="3662108" y="541193"/>
                </a:lnTo>
                <a:lnTo>
                  <a:pt x="3659619" y="489185"/>
                </a:lnTo>
                <a:lnTo>
                  <a:pt x="3655682" y="438393"/>
                </a:lnTo>
                <a:lnTo>
                  <a:pt x="3650173" y="389283"/>
                </a:lnTo>
                <a:lnTo>
                  <a:pt x="3642966" y="342319"/>
                </a:lnTo>
                <a:lnTo>
                  <a:pt x="3633936" y="297965"/>
                </a:lnTo>
                <a:lnTo>
                  <a:pt x="3622956" y="256686"/>
                </a:lnTo>
                <a:lnTo>
                  <a:pt x="3609887" y="218922"/>
                </a:lnTo>
                <a:lnTo>
                  <a:pt x="3579455" y="182414"/>
                </a:lnTo>
                <a:lnTo>
                  <a:pt x="3521604" y="150046"/>
                </a:lnTo>
                <a:lnTo>
                  <a:pt x="3483789" y="135350"/>
                </a:lnTo>
                <a:lnTo>
                  <a:pt x="3440788" y="121606"/>
                </a:lnTo>
                <a:lnTo>
                  <a:pt x="3393154" y="108785"/>
                </a:lnTo>
                <a:lnTo>
                  <a:pt x="3349894" y="98806"/>
                </a:lnTo>
                <a:lnTo>
                  <a:pt x="199762" y="98806"/>
                </a:lnTo>
                <a:lnTo>
                  <a:pt x="163007" y="97534"/>
                </a:lnTo>
                <a:close/>
              </a:path>
              <a:path w="3663315" h="2493645">
                <a:moveTo>
                  <a:pt x="2514973" y="2410176"/>
                </a:moveTo>
                <a:lnTo>
                  <a:pt x="2453687" y="2410176"/>
                </a:lnTo>
                <a:lnTo>
                  <a:pt x="2495503" y="2410294"/>
                </a:lnTo>
                <a:lnTo>
                  <a:pt x="2514973" y="2410176"/>
                </a:lnTo>
                <a:close/>
              </a:path>
              <a:path w="3663315" h="2493645">
                <a:moveTo>
                  <a:pt x="2305054" y="0"/>
                </a:moveTo>
                <a:lnTo>
                  <a:pt x="2286538" y="86"/>
                </a:lnTo>
                <a:lnTo>
                  <a:pt x="2227488" y="1797"/>
                </a:lnTo>
                <a:lnTo>
                  <a:pt x="1186074" y="49231"/>
                </a:lnTo>
                <a:lnTo>
                  <a:pt x="1082255" y="53940"/>
                </a:lnTo>
                <a:lnTo>
                  <a:pt x="459563" y="92236"/>
                </a:lnTo>
                <a:lnTo>
                  <a:pt x="355691" y="96279"/>
                </a:lnTo>
                <a:lnTo>
                  <a:pt x="251757" y="98507"/>
                </a:lnTo>
                <a:lnTo>
                  <a:pt x="199762" y="98806"/>
                </a:lnTo>
                <a:lnTo>
                  <a:pt x="3349894" y="98806"/>
                </a:lnTo>
                <a:lnTo>
                  <a:pt x="3286208" y="85791"/>
                </a:lnTo>
                <a:lnTo>
                  <a:pt x="3228006" y="75559"/>
                </a:lnTo>
                <a:lnTo>
                  <a:pt x="3167389" y="66130"/>
                </a:lnTo>
                <a:lnTo>
                  <a:pt x="3104914" y="57476"/>
                </a:lnTo>
                <a:lnTo>
                  <a:pt x="3041134" y="49566"/>
                </a:lnTo>
                <a:lnTo>
                  <a:pt x="2976604" y="42370"/>
                </a:lnTo>
                <a:lnTo>
                  <a:pt x="2847514" y="30003"/>
                </a:lnTo>
                <a:lnTo>
                  <a:pt x="2722080" y="20137"/>
                </a:lnTo>
                <a:lnTo>
                  <a:pt x="2550492" y="9507"/>
                </a:lnTo>
                <a:lnTo>
                  <a:pt x="2375916" y="1868"/>
                </a:lnTo>
                <a:lnTo>
                  <a:pt x="2305054" y="0"/>
                </a:lnTo>
                <a:close/>
              </a:path>
            </a:pathLst>
          </a:custGeom>
          <a:solidFill>
            <a:srgbClr val="A7B1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235200" y="403225"/>
            <a:ext cx="317286" cy="193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06400" y="631825"/>
            <a:ext cx="3581400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6000" b="1" dirty="0">
                <a:solidFill>
                  <a:schemeClr val="bg1"/>
                </a:solidFill>
              </a:rPr>
              <a:t>قيمة </a:t>
            </a:r>
          </a:p>
          <a:p>
            <a:pPr algn="ctr"/>
            <a:r>
              <a:rPr lang="ar-SA" sz="4800" b="1" dirty="0">
                <a:solidFill>
                  <a:schemeClr val="bg1"/>
                </a:solidFill>
              </a:rPr>
              <a:t>تقودني....</a:t>
            </a:r>
            <a:endParaRPr lang="he-IL" sz="5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216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0360" y="367172"/>
            <a:ext cx="3663315" cy="2493645"/>
          </a:xfrm>
          <a:custGeom>
            <a:avLst/>
            <a:gdLst/>
            <a:ahLst/>
            <a:cxnLst/>
            <a:rect l="l" t="t" r="r" b="b"/>
            <a:pathLst>
              <a:path w="3663315" h="2493645">
                <a:moveTo>
                  <a:pt x="163007" y="97534"/>
                </a:moveTo>
                <a:lnTo>
                  <a:pt x="93567" y="114906"/>
                </a:lnTo>
                <a:lnTo>
                  <a:pt x="65958" y="151577"/>
                </a:lnTo>
                <a:lnTo>
                  <a:pt x="46470" y="218948"/>
                </a:lnTo>
                <a:lnTo>
                  <a:pt x="42741" y="265833"/>
                </a:lnTo>
                <a:lnTo>
                  <a:pt x="39392" y="327450"/>
                </a:lnTo>
                <a:lnTo>
                  <a:pt x="37514" y="366146"/>
                </a:lnTo>
                <a:lnTo>
                  <a:pt x="35523" y="409558"/>
                </a:lnTo>
                <a:lnTo>
                  <a:pt x="33438" y="457283"/>
                </a:lnTo>
                <a:lnTo>
                  <a:pt x="31278" y="508914"/>
                </a:lnTo>
                <a:lnTo>
                  <a:pt x="29060" y="564047"/>
                </a:lnTo>
                <a:lnTo>
                  <a:pt x="26802" y="622275"/>
                </a:lnTo>
                <a:lnTo>
                  <a:pt x="24522" y="683194"/>
                </a:lnTo>
                <a:lnTo>
                  <a:pt x="22240" y="746398"/>
                </a:lnTo>
                <a:lnTo>
                  <a:pt x="19971" y="811482"/>
                </a:lnTo>
                <a:lnTo>
                  <a:pt x="17736" y="878040"/>
                </a:lnTo>
                <a:lnTo>
                  <a:pt x="15551" y="945667"/>
                </a:lnTo>
                <a:lnTo>
                  <a:pt x="13435" y="1013958"/>
                </a:lnTo>
                <a:lnTo>
                  <a:pt x="11406" y="1082507"/>
                </a:lnTo>
                <a:lnTo>
                  <a:pt x="9482" y="1150909"/>
                </a:lnTo>
                <a:lnTo>
                  <a:pt x="7646" y="1220198"/>
                </a:lnTo>
                <a:lnTo>
                  <a:pt x="6022" y="1285651"/>
                </a:lnTo>
                <a:lnTo>
                  <a:pt x="4522" y="1351179"/>
                </a:lnTo>
                <a:lnTo>
                  <a:pt x="3199" y="1414939"/>
                </a:lnTo>
                <a:lnTo>
                  <a:pt x="2071" y="1476526"/>
                </a:lnTo>
                <a:lnTo>
                  <a:pt x="1158" y="1535533"/>
                </a:lnTo>
                <a:lnTo>
                  <a:pt x="475" y="1591555"/>
                </a:lnTo>
                <a:lnTo>
                  <a:pt x="43" y="1644187"/>
                </a:lnTo>
                <a:lnTo>
                  <a:pt x="0" y="1737660"/>
                </a:lnTo>
                <a:lnTo>
                  <a:pt x="425" y="1777690"/>
                </a:lnTo>
                <a:lnTo>
                  <a:pt x="4594" y="1880011"/>
                </a:lnTo>
                <a:lnTo>
                  <a:pt x="10803" y="1941474"/>
                </a:lnTo>
                <a:lnTo>
                  <a:pt x="19674" y="1997619"/>
                </a:lnTo>
                <a:lnTo>
                  <a:pt x="31086" y="2048967"/>
                </a:lnTo>
                <a:lnTo>
                  <a:pt x="44915" y="2096038"/>
                </a:lnTo>
                <a:lnTo>
                  <a:pt x="61037" y="2139354"/>
                </a:lnTo>
                <a:lnTo>
                  <a:pt x="79329" y="2179436"/>
                </a:lnTo>
                <a:lnTo>
                  <a:pt x="99668" y="2216806"/>
                </a:lnTo>
                <a:lnTo>
                  <a:pt x="121930" y="2251983"/>
                </a:lnTo>
                <a:lnTo>
                  <a:pt x="145993" y="2285490"/>
                </a:lnTo>
                <a:lnTo>
                  <a:pt x="171732" y="2317847"/>
                </a:lnTo>
                <a:lnTo>
                  <a:pt x="199025" y="2349576"/>
                </a:lnTo>
                <a:lnTo>
                  <a:pt x="241774" y="2392384"/>
                </a:lnTo>
                <a:lnTo>
                  <a:pt x="285098" y="2425872"/>
                </a:lnTo>
                <a:lnTo>
                  <a:pt x="328953" y="2451153"/>
                </a:lnTo>
                <a:lnTo>
                  <a:pt x="373297" y="2469342"/>
                </a:lnTo>
                <a:lnTo>
                  <a:pt x="418085" y="2481553"/>
                </a:lnTo>
                <a:lnTo>
                  <a:pt x="463274" y="2488899"/>
                </a:lnTo>
                <a:lnTo>
                  <a:pt x="508821" y="2492494"/>
                </a:lnTo>
                <a:lnTo>
                  <a:pt x="554682" y="2493453"/>
                </a:lnTo>
                <a:lnTo>
                  <a:pt x="647173" y="2491917"/>
                </a:lnTo>
                <a:lnTo>
                  <a:pt x="693716" y="2491651"/>
                </a:lnTo>
                <a:lnTo>
                  <a:pt x="746358" y="2490215"/>
                </a:lnTo>
                <a:lnTo>
                  <a:pt x="798385" y="2485438"/>
                </a:lnTo>
                <a:lnTo>
                  <a:pt x="850005" y="2478148"/>
                </a:lnTo>
                <a:lnTo>
                  <a:pt x="901426" y="2469174"/>
                </a:lnTo>
                <a:lnTo>
                  <a:pt x="1004499" y="2449494"/>
                </a:lnTo>
                <a:lnTo>
                  <a:pt x="1056567" y="2440444"/>
                </a:lnTo>
                <a:lnTo>
                  <a:pt x="1118349" y="2435090"/>
                </a:lnTo>
                <a:lnTo>
                  <a:pt x="1228482" y="2429983"/>
                </a:lnTo>
                <a:lnTo>
                  <a:pt x="2067081" y="2412572"/>
                </a:lnTo>
                <a:lnTo>
                  <a:pt x="2514973" y="2410176"/>
                </a:lnTo>
                <a:lnTo>
                  <a:pt x="2546984" y="2409982"/>
                </a:lnTo>
                <a:lnTo>
                  <a:pt x="2599742" y="2408659"/>
                </a:lnTo>
                <a:lnTo>
                  <a:pt x="2653534" y="2406442"/>
                </a:lnTo>
                <a:lnTo>
                  <a:pt x="2708121" y="2403451"/>
                </a:lnTo>
                <a:lnTo>
                  <a:pt x="2818714" y="2395616"/>
                </a:lnTo>
                <a:lnTo>
                  <a:pt x="3244686" y="2356910"/>
                </a:lnTo>
                <a:lnTo>
                  <a:pt x="3292114" y="2353192"/>
                </a:lnTo>
                <a:lnTo>
                  <a:pt x="3337445" y="2350117"/>
                </a:lnTo>
                <a:lnTo>
                  <a:pt x="3380440" y="2347803"/>
                </a:lnTo>
                <a:lnTo>
                  <a:pt x="3420857" y="2346369"/>
                </a:lnTo>
                <a:lnTo>
                  <a:pt x="3458455" y="2345931"/>
                </a:lnTo>
                <a:lnTo>
                  <a:pt x="3479031" y="2342700"/>
                </a:lnTo>
                <a:lnTo>
                  <a:pt x="3515219" y="2317607"/>
                </a:lnTo>
                <a:lnTo>
                  <a:pt x="3545275" y="2270151"/>
                </a:lnTo>
                <a:lnTo>
                  <a:pt x="3569778" y="2203307"/>
                </a:lnTo>
                <a:lnTo>
                  <a:pt x="3580131" y="2163544"/>
                </a:lnTo>
                <a:lnTo>
                  <a:pt x="3589313" y="2120050"/>
                </a:lnTo>
                <a:lnTo>
                  <a:pt x="3597398" y="2073197"/>
                </a:lnTo>
                <a:lnTo>
                  <a:pt x="3604460" y="2023357"/>
                </a:lnTo>
                <a:lnTo>
                  <a:pt x="3610570" y="1970901"/>
                </a:lnTo>
                <a:lnTo>
                  <a:pt x="3615801" y="1916201"/>
                </a:lnTo>
                <a:lnTo>
                  <a:pt x="3620226" y="1859630"/>
                </a:lnTo>
                <a:lnTo>
                  <a:pt x="3623918" y="1801560"/>
                </a:lnTo>
                <a:lnTo>
                  <a:pt x="3626949" y="1742362"/>
                </a:lnTo>
                <a:lnTo>
                  <a:pt x="3629393" y="1682408"/>
                </a:lnTo>
                <a:lnTo>
                  <a:pt x="3631321" y="1622070"/>
                </a:lnTo>
                <a:lnTo>
                  <a:pt x="3632807" y="1561720"/>
                </a:lnTo>
                <a:lnTo>
                  <a:pt x="3633924" y="1501730"/>
                </a:lnTo>
                <a:lnTo>
                  <a:pt x="3634744" y="1442472"/>
                </a:lnTo>
                <a:lnTo>
                  <a:pt x="3635339" y="1384318"/>
                </a:lnTo>
                <a:lnTo>
                  <a:pt x="3635783" y="1327640"/>
                </a:lnTo>
                <a:lnTo>
                  <a:pt x="3636520" y="1218759"/>
                </a:lnTo>
                <a:lnTo>
                  <a:pt x="3636934" y="1170179"/>
                </a:lnTo>
                <a:lnTo>
                  <a:pt x="3637500" y="1123123"/>
                </a:lnTo>
                <a:lnTo>
                  <a:pt x="3638278" y="1079402"/>
                </a:lnTo>
                <a:lnTo>
                  <a:pt x="3639341" y="1039388"/>
                </a:lnTo>
                <a:lnTo>
                  <a:pt x="3642613" y="971971"/>
                </a:lnTo>
                <a:lnTo>
                  <a:pt x="3649542" y="900295"/>
                </a:lnTo>
                <a:lnTo>
                  <a:pt x="3653672" y="852778"/>
                </a:lnTo>
                <a:lnTo>
                  <a:pt x="3657233" y="803226"/>
                </a:lnTo>
                <a:lnTo>
                  <a:pt x="3660100" y="752102"/>
                </a:lnTo>
                <a:lnTo>
                  <a:pt x="3662146" y="699873"/>
                </a:lnTo>
                <a:lnTo>
                  <a:pt x="3663246" y="647002"/>
                </a:lnTo>
                <a:lnTo>
                  <a:pt x="3663275" y="593954"/>
                </a:lnTo>
                <a:lnTo>
                  <a:pt x="3662108" y="541193"/>
                </a:lnTo>
                <a:lnTo>
                  <a:pt x="3659619" y="489185"/>
                </a:lnTo>
                <a:lnTo>
                  <a:pt x="3655682" y="438393"/>
                </a:lnTo>
                <a:lnTo>
                  <a:pt x="3650173" y="389283"/>
                </a:lnTo>
                <a:lnTo>
                  <a:pt x="3642966" y="342319"/>
                </a:lnTo>
                <a:lnTo>
                  <a:pt x="3633936" y="297965"/>
                </a:lnTo>
                <a:lnTo>
                  <a:pt x="3622956" y="256686"/>
                </a:lnTo>
                <a:lnTo>
                  <a:pt x="3609887" y="218922"/>
                </a:lnTo>
                <a:lnTo>
                  <a:pt x="3579455" y="182414"/>
                </a:lnTo>
                <a:lnTo>
                  <a:pt x="3521604" y="150046"/>
                </a:lnTo>
                <a:lnTo>
                  <a:pt x="3483789" y="135350"/>
                </a:lnTo>
                <a:lnTo>
                  <a:pt x="3440788" y="121606"/>
                </a:lnTo>
                <a:lnTo>
                  <a:pt x="3393154" y="108785"/>
                </a:lnTo>
                <a:lnTo>
                  <a:pt x="3349894" y="98806"/>
                </a:lnTo>
                <a:lnTo>
                  <a:pt x="199762" y="98806"/>
                </a:lnTo>
                <a:lnTo>
                  <a:pt x="163007" y="97534"/>
                </a:lnTo>
                <a:close/>
              </a:path>
              <a:path w="3663315" h="2493645">
                <a:moveTo>
                  <a:pt x="2514973" y="2410176"/>
                </a:moveTo>
                <a:lnTo>
                  <a:pt x="2453687" y="2410176"/>
                </a:lnTo>
                <a:lnTo>
                  <a:pt x="2495503" y="2410294"/>
                </a:lnTo>
                <a:lnTo>
                  <a:pt x="2514973" y="2410176"/>
                </a:lnTo>
                <a:close/>
              </a:path>
              <a:path w="3663315" h="2493645">
                <a:moveTo>
                  <a:pt x="2305054" y="0"/>
                </a:moveTo>
                <a:lnTo>
                  <a:pt x="2286538" y="86"/>
                </a:lnTo>
                <a:lnTo>
                  <a:pt x="2227488" y="1797"/>
                </a:lnTo>
                <a:lnTo>
                  <a:pt x="1186074" y="49231"/>
                </a:lnTo>
                <a:lnTo>
                  <a:pt x="1082255" y="53940"/>
                </a:lnTo>
                <a:lnTo>
                  <a:pt x="459563" y="92236"/>
                </a:lnTo>
                <a:lnTo>
                  <a:pt x="355691" y="96279"/>
                </a:lnTo>
                <a:lnTo>
                  <a:pt x="251757" y="98507"/>
                </a:lnTo>
                <a:lnTo>
                  <a:pt x="199762" y="98806"/>
                </a:lnTo>
                <a:lnTo>
                  <a:pt x="3349894" y="98806"/>
                </a:lnTo>
                <a:lnTo>
                  <a:pt x="3286208" y="85791"/>
                </a:lnTo>
                <a:lnTo>
                  <a:pt x="3228006" y="75559"/>
                </a:lnTo>
                <a:lnTo>
                  <a:pt x="3167389" y="66130"/>
                </a:lnTo>
                <a:lnTo>
                  <a:pt x="3104914" y="57476"/>
                </a:lnTo>
                <a:lnTo>
                  <a:pt x="3041134" y="49566"/>
                </a:lnTo>
                <a:lnTo>
                  <a:pt x="2976604" y="42370"/>
                </a:lnTo>
                <a:lnTo>
                  <a:pt x="2847514" y="30003"/>
                </a:lnTo>
                <a:lnTo>
                  <a:pt x="2722080" y="20137"/>
                </a:lnTo>
                <a:lnTo>
                  <a:pt x="2550492" y="9507"/>
                </a:lnTo>
                <a:lnTo>
                  <a:pt x="2375916" y="1868"/>
                </a:lnTo>
                <a:lnTo>
                  <a:pt x="2305054" y="0"/>
                </a:lnTo>
                <a:close/>
              </a:path>
            </a:pathLst>
          </a:custGeom>
          <a:solidFill>
            <a:srgbClr val="A7B1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235200" y="403225"/>
            <a:ext cx="317286" cy="193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82600" y="327025"/>
            <a:ext cx="3581400" cy="249299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5400" b="1" dirty="0">
                <a:solidFill>
                  <a:schemeClr val="bg1"/>
                </a:solidFill>
              </a:rPr>
              <a:t>شخص أشعر بالقلق عليه </a:t>
            </a:r>
          </a:p>
          <a:p>
            <a:pPr algn="ctr"/>
            <a:r>
              <a:rPr lang="ar-SA" sz="4800" b="1" dirty="0">
                <a:solidFill>
                  <a:schemeClr val="bg1"/>
                </a:solidFill>
              </a:rPr>
              <a:t>في هذه الفترة...</a:t>
            </a:r>
            <a:endParaRPr lang="he-IL" sz="5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8882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0360" y="367172"/>
            <a:ext cx="3663315" cy="2493645"/>
          </a:xfrm>
          <a:custGeom>
            <a:avLst/>
            <a:gdLst/>
            <a:ahLst/>
            <a:cxnLst/>
            <a:rect l="l" t="t" r="r" b="b"/>
            <a:pathLst>
              <a:path w="3663315" h="2493645">
                <a:moveTo>
                  <a:pt x="163007" y="97534"/>
                </a:moveTo>
                <a:lnTo>
                  <a:pt x="93567" y="114906"/>
                </a:lnTo>
                <a:lnTo>
                  <a:pt x="65958" y="151577"/>
                </a:lnTo>
                <a:lnTo>
                  <a:pt x="46470" y="218948"/>
                </a:lnTo>
                <a:lnTo>
                  <a:pt x="42741" y="265833"/>
                </a:lnTo>
                <a:lnTo>
                  <a:pt x="39392" y="327450"/>
                </a:lnTo>
                <a:lnTo>
                  <a:pt x="37514" y="366146"/>
                </a:lnTo>
                <a:lnTo>
                  <a:pt x="35523" y="409558"/>
                </a:lnTo>
                <a:lnTo>
                  <a:pt x="33438" y="457283"/>
                </a:lnTo>
                <a:lnTo>
                  <a:pt x="31278" y="508914"/>
                </a:lnTo>
                <a:lnTo>
                  <a:pt x="29060" y="564047"/>
                </a:lnTo>
                <a:lnTo>
                  <a:pt x="26802" y="622275"/>
                </a:lnTo>
                <a:lnTo>
                  <a:pt x="24522" y="683194"/>
                </a:lnTo>
                <a:lnTo>
                  <a:pt x="22240" y="746398"/>
                </a:lnTo>
                <a:lnTo>
                  <a:pt x="19971" y="811482"/>
                </a:lnTo>
                <a:lnTo>
                  <a:pt x="17736" y="878040"/>
                </a:lnTo>
                <a:lnTo>
                  <a:pt x="15551" y="945667"/>
                </a:lnTo>
                <a:lnTo>
                  <a:pt x="13435" y="1013958"/>
                </a:lnTo>
                <a:lnTo>
                  <a:pt x="11406" y="1082507"/>
                </a:lnTo>
                <a:lnTo>
                  <a:pt x="9482" y="1150909"/>
                </a:lnTo>
                <a:lnTo>
                  <a:pt x="7646" y="1220198"/>
                </a:lnTo>
                <a:lnTo>
                  <a:pt x="6022" y="1285651"/>
                </a:lnTo>
                <a:lnTo>
                  <a:pt x="4522" y="1351179"/>
                </a:lnTo>
                <a:lnTo>
                  <a:pt x="3199" y="1414939"/>
                </a:lnTo>
                <a:lnTo>
                  <a:pt x="2071" y="1476526"/>
                </a:lnTo>
                <a:lnTo>
                  <a:pt x="1158" y="1535533"/>
                </a:lnTo>
                <a:lnTo>
                  <a:pt x="475" y="1591555"/>
                </a:lnTo>
                <a:lnTo>
                  <a:pt x="43" y="1644187"/>
                </a:lnTo>
                <a:lnTo>
                  <a:pt x="0" y="1737660"/>
                </a:lnTo>
                <a:lnTo>
                  <a:pt x="425" y="1777690"/>
                </a:lnTo>
                <a:lnTo>
                  <a:pt x="4594" y="1880011"/>
                </a:lnTo>
                <a:lnTo>
                  <a:pt x="10803" y="1941474"/>
                </a:lnTo>
                <a:lnTo>
                  <a:pt x="19674" y="1997619"/>
                </a:lnTo>
                <a:lnTo>
                  <a:pt x="31086" y="2048967"/>
                </a:lnTo>
                <a:lnTo>
                  <a:pt x="44915" y="2096038"/>
                </a:lnTo>
                <a:lnTo>
                  <a:pt x="61037" y="2139354"/>
                </a:lnTo>
                <a:lnTo>
                  <a:pt x="79329" y="2179436"/>
                </a:lnTo>
                <a:lnTo>
                  <a:pt x="99668" y="2216806"/>
                </a:lnTo>
                <a:lnTo>
                  <a:pt x="121930" y="2251983"/>
                </a:lnTo>
                <a:lnTo>
                  <a:pt x="145993" y="2285490"/>
                </a:lnTo>
                <a:lnTo>
                  <a:pt x="171732" y="2317847"/>
                </a:lnTo>
                <a:lnTo>
                  <a:pt x="199025" y="2349576"/>
                </a:lnTo>
                <a:lnTo>
                  <a:pt x="241774" y="2392384"/>
                </a:lnTo>
                <a:lnTo>
                  <a:pt x="285098" y="2425872"/>
                </a:lnTo>
                <a:lnTo>
                  <a:pt x="328953" y="2451153"/>
                </a:lnTo>
                <a:lnTo>
                  <a:pt x="373297" y="2469342"/>
                </a:lnTo>
                <a:lnTo>
                  <a:pt x="418085" y="2481553"/>
                </a:lnTo>
                <a:lnTo>
                  <a:pt x="463274" y="2488899"/>
                </a:lnTo>
                <a:lnTo>
                  <a:pt x="508821" y="2492494"/>
                </a:lnTo>
                <a:lnTo>
                  <a:pt x="554682" y="2493453"/>
                </a:lnTo>
                <a:lnTo>
                  <a:pt x="647173" y="2491917"/>
                </a:lnTo>
                <a:lnTo>
                  <a:pt x="693716" y="2491651"/>
                </a:lnTo>
                <a:lnTo>
                  <a:pt x="746358" y="2490215"/>
                </a:lnTo>
                <a:lnTo>
                  <a:pt x="798385" y="2485438"/>
                </a:lnTo>
                <a:lnTo>
                  <a:pt x="850005" y="2478148"/>
                </a:lnTo>
                <a:lnTo>
                  <a:pt x="901426" y="2469174"/>
                </a:lnTo>
                <a:lnTo>
                  <a:pt x="1004499" y="2449494"/>
                </a:lnTo>
                <a:lnTo>
                  <a:pt x="1056567" y="2440444"/>
                </a:lnTo>
                <a:lnTo>
                  <a:pt x="1118349" y="2435090"/>
                </a:lnTo>
                <a:lnTo>
                  <a:pt x="1228482" y="2429983"/>
                </a:lnTo>
                <a:lnTo>
                  <a:pt x="2067081" y="2412572"/>
                </a:lnTo>
                <a:lnTo>
                  <a:pt x="2514973" y="2410176"/>
                </a:lnTo>
                <a:lnTo>
                  <a:pt x="2546984" y="2409982"/>
                </a:lnTo>
                <a:lnTo>
                  <a:pt x="2599742" y="2408659"/>
                </a:lnTo>
                <a:lnTo>
                  <a:pt x="2653534" y="2406442"/>
                </a:lnTo>
                <a:lnTo>
                  <a:pt x="2708121" y="2403451"/>
                </a:lnTo>
                <a:lnTo>
                  <a:pt x="2818714" y="2395616"/>
                </a:lnTo>
                <a:lnTo>
                  <a:pt x="3244686" y="2356910"/>
                </a:lnTo>
                <a:lnTo>
                  <a:pt x="3292114" y="2353192"/>
                </a:lnTo>
                <a:lnTo>
                  <a:pt x="3337445" y="2350117"/>
                </a:lnTo>
                <a:lnTo>
                  <a:pt x="3380440" y="2347803"/>
                </a:lnTo>
                <a:lnTo>
                  <a:pt x="3420857" y="2346369"/>
                </a:lnTo>
                <a:lnTo>
                  <a:pt x="3458455" y="2345931"/>
                </a:lnTo>
                <a:lnTo>
                  <a:pt x="3479031" y="2342700"/>
                </a:lnTo>
                <a:lnTo>
                  <a:pt x="3515219" y="2317607"/>
                </a:lnTo>
                <a:lnTo>
                  <a:pt x="3545275" y="2270151"/>
                </a:lnTo>
                <a:lnTo>
                  <a:pt x="3569778" y="2203307"/>
                </a:lnTo>
                <a:lnTo>
                  <a:pt x="3580131" y="2163544"/>
                </a:lnTo>
                <a:lnTo>
                  <a:pt x="3589313" y="2120050"/>
                </a:lnTo>
                <a:lnTo>
                  <a:pt x="3597398" y="2073197"/>
                </a:lnTo>
                <a:lnTo>
                  <a:pt x="3604460" y="2023357"/>
                </a:lnTo>
                <a:lnTo>
                  <a:pt x="3610570" y="1970901"/>
                </a:lnTo>
                <a:lnTo>
                  <a:pt x="3615801" y="1916201"/>
                </a:lnTo>
                <a:lnTo>
                  <a:pt x="3620226" y="1859630"/>
                </a:lnTo>
                <a:lnTo>
                  <a:pt x="3623918" y="1801560"/>
                </a:lnTo>
                <a:lnTo>
                  <a:pt x="3626949" y="1742362"/>
                </a:lnTo>
                <a:lnTo>
                  <a:pt x="3629393" y="1682408"/>
                </a:lnTo>
                <a:lnTo>
                  <a:pt x="3631321" y="1622070"/>
                </a:lnTo>
                <a:lnTo>
                  <a:pt x="3632807" y="1561720"/>
                </a:lnTo>
                <a:lnTo>
                  <a:pt x="3633924" y="1501730"/>
                </a:lnTo>
                <a:lnTo>
                  <a:pt x="3634744" y="1442472"/>
                </a:lnTo>
                <a:lnTo>
                  <a:pt x="3635339" y="1384318"/>
                </a:lnTo>
                <a:lnTo>
                  <a:pt x="3635783" y="1327640"/>
                </a:lnTo>
                <a:lnTo>
                  <a:pt x="3636520" y="1218759"/>
                </a:lnTo>
                <a:lnTo>
                  <a:pt x="3636934" y="1170179"/>
                </a:lnTo>
                <a:lnTo>
                  <a:pt x="3637500" y="1123123"/>
                </a:lnTo>
                <a:lnTo>
                  <a:pt x="3638278" y="1079402"/>
                </a:lnTo>
                <a:lnTo>
                  <a:pt x="3639341" y="1039388"/>
                </a:lnTo>
                <a:lnTo>
                  <a:pt x="3642613" y="971971"/>
                </a:lnTo>
                <a:lnTo>
                  <a:pt x="3649542" y="900295"/>
                </a:lnTo>
                <a:lnTo>
                  <a:pt x="3653672" y="852778"/>
                </a:lnTo>
                <a:lnTo>
                  <a:pt x="3657233" y="803226"/>
                </a:lnTo>
                <a:lnTo>
                  <a:pt x="3660100" y="752102"/>
                </a:lnTo>
                <a:lnTo>
                  <a:pt x="3662146" y="699873"/>
                </a:lnTo>
                <a:lnTo>
                  <a:pt x="3663246" y="647002"/>
                </a:lnTo>
                <a:lnTo>
                  <a:pt x="3663275" y="593954"/>
                </a:lnTo>
                <a:lnTo>
                  <a:pt x="3662108" y="541193"/>
                </a:lnTo>
                <a:lnTo>
                  <a:pt x="3659619" y="489185"/>
                </a:lnTo>
                <a:lnTo>
                  <a:pt x="3655682" y="438393"/>
                </a:lnTo>
                <a:lnTo>
                  <a:pt x="3650173" y="389283"/>
                </a:lnTo>
                <a:lnTo>
                  <a:pt x="3642966" y="342319"/>
                </a:lnTo>
                <a:lnTo>
                  <a:pt x="3633936" y="297965"/>
                </a:lnTo>
                <a:lnTo>
                  <a:pt x="3622956" y="256686"/>
                </a:lnTo>
                <a:lnTo>
                  <a:pt x="3609887" y="218922"/>
                </a:lnTo>
                <a:lnTo>
                  <a:pt x="3579455" y="182414"/>
                </a:lnTo>
                <a:lnTo>
                  <a:pt x="3521604" y="150046"/>
                </a:lnTo>
                <a:lnTo>
                  <a:pt x="3483789" y="135350"/>
                </a:lnTo>
                <a:lnTo>
                  <a:pt x="3440788" y="121606"/>
                </a:lnTo>
                <a:lnTo>
                  <a:pt x="3393154" y="108785"/>
                </a:lnTo>
                <a:lnTo>
                  <a:pt x="3349894" y="98806"/>
                </a:lnTo>
                <a:lnTo>
                  <a:pt x="199762" y="98806"/>
                </a:lnTo>
                <a:lnTo>
                  <a:pt x="163007" y="97534"/>
                </a:lnTo>
                <a:close/>
              </a:path>
              <a:path w="3663315" h="2493645">
                <a:moveTo>
                  <a:pt x="2514973" y="2410176"/>
                </a:moveTo>
                <a:lnTo>
                  <a:pt x="2453687" y="2410176"/>
                </a:lnTo>
                <a:lnTo>
                  <a:pt x="2495503" y="2410294"/>
                </a:lnTo>
                <a:lnTo>
                  <a:pt x="2514973" y="2410176"/>
                </a:lnTo>
                <a:close/>
              </a:path>
              <a:path w="3663315" h="2493645">
                <a:moveTo>
                  <a:pt x="2305054" y="0"/>
                </a:moveTo>
                <a:lnTo>
                  <a:pt x="2286538" y="86"/>
                </a:lnTo>
                <a:lnTo>
                  <a:pt x="2227488" y="1797"/>
                </a:lnTo>
                <a:lnTo>
                  <a:pt x="1186074" y="49231"/>
                </a:lnTo>
                <a:lnTo>
                  <a:pt x="1082255" y="53940"/>
                </a:lnTo>
                <a:lnTo>
                  <a:pt x="459563" y="92236"/>
                </a:lnTo>
                <a:lnTo>
                  <a:pt x="355691" y="96279"/>
                </a:lnTo>
                <a:lnTo>
                  <a:pt x="251757" y="98507"/>
                </a:lnTo>
                <a:lnTo>
                  <a:pt x="199762" y="98806"/>
                </a:lnTo>
                <a:lnTo>
                  <a:pt x="3349894" y="98806"/>
                </a:lnTo>
                <a:lnTo>
                  <a:pt x="3286208" y="85791"/>
                </a:lnTo>
                <a:lnTo>
                  <a:pt x="3228006" y="75559"/>
                </a:lnTo>
                <a:lnTo>
                  <a:pt x="3167389" y="66130"/>
                </a:lnTo>
                <a:lnTo>
                  <a:pt x="3104914" y="57476"/>
                </a:lnTo>
                <a:lnTo>
                  <a:pt x="3041134" y="49566"/>
                </a:lnTo>
                <a:lnTo>
                  <a:pt x="2976604" y="42370"/>
                </a:lnTo>
                <a:lnTo>
                  <a:pt x="2847514" y="30003"/>
                </a:lnTo>
                <a:lnTo>
                  <a:pt x="2722080" y="20137"/>
                </a:lnTo>
                <a:lnTo>
                  <a:pt x="2550492" y="9507"/>
                </a:lnTo>
                <a:lnTo>
                  <a:pt x="2375916" y="1868"/>
                </a:lnTo>
                <a:lnTo>
                  <a:pt x="2305054" y="0"/>
                </a:lnTo>
                <a:close/>
              </a:path>
            </a:pathLst>
          </a:custGeom>
          <a:solidFill>
            <a:srgbClr val="A7B1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311400" y="327025"/>
            <a:ext cx="317286" cy="193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82600" y="327025"/>
            <a:ext cx="3581400" cy="258532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5400" b="1" dirty="0">
                <a:solidFill>
                  <a:schemeClr val="bg1"/>
                </a:solidFill>
              </a:rPr>
              <a:t>أحد الامور</a:t>
            </a:r>
          </a:p>
          <a:p>
            <a:pPr algn="ctr"/>
            <a:r>
              <a:rPr lang="ar-SA" sz="6000" b="1" dirty="0">
                <a:solidFill>
                  <a:schemeClr val="bg1"/>
                </a:solidFill>
              </a:rPr>
              <a:t>المضحكة </a:t>
            </a:r>
          </a:p>
          <a:p>
            <a:pPr algn="ctr"/>
            <a:r>
              <a:rPr lang="ar-SA" sz="4400" b="1" dirty="0">
                <a:solidFill>
                  <a:schemeClr val="bg1"/>
                </a:solidFill>
              </a:rPr>
              <a:t>في هذه الفترة</a:t>
            </a:r>
            <a:r>
              <a:rPr lang="ar-SA" sz="4000" b="1" dirty="0">
                <a:solidFill>
                  <a:schemeClr val="bg1"/>
                </a:solidFill>
              </a:rPr>
              <a:t>...</a:t>
            </a:r>
            <a:endParaRPr lang="he-IL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7478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0360" y="367172"/>
            <a:ext cx="3663315" cy="2493645"/>
          </a:xfrm>
          <a:custGeom>
            <a:avLst/>
            <a:gdLst/>
            <a:ahLst/>
            <a:cxnLst/>
            <a:rect l="l" t="t" r="r" b="b"/>
            <a:pathLst>
              <a:path w="3663315" h="2493645">
                <a:moveTo>
                  <a:pt x="163007" y="97534"/>
                </a:moveTo>
                <a:lnTo>
                  <a:pt x="93567" y="114906"/>
                </a:lnTo>
                <a:lnTo>
                  <a:pt x="65958" y="151577"/>
                </a:lnTo>
                <a:lnTo>
                  <a:pt x="46470" y="218948"/>
                </a:lnTo>
                <a:lnTo>
                  <a:pt x="42741" y="265833"/>
                </a:lnTo>
                <a:lnTo>
                  <a:pt x="39392" y="327450"/>
                </a:lnTo>
                <a:lnTo>
                  <a:pt x="37514" y="366146"/>
                </a:lnTo>
                <a:lnTo>
                  <a:pt x="35523" y="409558"/>
                </a:lnTo>
                <a:lnTo>
                  <a:pt x="33438" y="457283"/>
                </a:lnTo>
                <a:lnTo>
                  <a:pt x="31278" y="508914"/>
                </a:lnTo>
                <a:lnTo>
                  <a:pt x="29060" y="564047"/>
                </a:lnTo>
                <a:lnTo>
                  <a:pt x="26802" y="622275"/>
                </a:lnTo>
                <a:lnTo>
                  <a:pt x="24522" y="683194"/>
                </a:lnTo>
                <a:lnTo>
                  <a:pt x="22240" y="746398"/>
                </a:lnTo>
                <a:lnTo>
                  <a:pt x="19971" y="811482"/>
                </a:lnTo>
                <a:lnTo>
                  <a:pt x="17736" y="878040"/>
                </a:lnTo>
                <a:lnTo>
                  <a:pt x="15551" y="945667"/>
                </a:lnTo>
                <a:lnTo>
                  <a:pt x="13435" y="1013958"/>
                </a:lnTo>
                <a:lnTo>
                  <a:pt x="11406" y="1082507"/>
                </a:lnTo>
                <a:lnTo>
                  <a:pt x="9482" y="1150909"/>
                </a:lnTo>
                <a:lnTo>
                  <a:pt x="7646" y="1220198"/>
                </a:lnTo>
                <a:lnTo>
                  <a:pt x="6022" y="1285651"/>
                </a:lnTo>
                <a:lnTo>
                  <a:pt x="4522" y="1351179"/>
                </a:lnTo>
                <a:lnTo>
                  <a:pt x="3199" y="1414939"/>
                </a:lnTo>
                <a:lnTo>
                  <a:pt x="2071" y="1476526"/>
                </a:lnTo>
                <a:lnTo>
                  <a:pt x="1158" y="1535533"/>
                </a:lnTo>
                <a:lnTo>
                  <a:pt x="475" y="1591555"/>
                </a:lnTo>
                <a:lnTo>
                  <a:pt x="43" y="1644187"/>
                </a:lnTo>
                <a:lnTo>
                  <a:pt x="0" y="1737660"/>
                </a:lnTo>
                <a:lnTo>
                  <a:pt x="425" y="1777690"/>
                </a:lnTo>
                <a:lnTo>
                  <a:pt x="4594" y="1880011"/>
                </a:lnTo>
                <a:lnTo>
                  <a:pt x="10803" y="1941474"/>
                </a:lnTo>
                <a:lnTo>
                  <a:pt x="19674" y="1997619"/>
                </a:lnTo>
                <a:lnTo>
                  <a:pt x="31086" y="2048967"/>
                </a:lnTo>
                <a:lnTo>
                  <a:pt x="44915" y="2096038"/>
                </a:lnTo>
                <a:lnTo>
                  <a:pt x="61037" y="2139354"/>
                </a:lnTo>
                <a:lnTo>
                  <a:pt x="79329" y="2179436"/>
                </a:lnTo>
                <a:lnTo>
                  <a:pt x="99668" y="2216806"/>
                </a:lnTo>
                <a:lnTo>
                  <a:pt x="121930" y="2251983"/>
                </a:lnTo>
                <a:lnTo>
                  <a:pt x="145993" y="2285490"/>
                </a:lnTo>
                <a:lnTo>
                  <a:pt x="171732" y="2317847"/>
                </a:lnTo>
                <a:lnTo>
                  <a:pt x="199025" y="2349576"/>
                </a:lnTo>
                <a:lnTo>
                  <a:pt x="241774" y="2392384"/>
                </a:lnTo>
                <a:lnTo>
                  <a:pt x="285098" y="2425872"/>
                </a:lnTo>
                <a:lnTo>
                  <a:pt x="328953" y="2451153"/>
                </a:lnTo>
                <a:lnTo>
                  <a:pt x="373297" y="2469342"/>
                </a:lnTo>
                <a:lnTo>
                  <a:pt x="418085" y="2481553"/>
                </a:lnTo>
                <a:lnTo>
                  <a:pt x="463274" y="2488899"/>
                </a:lnTo>
                <a:lnTo>
                  <a:pt x="508821" y="2492494"/>
                </a:lnTo>
                <a:lnTo>
                  <a:pt x="554682" y="2493453"/>
                </a:lnTo>
                <a:lnTo>
                  <a:pt x="647173" y="2491917"/>
                </a:lnTo>
                <a:lnTo>
                  <a:pt x="693716" y="2491651"/>
                </a:lnTo>
                <a:lnTo>
                  <a:pt x="746358" y="2490215"/>
                </a:lnTo>
                <a:lnTo>
                  <a:pt x="798385" y="2485438"/>
                </a:lnTo>
                <a:lnTo>
                  <a:pt x="850005" y="2478148"/>
                </a:lnTo>
                <a:lnTo>
                  <a:pt x="901426" y="2469174"/>
                </a:lnTo>
                <a:lnTo>
                  <a:pt x="1004499" y="2449494"/>
                </a:lnTo>
                <a:lnTo>
                  <a:pt x="1056567" y="2440444"/>
                </a:lnTo>
                <a:lnTo>
                  <a:pt x="1118349" y="2435090"/>
                </a:lnTo>
                <a:lnTo>
                  <a:pt x="1228482" y="2429983"/>
                </a:lnTo>
                <a:lnTo>
                  <a:pt x="2067081" y="2412572"/>
                </a:lnTo>
                <a:lnTo>
                  <a:pt x="2514973" y="2410176"/>
                </a:lnTo>
                <a:lnTo>
                  <a:pt x="2546984" y="2409982"/>
                </a:lnTo>
                <a:lnTo>
                  <a:pt x="2599742" y="2408659"/>
                </a:lnTo>
                <a:lnTo>
                  <a:pt x="2653534" y="2406442"/>
                </a:lnTo>
                <a:lnTo>
                  <a:pt x="2708121" y="2403451"/>
                </a:lnTo>
                <a:lnTo>
                  <a:pt x="2818714" y="2395616"/>
                </a:lnTo>
                <a:lnTo>
                  <a:pt x="3244686" y="2356910"/>
                </a:lnTo>
                <a:lnTo>
                  <a:pt x="3292114" y="2353192"/>
                </a:lnTo>
                <a:lnTo>
                  <a:pt x="3337445" y="2350117"/>
                </a:lnTo>
                <a:lnTo>
                  <a:pt x="3380440" y="2347803"/>
                </a:lnTo>
                <a:lnTo>
                  <a:pt x="3420857" y="2346369"/>
                </a:lnTo>
                <a:lnTo>
                  <a:pt x="3458455" y="2345931"/>
                </a:lnTo>
                <a:lnTo>
                  <a:pt x="3479031" y="2342700"/>
                </a:lnTo>
                <a:lnTo>
                  <a:pt x="3515219" y="2317607"/>
                </a:lnTo>
                <a:lnTo>
                  <a:pt x="3545275" y="2270151"/>
                </a:lnTo>
                <a:lnTo>
                  <a:pt x="3569778" y="2203307"/>
                </a:lnTo>
                <a:lnTo>
                  <a:pt x="3580131" y="2163544"/>
                </a:lnTo>
                <a:lnTo>
                  <a:pt x="3589313" y="2120050"/>
                </a:lnTo>
                <a:lnTo>
                  <a:pt x="3597398" y="2073197"/>
                </a:lnTo>
                <a:lnTo>
                  <a:pt x="3604460" y="2023357"/>
                </a:lnTo>
                <a:lnTo>
                  <a:pt x="3610570" y="1970901"/>
                </a:lnTo>
                <a:lnTo>
                  <a:pt x="3615801" y="1916201"/>
                </a:lnTo>
                <a:lnTo>
                  <a:pt x="3620226" y="1859630"/>
                </a:lnTo>
                <a:lnTo>
                  <a:pt x="3623918" y="1801560"/>
                </a:lnTo>
                <a:lnTo>
                  <a:pt x="3626949" y="1742362"/>
                </a:lnTo>
                <a:lnTo>
                  <a:pt x="3629393" y="1682408"/>
                </a:lnTo>
                <a:lnTo>
                  <a:pt x="3631321" y="1622070"/>
                </a:lnTo>
                <a:lnTo>
                  <a:pt x="3632807" y="1561720"/>
                </a:lnTo>
                <a:lnTo>
                  <a:pt x="3633924" y="1501730"/>
                </a:lnTo>
                <a:lnTo>
                  <a:pt x="3634744" y="1442472"/>
                </a:lnTo>
                <a:lnTo>
                  <a:pt x="3635339" y="1384318"/>
                </a:lnTo>
                <a:lnTo>
                  <a:pt x="3635783" y="1327640"/>
                </a:lnTo>
                <a:lnTo>
                  <a:pt x="3636520" y="1218759"/>
                </a:lnTo>
                <a:lnTo>
                  <a:pt x="3636934" y="1170179"/>
                </a:lnTo>
                <a:lnTo>
                  <a:pt x="3637500" y="1123123"/>
                </a:lnTo>
                <a:lnTo>
                  <a:pt x="3638278" y="1079402"/>
                </a:lnTo>
                <a:lnTo>
                  <a:pt x="3639341" y="1039388"/>
                </a:lnTo>
                <a:lnTo>
                  <a:pt x="3642613" y="971971"/>
                </a:lnTo>
                <a:lnTo>
                  <a:pt x="3649542" y="900295"/>
                </a:lnTo>
                <a:lnTo>
                  <a:pt x="3653672" y="852778"/>
                </a:lnTo>
                <a:lnTo>
                  <a:pt x="3657233" y="803226"/>
                </a:lnTo>
                <a:lnTo>
                  <a:pt x="3660100" y="752102"/>
                </a:lnTo>
                <a:lnTo>
                  <a:pt x="3662146" y="699873"/>
                </a:lnTo>
                <a:lnTo>
                  <a:pt x="3663246" y="647002"/>
                </a:lnTo>
                <a:lnTo>
                  <a:pt x="3663275" y="593954"/>
                </a:lnTo>
                <a:lnTo>
                  <a:pt x="3662108" y="541193"/>
                </a:lnTo>
                <a:lnTo>
                  <a:pt x="3659619" y="489185"/>
                </a:lnTo>
                <a:lnTo>
                  <a:pt x="3655682" y="438393"/>
                </a:lnTo>
                <a:lnTo>
                  <a:pt x="3650173" y="389283"/>
                </a:lnTo>
                <a:lnTo>
                  <a:pt x="3642966" y="342319"/>
                </a:lnTo>
                <a:lnTo>
                  <a:pt x="3633936" y="297965"/>
                </a:lnTo>
                <a:lnTo>
                  <a:pt x="3622956" y="256686"/>
                </a:lnTo>
                <a:lnTo>
                  <a:pt x="3609887" y="218922"/>
                </a:lnTo>
                <a:lnTo>
                  <a:pt x="3579455" y="182414"/>
                </a:lnTo>
                <a:lnTo>
                  <a:pt x="3521604" y="150046"/>
                </a:lnTo>
                <a:lnTo>
                  <a:pt x="3483789" y="135350"/>
                </a:lnTo>
                <a:lnTo>
                  <a:pt x="3440788" y="121606"/>
                </a:lnTo>
                <a:lnTo>
                  <a:pt x="3393154" y="108785"/>
                </a:lnTo>
                <a:lnTo>
                  <a:pt x="3349894" y="98806"/>
                </a:lnTo>
                <a:lnTo>
                  <a:pt x="199762" y="98806"/>
                </a:lnTo>
                <a:lnTo>
                  <a:pt x="163007" y="97534"/>
                </a:lnTo>
                <a:close/>
              </a:path>
              <a:path w="3663315" h="2493645">
                <a:moveTo>
                  <a:pt x="2514973" y="2410176"/>
                </a:moveTo>
                <a:lnTo>
                  <a:pt x="2453687" y="2410176"/>
                </a:lnTo>
                <a:lnTo>
                  <a:pt x="2495503" y="2410294"/>
                </a:lnTo>
                <a:lnTo>
                  <a:pt x="2514973" y="2410176"/>
                </a:lnTo>
                <a:close/>
              </a:path>
              <a:path w="3663315" h="2493645">
                <a:moveTo>
                  <a:pt x="2305054" y="0"/>
                </a:moveTo>
                <a:lnTo>
                  <a:pt x="2286538" y="86"/>
                </a:lnTo>
                <a:lnTo>
                  <a:pt x="2227488" y="1797"/>
                </a:lnTo>
                <a:lnTo>
                  <a:pt x="1186074" y="49231"/>
                </a:lnTo>
                <a:lnTo>
                  <a:pt x="1082255" y="53940"/>
                </a:lnTo>
                <a:lnTo>
                  <a:pt x="459563" y="92236"/>
                </a:lnTo>
                <a:lnTo>
                  <a:pt x="355691" y="96279"/>
                </a:lnTo>
                <a:lnTo>
                  <a:pt x="251757" y="98507"/>
                </a:lnTo>
                <a:lnTo>
                  <a:pt x="199762" y="98806"/>
                </a:lnTo>
                <a:lnTo>
                  <a:pt x="3349894" y="98806"/>
                </a:lnTo>
                <a:lnTo>
                  <a:pt x="3286208" y="85791"/>
                </a:lnTo>
                <a:lnTo>
                  <a:pt x="3228006" y="75559"/>
                </a:lnTo>
                <a:lnTo>
                  <a:pt x="3167389" y="66130"/>
                </a:lnTo>
                <a:lnTo>
                  <a:pt x="3104914" y="57476"/>
                </a:lnTo>
                <a:lnTo>
                  <a:pt x="3041134" y="49566"/>
                </a:lnTo>
                <a:lnTo>
                  <a:pt x="2976604" y="42370"/>
                </a:lnTo>
                <a:lnTo>
                  <a:pt x="2847514" y="30003"/>
                </a:lnTo>
                <a:lnTo>
                  <a:pt x="2722080" y="20137"/>
                </a:lnTo>
                <a:lnTo>
                  <a:pt x="2550492" y="9507"/>
                </a:lnTo>
                <a:lnTo>
                  <a:pt x="2375916" y="1868"/>
                </a:lnTo>
                <a:lnTo>
                  <a:pt x="2305054" y="0"/>
                </a:lnTo>
                <a:close/>
              </a:path>
            </a:pathLst>
          </a:custGeom>
          <a:solidFill>
            <a:srgbClr val="86ADB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2082800" y="403225"/>
            <a:ext cx="317286" cy="193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35000" y="479425"/>
            <a:ext cx="3048000" cy="21236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b="1" dirty="0">
                <a:solidFill>
                  <a:schemeClr val="bg1"/>
                </a:solidFill>
              </a:rPr>
              <a:t>لو كنت</a:t>
            </a:r>
          </a:p>
          <a:p>
            <a:pPr algn="ctr"/>
            <a:r>
              <a:rPr lang="ar-SA" sz="3200" b="1" dirty="0">
                <a:solidFill>
                  <a:schemeClr val="bg1"/>
                </a:solidFill>
              </a:rPr>
              <a:t> </a:t>
            </a:r>
            <a:r>
              <a:rPr lang="ar-SA" sz="4400" b="1" dirty="0">
                <a:solidFill>
                  <a:schemeClr val="bg1"/>
                </a:solidFill>
              </a:rPr>
              <a:t>رئيس الحكومة </a:t>
            </a:r>
            <a:endParaRPr lang="ar-SA" sz="5400" b="1" dirty="0">
              <a:solidFill>
                <a:schemeClr val="bg1"/>
              </a:solidFill>
            </a:endParaRPr>
          </a:p>
          <a:p>
            <a:pPr algn="ctr"/>
            <a:r>
              <a:rPr lang="ar-SA" sz="4400" b="1" dirty="0">
                <a:solidFill>
                  <a:schemeClr val="bg1"/>
                </a:solidFill>
              </a:rPr>
              <a:t>كنت أعمل </a:t>
            </a:r>
            <a:r>
              <a:rPr lang="ar-SA" sz="3200" b="1" dirty="0">
                <a:solidFill>
                  <a:schemeClr val="bg1"/>
                </a:solidFill>
              </a:rPr>
              <a:t>....</a:t>
            </a:r>
            <a:endParaRPr lang="he-IL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0360" y="367172"/>
            <a:ext cx="3663315" cy="2493645"/>
          </a:xfrm>
          <a:custGeom>
            <a:avLst/>
            <a:gdLst/>
            <a:ahLst/>
            <a:cxnLst/>
            <a:rect l="l" t="t" r="r" b="b"/>
            <a:pathLst>
              <a:path w="3663315" h="2493645">
                <a:moveTo>
                  <a:pt x="163007" y="97534"/>
                </a:moveTo>
                <a:lnTo>
                  <a:pt x="93567" y="114906"/>
                </a:lnTo>
                <a:lnTo>
                  <a:pt x="65958" y="151577"/>
                </a:lnTo>
                <a:lnTo>
                  <a:pt x="46470" y="218948"/>
                </a:lnTo>
                <a:lnTo>
                  <a:pt x="42741" y="265833"/>
                </a:lnTo>
                <a:lnTo>
                  <a:pt x="39392" y="327450"/>
                </a:lnTo>
                <a:lnTo>
                  <a:pt x="37514" y="366146"/>
                </a:lnTo>
                <a:lnTo>
                  <a:pt x="35523" y="409558"/>
                </a:lnTo>
                <a:lnTo>
                  <a:pt x="33438" y="457283"/>
                </a:lnTo>
                <a:lnTo>
                  <a:pt x="31278" y="508914"/>
                </a:lnTo>
                <a:lnTo>
                  <a:pt x="29060" y="564047"/>
                </a:lnTo>
                <a:lnTo>
                  <a:pt x="26802" y="622275"/>
                </a:lnTo>
                <a:lnTo>
                  <a:pt x="24522" y="683194"/>
                </a:lnTo>
                <a:lnTo>
                  <a:pt x="22240" y="746398"/>
                </a:lnTo>
                <a:lnTo>
                  <a:pt x="19971" y="811482"/>
                </a:lnTo>
                <a:lnTo>
                  <a:pt x="17736" y="878040"/>
                </a:lnTo>
                <a:lnTo>
                  <a:pt x="15551" y="945667"/>
                </a:lnTo>
                <a:lnTo>
                  <a:pt x="13435" y="1013958"/>
                </a:lnTo>
                <a:lnTo>
                  <a:pt x="11406" y="1082507"/>
                </a:lnTo>
                <a:lnTo>
                  <a:pt x="9482" y="1150909"/>
                </a:lnTo>
                <a:lnTo>
                  <a:pt x="7646" y="1220198"/>
                </a:lnTo>
                <a:lnTo>
                  <a:pt x="6022" y="1285651"/>
                </a:lnTo>
                <a:lnTo>
                  <a:pt x="4522" y="1351179"/>
                </a:lnTo>
                <a:lnTo>
                  <a:pt x="3199" y="1414939"/>
                </a:lnTo>
                <a:lnTo>
                  <a:pt x="2071" y="1476526"/>
                </a:lnTo>
                <a:lnTo>
                  <a:pt x="1158" y="1535533"/>
                </a:lnTo>
                <a:lnTo>
                  <a:pt x="475" y="1591555"/>
                </a:lnTo>
                <a:lnTo>
                  <a:pt x="43" y="1644187"/>
                </a:lnTo>
                <a:lnTo>
                  <a:pt x="0" y="1737660"/>
                </a:lnTo>
                <a:lnTo>
                  <a:pt x="425" y="1777690"/>
                </a:lnTo>
                <a:lnTo>
                  <a:pt x="4594" y="1880011"/>
                </a:lnTo>
                <a:lnTo>
                  <a:pt x="10803" y="1941474"/>
                </a:lnTo>
                <a:lnTo>
                  <a:pt x="19674" y="1997619"/>
                </a:lnTo>
                <a:lnTo>
                  <a:pt x="31086" y="2048967"/>
                </a:lnTo>
                <a:lnTo>
                  <a:pt x="44915" y="2096038"/>
                </a:lnTo>
                <a:lnTo>
                  <a:pt x="61037" y="2139354"/>
                </a:lnTo>
                <a:lnTo>
                  <a:pt x="79329" y="2179436"/>
                </a:lnTo>
                <a:lnTo>
                  <a:pt x="99668" y="2216806"/>
                </a:lnTo>
                <a:lnTo>
                  <a:pt x="121930" y="2251983"/>
                </a:lnTo>
                <a:lnTo>
                  <a:pt x="145993" y="2285490"/>
                </a:lnTo>
                <a:lnTo>
                  <a:pt x="171732" y="2317847"/>
                </a:lnTo>
                <a:lnTo>
                  <a:pt x="199025" y="2349576"/>
                </a:lnTo>
                <a:lnTo>
                  <a:pt x="241774" y="2392384"/>
                </a:lnTo>
                <a:lnTo>
                  <a:pt x="285098" y="2425872"/>
                </a:lnTo>
                <a:lnTo>
                  <a:pt x="328953" y="2451153"/>
                </a:lnTo>
                <a:lnTo>
                  <a:pt x="373297" y="2469342"/>
                </a:lnTo>
                <a:lnTo>
                  <a:pt x="418085" y="2481553"/>
                </a:lnTo>
                <a:lnTo>
                  <a:pt x="463274" y="2488899"/>
                </a:lnTo>
                <a:lnTo>
                  <a:pt x="508821" y="2492494"/>
                </a:lnTo>
                <a:lnTo>
                  <a:pt x="554682" y="2493453"/>
                </a:lnTo>
                <a:lnTo>
                  <a:pt x="647173" y="2491917"/>
                </a:lnTo>
                <a:lnTo>
                  <a:pt x="693716" y="2491651"/>
                </a:lnTo>
                <a:lnTo>
                  <a:pt x="746358" y="2490215"/>
                </a:lnTo>
                <a:lnTo>
                  <a:pt x="798385" y="2485438"/>
                </a:lnTo>
                <a:lnTo>
                  <a:pt x="850005" y="2478148"/>
                </a:lnTo>
                <a:lnTo>
                  <a:pt x="901426" y="2469174"/>
                </a:lnTo>
                <a:lnTo>
                  <a:pt x="1004499" y="2449494"/>
                </a:lnTo>
                <a:lnTo>
                  <a:pt x="1056567" y="2440444"/>
                </a:lnTo>
                <a:lnTo>
                  <a:pt x="1118349" y="2435090"/>
                </a:lnTo>
                <a:lnTo>
                  <a:pt x="1228482" y="2429983"/>
                </a:lnTo>
                <a:lnTo>
                  <a:pt x="2067081" y="2412572"/>
                </a:lnTo>
                <a:lnTo>
                  <a:pt x="2514973" y="2410176"/>
                </a:lnTo>
                <a:lnTo>
                  <a:pt x="2546984" y="2409982"/>
                </a:lnTo>
                <a:lnTo>
                  <a:pt x="2599742" y="2408659"/>
                </a:lnTo>
                <a:lnTo>
                  <a:pt x="2653534" y="2406442"/>
                </a:lnTo>
                <a:lnTo>
                  <a:pt x="2708121" y="2403451"/>
                </a:lnTo>
                <a:lnTo>
                  <a:pt x="2818714" y="2395616"/>
                </a:lnTo>
                <a:lnTo>
                  <a:pt x="3244686" y="2356910"/>
                </a:lnTo>
                <a:lnTo>
                  <a:pt x="3292114" y="2353192"/>
                </a:lnTo>
                <a:lnTo>
                  <a:pt x="3337445" y="2350117"/>
                </a:lnTo>
                <a:lnTo>
                  <a:pt x="3380440" y="2347803"/>
                </a:lnTo>
                <a:lnTo>
                  <a:pt x="3420857" y="2346369"/>
                </a:lnTo>
                <a:lnTo>
                  <a:pt x="3458455" y="2345931"/>
                </a:lnTo>
                <a:lnTo>
                  <a:pt x="3479031" y="2342700"/>
                </a:lnTo>
                <a:lnTo>
                  <a:pt x="3515219" y="2317607"/>
                </a:lnTo>
                <a:lnTo>
                  <a:pt x="3545275" y="2270151"/>
                </a:lnTo>
                <a:lnTo>
                  <a:pt x="3569778" y="2203307"/>
                </a:lnTo>
                <a:lnTo>
                  <a:pt x="3580131" y="2163544"/>
                </a:lnTo>
                <a:lnTo>
                  <a:pt x="3589313" y="2120050"/>
                </a:lnTo>
                <a:lnTo>
                  <a:pt x="3597398" y="2073197"/>
                </a:lnTo>
                <a:lnTo>
                  <a:pt x="3604460" y="2023357"/>
                </a:lnTo>
                <a:lnTo>
                  <a:pt x="3610570" y="1970901"/>
                </a:lnTo>
                <a:lnTo>
                  <a:pt x="3615801" y="1916201"/>
                </a:lnTo>
                <a:lnTo>
                  <a:pt x="3620226" y="1859630"/>
                </a:lnTo>
                <a:lnTo>
                  <a:pt x="3623918" y="1801560"/>
                </a:lnTo>
                <a:lnTo>
                  <a:pt x="3626949" y="1742362"/>
                </a:lnTo>
                <a:lnTo>
                  <a:pt x="3629393" y="1682408"/>
                </a:lnTo>
                <a:lnTo>
                  <a:pt x="3631321" y="1622070"/>
                </a:lnTo>
                <a:lnTo>
                  <a:pt x="3632807" y="1561720"/>
                </a:lnTo>
                <a:lnTo>
                  <a:pt x="3633924" y="1501730"/>
                </a:lnTo>
                <a:lnTo>
                  <a:pt x="3634744" y="1442472"/>
                </a:lnTo>
                <a:lnTo>
                  <a:pt x="3635339" y="1384318"/>
                </a:lnTo>
                <a:lnTo>
                  <a:pt x="3635783" y="1327640"/>
                </a:lnTo>
                <a:lnTo>
                  <a:pt x="3636520" y="1218759"/>
                </a:lnTo>
                <a:lnTo>
                  <a:pt x="3636934" y="1170179"/>
                </a:lnTo>
                <a:lnTo>
                  <a:pt x="3637500" y="1123123"/>
                </a:lnTo>
                <a:lnTo>
                  <a:pt x="3638278" y="1079402"/>
                </a:lnTo>
                <a:lnTo>
                  <a:pt x="3639341" y="1039388"/>
                </a:lnTo>
                <a:lnTo>
                  <a:pt x="3642613" y="971971"/>
                </a:lnTo>
                <a:lnTo>
                  <a:pt x="3649542" y="900295"/>
                </a:lnTo>
                <a:lnTo>
                  <a:pt x="3653672" y="852778"/>
                </a:lnTo>
                <a:lnTo>
                  <a:pt x="3657233" y="803226"/>
                </a:lnTo>
                <a:lnTo>
                  <a:pt x="3660100" y="752102"/>
                </a:lnTo>
                <a:lnTo>
                  <a:pt x="3662146" y="699873"/>
                </a:lnTo>
                <a:lnTo>
                  <a:pt x="3663246" y="647002"/>
                </a:lnTo>
                <a:lnTo>
                  <a:pt x="3663275" y="593954"/>
                </a:lnTo>
                <a:lnTo>
                  <a:pt x="3662108" y="541193"/>
                </a:lnTo>
                <a:lnTo>
                  <a:pt x="3659619" y="489185"/>
                </a:lnTo>
                <a:lnTo>
                  <a:pt x="3655682" y="438393"/>
                </a:lnTo>
                <a:lnTo>
                  <a:pt x="3650173" y="389283"/>
                </a:lnTo>
                <a:lnTo>
                  <a:pt x="3642966" y="342319"/>
                </a:lnTo>
                <a:lnTo>
                  <a:pt x="3633936" y="297965"/>
                </a:lnTo>
                <a:lnTo>
                  <a:pt x="3622956" y="256686"/>
                </a:lnTo>
                <a:lnTo>
                  <a:pt x="3609887" y="218922"/>
                </a:lnTo>
                <a:lnTo>
                  <a:pt x="3579455" y="182414"/>
                </a:lnTo>
                <a:lnTo>
                  <a:pt x="3521604" y="150046"/>
                </a:lnTo>
                <a:lnTo>
                  <a:pt x="3483789" y="135350"/>
                </a:lnTo>
                <a:lnTo>
                  <a:pt x="3440788" y="121606"/>
                </a:lnTo>
                <a:lnTo>
                  <a:pt x="3393154" y="108785"/>
                </a:lnTo>
                <a:lnTo>
                  <a:pt x="3349894" y="98806"/>
                </a:lnTo>
                <a:lnTo>
                  <a:pt x="199762" y="98806"/>
                </a:lnTo>
                <a:lnTo>
                  <a:pt x="163007" y="97534"/>
                </a:lnTo>
                <a:close/>
              </a:path>
              <a:path w="3663315" h="2493645">
                <a:moveTo>
                  <a:pt x="2514973" y="2410176"/>
                </a:moveTo>
                <a:lnTo>
                  <a:pt x="2453687" y="2410176"/>
                </a:lnTo>
                <a:lnTo>
                  <a:pt x="2495503" y="2410294"/>
                </a:lnTo>
                <a:lnTo>
                  <a:pt x="2514973" y="2410176"/>
                </a:lnTo>
                <a:close/>
              </a:path>
              <a:path w="3663315" h="2493645">
                <a:moveTo>
                  <a:pt x="2305054" y="0"/>
                </a:moveTo>
                <a:lnTo>
                  <a:pt x="2286538" y="86"/>
                </a:lnTo>
                <a:lnTo>
                  <a:pt x="2227488" y="1797"/>
                </a:lnTo>
                <a:lnTo>
                  <a:pt x="1186074" y="49231"/>
                </a:lnTo>
                <a:lnTo>
                  <a:pt x="1082255" y="53940"/>
                </a:lnTo>
                <a:lnTo>
                  <a:pt x="459563" y="92236"/>
                </a:lnTo>
                <a:lnTo>
                  <a:pt x="355691" y="96279"/>
                </a:lnTo>
                <a:lnTo>
                  <a:pt x="251757" y="98507"/>
                </a:lnTo>
                <a:lnTo>
                  <a:pt x="199762" y="98806"/>
                </a:lnTo>
                <a:lnTo>
                  <a:pt x="3349894" y="98806"/>
                </a:lnTo>
                <a:lnTo>
                  <a:pt x="3286208" y="85791"/>
                </a:lnTo>
                <a:lnTo>
                  <a:pt x="3228006" y="75559"/>
                </a:lnTo>
                <a:lnTo>
                  <a:pt x="3167389" y="66130"/>
                </a:lnTo>
                <a:lnTo>
                  <a:pt x="3104914" y="57476"/>
                </a:lnTo>
                <a:lnTo>
                  <a:pt x="3041134" y="49566"/>
                </a:lnTo>
                <a:lnTo>
                  <a:pt x="2976604" y="42370"/>
                </a:lnTo>
                <a:lnTo>
                  <a:pt x="2847514" y="30003"/>
                </a:lnTo>
                <a:lnTo>
                  <a:pt x="2722080" y="20137"/>
                </a:lnTo>
                <a:lnTo>
                  <a:pt x="2550492" y="9507"/>
                </a:lnTo>
                <a:lnTo>
                  <a:pt x="2375916" y="1868"/>
                </a:lnTo>
                <a:lnTo>
                  <a:pt x="2305054" y="0"/>
                </a:lnTo>
                <a:close/>
              </a:path>
            </a:pathLst>
          </a:custGeom>
          <a:solidFill>
            <a:srgbClr val="86ADB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2082800" y="403225"/>
            <a:ext cx="317286" cy="193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35000" y="708025"/>
            <a:ext cx="3200400" cy="20621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b="1" dirty="0">
                <a:solidFill>
                  <a:schemeClr val="bg1"/>
                </a:solidFill>
              </a:rPr>
              <a:t>لو كان باستطاعتي اليوم الوصول  لكل مكان</a:t>
            </a:r>
          </a:p>
          <a:p>
            <a:pPr algn="ctr"/>
            <a:r>
              <a:rPr lang="ar-SA" sz="3200" b="1" dirty="0">
                <a:solidFill>
                  <a:schemeClr val="bg1"/>
                </a:solidFill>
              </a:rPr>
              <a:t> لاخترت الوصول لـ....</a:t>
            </a:r>
            <a:endParaRPr lang="he-IL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4001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0360" y="367172"/>
            <a:ext cx="3663315" cy="2493645"/>
          </a:xfrm>
          <a:custGeom>
            <a:avLst/>
            <a:gdLst/>
            <a:ahLst/>
            <a:cxnLst/>
            <a:rect l="l" t="t" r="r" b="b"/>
            <a:pathLst>
              <a:path w="3663315" h="2493645">
                <a:moveTo>
                  <a:pt x="163007" y="97534"/>
                </a:moveTo>
                <a:lnTo>
                  <a:pt x="93567" y="114906"/>
                </a:lnTo>
                <a:lnTo>
                  <a:pt x="65958" y="151577"/>
                </a:lnTo>
                <a:lnTo>
                  <a:pt x="46470" y="218948"/>
                </a:lnTo>
                <a:lnTo>
                  <a:pt x="42741" y="265833"/>
                </a:lnTo>
                <a:lnTo>
                  <a:pt x="39392" y="327450"/>
                </a:lnTo>
                <a:lnTo>
                  <a:pt x="37514" y="366146"/>
                </a:lnTo>
                <a:lnTo>
                  <a:pt x="35523" y="409558"/>
                </a:lnTo>
                <a:lnTo>
                  <a:pt x="33438" y="457283"/>
                </a:lnTo>
                <a:lnTo>
                  <a:pt x="31278" y="508914"/>
                </a:lnTo>
                <a:lnTo>
                  <a:pt x="29060" y="564047"/>
                </a:lnTo>
                <a:lnTo>
                  <a:pt x="26802" y="622275"/>
                </a:lnTo>
                <a:lnTo>
                  <a:pt x="24522" y="683194"/>
                </a:lnTo>
                <a:lnTo>
                  <a:pt x="22240" y="746398"/>
                </a:lnTo>
                <a:lnTo>
                  <a:pt x="19971" y="811482"/>
                </a:lnTo>
                <a:lnTo>
                  <a:pt x="17736" y="878040"/>
                </a:lnTo>
                <a:lnTo>
                  <a:pt x="15551" y="945667"/>
                </a:lnTo>
                <a:lnTo>
                  <a:pt x="13435" y="1013958"/>
                </a:lnTo>
                <a:lnTo>
                  <a:pt x="11406" y="1082507"/>
                </a:lnTo>
                <a:lnTo>
                  <a:pt x="9482" y="1150909"/>
                </a:lnTo>
                <a:lnTo>
                  <a:pt x="7646" y="1220198"/>
                </a:lnTo>
                <a:lnTo>
                  <a:pt x="6022" y="1285651"/>
                </a:lnTo>
                <a:lnTo>
                  <a:pt x="4522" y="1351179"/>
                </a:lnTo>
                <a:lnTo>
                  <a:pt x="3199" y="1414939"/>
                </a:lnTo>
                <a:lnTo>
                  <a:pt x="2071" y="1476526"/>
                </a:lnTo>
                <a:lnTo>
                  <a:pt x="1158" y="1535533"/>
                </a:lnTo>
                <a:lnTo>
                  <a:pt x="475" y="1591555"/>
                </a:lnTo>
                <a:lnTo>
                  <a:pt x="43" y="1644187"/>
                </a:lnTo>
                <a:lnTo>
                  <a:pt x="0" y="1737660"/>
                </a:lnTo>
                <a:lnTo>
                  <a:pt x="425" y="1777690"/>
                </a:lnTo>
                <a:lnTo>
                  <a:pt x="4594" y="1880011"/>
                </a:lnTo>
                <a:lnTo>
                  <a:pt x="10803" y="1941474"/>
                </a:lnTo>
                <a:lnTo>
                  <a:pt x="19674" y="1997619"/>
                </a:lnTo>
                <a:lnTo>
                  <a:pt x="31086" y="2048967"/>
                </a:lnTo>
                <a:lnTo>
                  <a:pt x="44915" y="2096038"/>
                </a:lnTo>
                <a:lnTo>
                  <a:pt x="61037" y="2139354"/>
                </a:lnTo>
                <a:lnTo>
                  <a:pt x="79329" y="2179436"/>
                </a:lnTo>
                <a:lnTo>
                  <a:pt x="99668" y="2216806"/>
                </a:lnTo>
                <a:lnTo>
                  <a:pt x="121930" y="2251983"/>
                </a:lnTo>
                <a:lnTo>
                  <a:pt x="145993" y="2285490"/>
                </a:lnTo>
                <a:lnTo>
                  <a:pt x="171732" y="2317847"/>
                </a:lnTo>
                <a:lnTo>
                  <a:pt x="199025" y="2349576"/>
                </a:lnTo>
                <a:lnTo>
                  <a:pt x="241774" y="2392384"/>
                </a:lnTo>
                <a:lnTo>
                  <a:pt x="285098" y="2425872"/>
                </a:lnTo>
                <a:lnTo>
                  <a:pt x="328953" y="2451153"/>
                </a:lnTo>
                <a:lnTo>
                  <a:pt x="373297" y="2469342"/>
                </a:lnTo>
                <a:lnTo>
                  <a:pt x="418085" y="2481553"/>
                </a:lnTo>
                <a:lnTo>
                  <a:pt x="463274" y="2488899"/>
                </a:lnTo>
                <a:lnTo>
                  <a:pt x="508821" y="2492494"/>
                </a:lnTo>
                <a:lnTo>
                  <a:pt x="554682" y="2493453"/>
                </a:lnTo>
                <a:lnTo>
                  <a:pt x="647173" y="2491917"/>
                </a:lnTo>
                <a:lnTo>
                  <a:pt x="693716" y="2491651"/>
                </a:lnTo>
                <a:lnTo>
                  <a:pt x="746358" y="2490215"/>
                </a:lnTo>
                <a:lnTo>
                  <a:pt x="798385" y="2485438"/>
                </a:lnTo>
                <a:lnTo>
                  <a:pt x="850005" y="2478148"/>
                </a:lnTo>
                <a:lnTo>
                  <a:pt x="901426" y="2469174"/>
                </a:lnTo>
                <a:lnTo>
                  <a:pt x="1004499" y="2449494"/>
                </a:lnTo>
                <a:lnTo>
                  <a:pt x="1056567" y="2440444"/>
                </a:lnTo>
                <a:lnTo>
                  <a:pt x="1118349" y="2435090"/>
                </a:lnTo>
                <a:lnTo>
                  <a:pt x="1228482" y="2429983"/>
                </a:lnTo>
                <a:lnTo>
                  <a:pt x="2067081" y="2412572"/>
                </a:lnTo>
                <a:lnTo>
                  <a:pt x="2514973" y="2410176"/>
                </a:lnTo>
                <a:lnTo>
                  <a:pt x="2546984" y="2409982"/>
                </a:lnTo>
                <a:lnTo>
                  <a:pt x="2599742" y="2408659"/>
                </a:lnTo>
                <a:lnTo>
                  <a:pt x="2653534" y="2406442"/>
                </a:lnTo>
                <a:lnTo>
                  <a:pt x="2708121" y="2403451"/>
                </a:lnTo>
                <a:lnTo>
                  <a:pt x="2818714" y="2395616"/>
                </a:lnTo>
                <a:lnTo>
                  <a:pt x="3244686" y="2356910"/>
                </a:lnTo>
                <a:lnTo>
                  <a:pt x="3292114" y="2353192"/>
                </a:lnTo>
                <a:lnTo>
                  <a:pt x="3337445" y="2350117"/>
                </a:lnTo>
                <a:lnTo>
                  <a:pt x="3380440" y="2347803"/>
                </a:lnTo>
                <a:lnTo>
                  <a:pt x="3420857" y="2346369"/>
                </a:lnTo>
                <a:lnTo>
                  <a:pt x="3458455" y="2345931"/>
                </a:lnTo>
                <a:lnTo>
                  <a:pt x="3479031" y="2342700"/>
                </a:lnTo>
                <a:lnTo>
                  <a:pt x="3515219" y="2317607"/>
                </a:lnTo>
                <a:lnTo>
                  <a:pt x="3545275" y="2270151"/>
                </a:lnTo>
                <a:lnTo>
                  <a:pt x="3569778" y="2203307"/>
                </a:lnTo>
                <a:lnTo>
                  <a:pt x="3580131" y="2163544"/>
                </a:lnTo>
                <a:lnTo>
                  <a:pt x="3589313" y="2120050"/>
                </a:lnTo>
                <a:lnTo>
                  <a:pt x="3597398" y="2073197"/>
                </a:lnTo>
                <a:lnTo>
                  <a:pt x="3604460" y="2023357"/>
                </a:lnTo>
                <a:lnTo>
                  <a:pt x="3610570" y="1970901"/>
                </a:lnTo>
                <a:lnTo>
                  <a:pt x="3615801" y="1916201"/>
                </a:lnTo>
                <a:lnTo>
                  <a:pt x="3620226" y="1859630"/>
                </a:lnTo>
                <a:lnTo>
                  <a:pt x="3623918" y="1801560"/>
                </a:lnTo>
                <a:lnTo>
                  <a:pt x="3626949" y="1742362"/>
                </a:lnTo>
                <a:lnTo>
                  <a:pt x="3629393" y="1682408"/>
                </a:lnTo>
                <a:lnTo>
                  <a:pt x="3631321" y="1622070"/>
                </a:lnTo>
                <a:lnTo>
                  <a:pt x="3632807" y="1561720"/>
                </a:lnTo>
                <a:lnTo>
                  <a:pt x="3633924" y="1501730"/>
                </a:lnTo>
                <a:lnTo>
                  <a:pt x="3634744" y="1442472"/>
                </a:lnTo>
                <a:lnTo>
                  <a:pt x="3635339" y="1384318"/>
                </a:lnTo>
                <a:lnTo>
                  <a:pt x="3635783" y="1327640"/>
                </a:lnTo>
                <a:lnTo>
                  <a:pt x="3636520" y="1218759"/>
                </a:lnTo>
                <a:lnTo>
                  <a:pt x="3636934" y="1170179"/>
                </a:lnTo>
                <a:lnTo>
                  <a:pt x="3637500" y="1123123"/>
                </a:lnTo>
                <a:lnTo>
                  <a:pt x="3638278" y="1079402"/>
                </a:lnTo>
                <a:lnTo>
                  <a:pt x="3639341" y="1039388"/>
                </a:lnTo>
                <a:lnTo>
                  <a:pt x="3642613" y="971971"/>
                </a:lnTo>
                <a:lnTo>
                  <a:pt x="3649542" y="900295"/>
                </a:lnTo>
                <a:lnTo>
                  <a:pt x="3653672" y="852778"/>
                </a:lnTo>
                <a:lnTo>
                  <a:pt x="3657233" y="803226"/>
                </a:lnTo>
                <a:lnTo>
                  <a:pt x="3660100" y="752102"/>
                </a:lnTo>
                <a:lnTo>
                  <a:pt x="3662146" y="699873"/>
                </a:lnTo>
                <a:lnTo>
                  <a:pt x="3663246" y="647002"/>
                </a:lnTo>
                <a:lnTo>
                  <a:pt x="3663275" y="593954"/>
                </a:lnTo>
                <a:lnTo>
                  <a:pt x="3662108" y="541193"/>
                </a:lnTo>
                <a:lnTo>
                  <a:pt x="3659619" y="489185"/>
                </a:lnTo>
                <a:lnTo>
                  <a:pt x="3655682" y="438393"/>
                </a:lnTo>
                <a:lnTo>
                  <a:pt x="3650173" y="389283"/>
                </a:lnTo>
                <a:lnTo>
                  <a:pt x="3642966" y="342319"/>
                </a:lnTo>
                <a:lnTo>
                  <a:pt x="3633936" y="297965"/>
                </a:lnTo>
                <a:lnTo>
                  <a:pt x="3622956" y="256686"/>
                </a:lnTo>
                <a:lnTo>
                  <a:pt x="3609887" y="218922"/>
                </a:lnTo>
                <a:lnTo>
                  <a:pt x="3579455" y="182414"/>
                </a:lnTo>
                <a:lnTo>
                  <a:pt x="3521604" y="150046"/>
                </a:lnTo>
                <a:lnTo>
                  <a:pt x="3483789" y="135350"/>
                </a:lnTo>
                <a:lnTo>
                  <a:pt x="3440788" y="121606"/>
                </a:lnTo>
                <a:lnTo>
                  <a:pt x="3393154" y="108785"/>
                </a:lnTo>
                <a:lnTo>
                  <a:pt x="3349894" y="98806"/>
                </a:lnTo>
                <a:lnTo>
                  <a:pt x="199762" y="98806"/>
                </a:lnTo>
                <a:lnTo>
                  <a:pt x="163007" y="97534"/>
                </a:lnTo>
                <a:close/>
              </a:path>
              <a:path w="3663315" h="2493645">
                <a:moveTo>
                  <a:pt x="2514973" y="2410176"/>
                </a:moveTo>
                <a:lnTo>
                  <a:pt x="2453687" y="2410176"/>
                </a:lnTo>
                <a:lnTo>
                  <a:pt x="2495503" y="2410294"/>
                </a:lnTo>
                <a:lnTo>
                  <a:pt x="2514973" y="2410176"/>
                </a:lnTo>
                <a:close/>
              </a:path>
              <a:path w="3663315" h="2493645">
                <a:moveTo>
                  <a:pt x="2305054" y="0"/>
                </a:moveTo>
                <a:lnTo>
                  <a:pt x="2286538" y="86"/>
                </a:lnTo>
                <a:lnTo>
                  <a:pt x="2227488" y="1797"/>
                </a:lnTo>
                <a:lnTo>
                  <a:pt x="1186074" y="49231"/>
                </a:lnTo>
                <a:lnTo>
                  <a:pt x="1082255" y="53940"/>
                </a:lnTo>
                <a:lnTo>
                  <a:pt x="459563" y="92236"/>
                </a:lnTo>
                <a:lnTo>
                  <a:pt x="355691" y="96279"/>
                </a:lnTo>
                <a:lnTo>
                  <a:pt x="251757" y="98507"/>
                </a:lnTo>
                <a:lnTo>
                  <a:pt x="199762" y="98806"/>
                </a:lnTo>
                <a:lnTo>
                  <a:pt x="3349894" y="98806"/>
                </a:lnTo>
                <a:lnTo>
                  <a:pt x="3286208" y="85791"/>
                </a:lnTo>
                <a:lnTo>
                  <a:pt x="3228006" y="75559"/>
                </a:lnTo>
                <a:lnTo>
                  <a:pt x="3167389" y="66130"/>
                </a:lnTo>
                <a:lnTo>
                  <a:pt x="3104914" y="57476"/>
                </a:lnTo>
                <a:lnTo>
                  <a:pt x="3041134" y="49566"/>
                </a:lnTo>
                <a:lnTo>
                  <a:pt x="2976604" y="42370"/>
                </a:lnTo>
                <a:lnTo>
                  <a:pt x="2847514" y="30003"/>
                </a:lnTo>
                <a:lnTo>
                  <a:pt x="2722080" y="20137"/>
                </a:lnTo>
                <a:lnTo>
                  <a:pt x="2550492" y="9507"/>
                </a:lnTo>
                <a:lnTo>
                  <a:pt x="2375916" y="1868"/>
                </a:lnTo>
                <a:lnTo>
                  <a:pt x="2305054" y="0"/>
                </a:lnTo>
                <a:close/>
              </a:path>
            </a:pathLst>
          </a:custGeom>
          <a:solidFill>
            <a:srgbClr val="86ADB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2082800" y="403225"/>
            <a:ext cx="317286" cy="193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35000" y="708025"/>
            <a:ext cx="320040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b="1" dirty="0">
                <a:solidFill>
                  <a:schemeClr val="bg1"/>
                </a:solidFill>
              </a:rPr>
              <a:t>اختراع كان يمكن أن يكون مفيدًا لي </a:t>
            </a:r>
          </a:p>
          <a:p>
            <a:pPr algn="ctr"/>
            <a:r>
              <a:rPr lang="ar-SA" sz="3200" b="1" dirty="0">
                <a:solidFill>
                  <a:schemeClr val="bg1"/>
                </a:solidFill>
              </a:rPr>
              <a:t>خلال هذا الوقت....</a:t>
            </a:r>
            <a:endParaRPr lang="he-IL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3550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0360" y="367172"/>
            <a:ext cx="3663315" cy="2493645"/>
          </a:xfrm>
          <a:custGeom>
            <a:avLst/>
            <a:gdLst/>
            <a:ahLst/>
            <a:cxnLst/>
            <a:rect l="l" t="t" r="r" b="b"/>
            <a:pathLst>
              <a:path w="3663315" h="2493645">
                <a:moveTo>
                  <a:pt x="163007" y="97534"/>
                </a:moveTo>
                <a:lnTo>
                  <a:pt x="93567" y="114906"/>
                </a:lnTo>
                <a:lnTo>
                  <a:pt x="65958" y="151577"/>
                </a:lnTo>
                <a:lnTo>
                  <a:pt x="46470" y="218948"/>
                </a:lnTo>
                <a:lnTo>
                  <a:pt x="42741" y="265833"/>
                </a:lnTo>
                <a:lnTo>
                  <a:pt x="39392" y="327450"/>
                </a:lnTo>
                <a:lnTo>
                  <a:pt x="37514" y="366146"/>
                </a:lnTo>
                <a:lnTo>
                  <a:pt x="35523" y="409558"/>
                </a:lnTo>
                <a:lnTo>
                  <a:pt x="33438" y="457283"/>
                </a:lnTo>
                <a:lnTo>
                  <a:pt x="31278" y="508914"/>
                </a:lnTo>
                <a:lnTo>
                  <a:pt x="29060" y="564047"/>
                </a:lnTo>
                <a:lnTo>
                  <a:pt x="26802" y="622275"/>
                </a:lnTo>
                <a:lnTo>
                  <a:pt x="24522" y="683194"/>
                </a:lnTo>
                <a:lnTo>
                  <a:pt x="22240" y="746398"/>
                </a:lnTo>
                <a:lnTo>
                  <a:pt x="19971" y="811482"/>
                </a:lnTo>
                <a:lnTo>
                  <a:pt x="17736" y="878040"/>
                </a:lnTo>
                <a:lnTo>
                  <a:pt x="15551" y="945667"/>
                </a:lnTo>
                <a:lnTo>
                  <a:pt x="13435" y="1013958"/>
                </a:lnTo>
                <a:lnTo>
                  <a:pt x="11406" y="1082507"/>
                </a:lnTo>
                <a:lnTo>
                  <a:pt x="9482" y="1150909"/>
                </a:lnTo>
                <a:lnTo>
                  <a:pt x="7646" y="1220198"/>
                </a:lnTo>
                <a:lnTo>
                  <a:pt x="6022" y="1285651"/>
                </a:lnTo>
                <a:lnTo>
                  <a:pt x="4522" y="1351179"/>
                </a:lnTo>
                <a:lnTo>
                  <a:pt x="3199" y="1414939"/>
                </a:lnTo>
                <a:lnTo>
                  <a:pt x="2071" y="1476526"/>
                </a:lnTo>
                <a:lnTo>
                  <a:pt x="1158" y="1535533"/>
                </a:lnTo>
                <a:lnTo>
                  <a:pt x="475" y="1591555"/>
                </a:lnTo>
                <a:lnTo>
                  <a:pt x="43" y="1644187"/>
                </a:lnTo>
                <a:lnTo>
                  <a:pt x="0" y="1737660"/>
                </a:lnTo>
                <a:lnTo>
                  <a:pt x="425" y="1777690"/>
                </a:lnTo>
                <a:lnTo>
                  <a:pt x="4594" y="1880011"/>
                </a:lnTo>
                <a:lnTo>
                  <a:pt x="10803" y="1941474"/>
                </a:lnTo>
                <a:lnTo>
                  <a:pt x="19674" y="1997619"/>
                </a:lnTo>
                <a:lnTo>
                  <a:pt x="31086" y="2048967"/>
                </a:lnTo>
                <a:lnTo>
                  <a:pt x="44915" y="2096038"/>
                </a:lnTo>
                <a:lnTo>
                  <a:pt x="61037" y="2139354"/>
                </a:lnTo>
                <a:lnTo>
                  <a:pt x="79329" y="2179436"/>
                </a:lnTo>
                <a:lnTo>
                  <a:pt x="99668" y="2216806"/>
                </a:lnTo>
                <a:lnTo>
                  <a:pt x="121930" y="2251983"/>
                </a:lnTo>
                <a:lnTo>
                  <a:pt x="145993" y="2285490"/>
                </a:lnTo>
                <a:lnTo>
                  <a:pt x="171732" y="2317847"/>
                </a:lnTo>
                <a:lnTo>
                  <a:pt x="199025" y="2349576"/>
                </a:lnTo>
                <a:lnTo>
                  <a:pt x="241774" y="2392384"/>
                </a:lnTo>
                <a:lnTo>
                  <a:pt x="285098" y="2425872"/>
                </a:lnTo>
                <a:lnTo>
                  <a:pt x="328953" y="2451153"/>
                </a:lnTo>
                <a:lnTo>
                  <a:pt x="373297" y="2469342"/>
                </a:lnTo>
                <a:lnTo>
                  <a:pt x="418085" y="2481553"/>
                </a:lnTo>
                <a:lnTo>
                  <a:pt x="463274" y="2488899"/>
                </a:lnTo>
                <a:lnTo>
                  <a:pt x="508821" y="2492494"/>
                </a:lnTo>
                <a:lnTo>
                  <a:pt x="554682" y="2493453"/>
                </a:lnTo>
                <a:lnTo>
                  <a:pt x="647173" y="2491917"/>
                </a:lnTo>
                <a:lnTo>
                  <a:pt x="693716" y="2491651"/>
                </a:lnTo>
                <a:lnTo>
                  <a:pt x="746358" y="2490215"/>
                </a:lnTo>
                <a:lnTo>
                  <a:pt x="798385" y="2485438"/>
                </a:lnTo>
                <a:lnTo>
                  <a:pt x="850005" y="2478148"/>
                </a:lnTo>
                <a:lnTo>
                  <a:pt x="901426" y="2469174"/>
                </a:lnTo>
                <a:lnTo>
                  <a:pt x="1004499" y="2449494"/>
                </a:lnTo>
                <a:lnTo>
                  <a:pt x="1056567" y="2440444"/>
                </a:lnTo>
                <a:lnTo>
                  <a:pt x="1118349" y="2435090"/>
                </a:lnTo>
                <a:lnTo>
                  <a:pt x="1228482" y="2429983"/>
                </a:lnTo>
                <a:lnTo>
                  <a:pt x="2067081" y="2412572"/>
                </a:lnTo>
                <a:lnTo>
                  <a:pt x="2514973" y="2410176"/>
                </a:lnTo>
                <a:lnTo>
                  <a:pt x="2546984" y="2409982"/>
                </a:lnTo>
                <a:lnTo>
                  <a:pt x="2599742" y="2408659"/>
                </a:lnTo>
                <a:lnTo>
                  <a:pt x="2653534" y="2406442"/>
                </a:lnTo>
                <a:lnTo>
                  <a:pt x="2708121" y="2403451"/>
                </a:lnTo>
                <a:lnTo>
                  <a:pt x="2818714" y="2395616"/>
                </a:lnTo>
                <a:lnTo>
                  <a:pt x="3244686" y="2356910"/>
                </a:lnTo>
                <a:lnTo>
                  <a:pt x="3292114" y="2353192"/>
                </a:lnTo>
                <a:lnTo>
                  <a:pt x="3337445" y="2350117"/>
                </a:lnTo>
                <a:lnTo>
                  <a:pt x="3380440" y="2347803"/>
                </a:lnTo>
                <a:lnTo>
                  <a:pt x="3420857" y="2346369"/>
                </a:lnTo>
                <a:lnTo>
                  <a:pt x="3458455" y="2345931"/>
                </a:lnTo>
                <a:lnTo>
                  <a:pt x="3479031" y="2342700"/>
                </a:lnTo>
                <a:lnTo>
                  <a:pt x="3515219" y="2317607"/>
                </a:lnTo>
                <a:lnTo>
                  <a:pt x="3545275" y="2270151"/>
                </a:lnTo>
                <a:lnTo>
                  <a:pt x="3569778" y="2203307"/>
                </a:lnTo>
                <a:lnTo>
                  <a:pt x="3580131" y="2163544"/>
                </a:lnTo>
                <a:lnTo>
                  <a:pt x="3589313" y="2120050"/>
                </a:lnTo>
                <a:lnTo>
                  <a:pt x="3597398" y="2073197"/>
                </a:lnTo>
                <a:lnTo>
                  <a:pt x="3604460" y="2023357"/>
                </a:lnTo>
                <a:lnTo>
                  <a:pt x="3610570" y="1970901"/>
                </a:lnTo>
                <a:lnTo>
                  <a:pt x="3615801" y="1916201"/>
                </a:lnTo>
                <a:lnTo>
                  <a:pt x="3620226" y="1859630"/>
                </a:lnTo>
                <a:lnTo>
                  <a:pt x="3623918" y="1801560"/>
                </a:lnTo>
                <a:lnTo>
                  <a:pt x="3626949" y="1742362"/>
                </a:lnTo>
                <a:lnTo>
                  <a:pt x="3629393" y="1682408"/>
                </a:lnTo>
                <a:lnTo>
                  <a:pt x="3631321" y="1622070"/>
                </a:lnTo>
                <a:lnTo>
                  <a:pt x="3632807" y="1561720"/>
                </a:lnTo>
                <a:lnTo>
                  <a:pt x="3633924" y="1501730"/>
                </a:lnTo>
                <a:lnTo>
                  <a:pt x="3634744" y="1442472"/>
                </a:lnTo>
                <a:lnTo>
                  <a:pt x="3635339" y="1384318"/>
                </a:lnTo>
                <a:lnTo>
                  <a:pt x="3635783" y="1327640"/>
                </a:lnTo>
                <a:lnTo>
                  <a:pt x="3636520" y="1218759"/>
                </a:lnTo>
                <a:lnTo>
                  <a:pt x="3636934" y="1170179"/>
                </a:lnTo>
                <a:lnTo>
                  <a:pt x="3637500" y="1123123"/>
                </a:lnTo>
                <a:lnTo>
                  <a:pt x="3638278" y="1079402"/>
                </a:lnTo>
                <a:lnTo>
                  <a:pt x="3639341" y="1039388"/>
                </a:lnTo>
                <a:lnTo>
                  <a:pt x="3642613" y="971971"/>
                </a:lnTo>
                <a:lnTo>
                  <a:pt x="3649542" y="900295"/>
                </a:lnTo>
                <a:lnTo>
                  <a:pt x="3653672" y="852778"/>
                </a:lnTo>
                <a:lnTo>
                  <a:pt x="3657233" y="803226"/>
                </a:lnTo>
                <a:lnTo>
                  <a:pt x="3660100" y="752102"/>
                </a:lnTo>
                <a:lnTo>
                  <a:pt x="3662146" y="699873"/>
                </a:lnTo>
                <a:lnTo>
                  <a:pt x="3663246" y="647002"/>
                </a:lnTo>
                <a:lnTo>
                  <a:pt x="3663275" y="593954"/>
                </a:lnTo>
                <a:lnTo>
                  <a:pt x="3662108" y="541193"/>
                </a:lnTo>
                <a:lnTo>
                  <a:pt x="3659619" y="489185"/>
                </a:lnTo>
                <a:lnTo>
                  <a:pt x="3655682" y="438393"/>
                </a:lnTo>
                <a:lnTo>
                  <a:pt x="3650173" y="389283"/>
                </a:lnTo>
                <a:lnTo>
                  <a:pt x="3642966" y="342319"/>
                </a:lnTo>
                <a:lnTo>
                  <a:pt x="3633936" y="297965"/>
                </a:lnTo>
                <a:lnTo>
                  <a:pt x="3622956" y="256686"/>
                </a:lnTo>
                <a:lnTo>
                  <a:pt x="3609887" y="218922"/>
                </a:lnTo>
                <a:lnTo>
                  <a:pt x="3579455" y="182414"/>
                </a:lnTo>
                <a:lnTo>
                  <a:pt x="3521604" y="150046"/>
                </a:lnTo>
                <a:lnTo>
                  <a:pt x="3483789" y="135350"/>
                </a:lnTo>
                <a:lnTo>
                  <a:pt x="3440788" y="121606"/>
                </a:lnTo>
                <a:lnTo>
                  <a:pt x="3393154" y="108785"/>
                </a:lnTo>
                <a:lnTo>
                  <a:pt x="3349894" y="98806"/>
                </a:lnTo>
                <a:lnTo>
                  <a:pt x="199762" y="98806"/>
                </a:lnTo>
                <a:lnTo>
                  <a:pt x="163007" y="97534"/>
                </a:lnTo>
                <a:close/>
              </a:path>
              <a:path w="3663315" h="2493645">
                <a:moveTo>
                  <a:pt x="2514973" y="2410176"/>
                </a:moveTo>
                <a:lnTo>
                  <a:pt x="2453687" y="2410176"/>
                </a:lnTo>
                <a:lnTo>
                  <a:pt x="2495503" y="2410294"/>
                </a:lnTo>
                <a:lnTo>
                  <a:pt x="2514973" y="2410176"/>
                </a:lnTo>
                <a:close/>
              </a:path>
              <a:path w="3663315" h="2493645">
                <a:moveTo>
                  <a:pt x="2305054" y="0"/>
                </a:moveTo>
                <a:lnTo>
                  <a:pt x="2286538" y="86"/>
                </a:lnTo>
                <a:lnTo>
                  <a:pt x="2227488" y="1797"/>
                </a:lnTo>
                <a:lnTo>
                  <a:pt x="1186074" y="49231"/>
                </a:lnTo>
                <a:lnTo>
                  <a:pt x="1082255" y="53940"/>
                </a:lnTo>
                <a:lnTo>
                  <a:pt x="459563" y="92236"/>
                </a:lnTo>
                <a:lnTo>
                  <a:pt x="355691" y="96279"/>
                </a:lnTo>
                <a:lnTo>
                  <a:pt x="251757" y="98507"/>
                </a:lnTo>
                <a:lnTo>
                  <a:pt x="199762" y="98806"/>
                </a:lnTo>
                <a:lnTo>
                  <a:pt x="3349894" y="98806"/>
                </a:lnTo>
                <a:lnTo>
                  <a:pt x="3286208" y="85791"/>
                </a:lnTo>
                <a:lnTo>
                  <a:pt x="3228006" y="75559"/>
                </a:lnTo>
                <a:lnTo>
                  <a:pt x="3167389" y="66130"/>
                </a:lnTo>
                <a:lnTo>
                  <a:pt x="3104914" y="57476"/>
                </a:lnTo>
                <a:lnTo>
                  <a:pt x="3041134" y="49566"/>
                </a:lnTo>
                <a:lnTo>
                  <a:pt x="2976604" y="42370"/>
                </a:lnTo>
                <a:lnTo>
                  <a:pt x="2847514" y="30003"/>
                </a:lnTo>
                <a:lnTo>
                  <a:pt x="2722080" y="20137"/>
                </a:lnTo>
                <a:lnTo>
                  <a:pt x="2550492" y="9507"/>
                </a:lnTo>
                <a:lnTo>
                  <a:pt x="2375916" y="1868"/>
                </a:lnTo>
                <a:lnTo>
                  <a:pt x="2305054" y="0"/>
                </a:lnTo>
                <a:close/>
              </a:path>
            </a:pathLst>
          </a:custGeom>
          <a:solidFill>
            <a:srgbClr val="86ADB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2082800" y="403225"/>
            <a:ext cx="317286" cy="193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35000" y="708025"/>
            <a:ext cx="3200400" cy="20621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b="1" dirty="0">
                <a:solidFill>
                  <a:schemeClr val="bg1"/>
                </a:solidFill>
              </a:rPr>
              <a:t>البقاء في ملابس النوم</a:t>
            </a:r>
          </a:p>
          <a:p>
            <a:pPr algn="ctr"/>
            <a:r>
              <a:rPr lang="ar-SA" sz="3200" b="1" dirty="0">
                <a:solidFill>
                  <a:schemeClr val="bg1"/>
                </a:solidFill>
              </a:rPr>
              <a:t>أو </a:t>
            </a:r>
            <a:endParaRPr lang="he-IL" sz="3200" b="1" dirty="0">
              <a:solidFill>
                <a:schemeClr val="bg1"/>
              </a:solidFill>
            </a:endParaRPr>
          </a:p>
          <a:p>
            <a:pPr algn="ctr"/>
            <a:r>
              <a:rPr lang="ar-SA" sz="3200" b="1" dirty="0">
                <a:solidFill>
                  <a:schemeClr val="bg1"/>
                </a:solidFill>
              </a:rPr>
              <a:t>تغيير  الملابس في البيت....</a:t>
            </a:r>
            <a:endParaRPr lang="he-IL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525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0360" y="367172"/>
            <a:ext cx="3663315" cy="2493645"/>
          </a:xfrm>
          <a:custGeom>
            <a:avLst/>
            <a:gdLst/>
            <a:ahLst/>
            <a:cxnLst/>
            <a:rect l="l" t="t" r="r" b="b"/>
            <a:pathLst>
              <a:path w="3663315" h="2493645">
                <a:moveTo>
                  <a:pt x="163007" y="97534"/>
                </a:moveTo>
                <a:lnTo>
                  <a:pt x="93567" y="114906"/>
                </a:lnTo>
                <a:lnTo>
                  <a:pt x="65958" y="151577"/>
                </a:lnTo>
                <a:lnTo>
                  <a:pt x="46470" y="218948"/>
                </a:lnTo>
                <a:lnTo>
                  <a:pt x="42741" y="265833"/>
                </a:lnTo>
                <a:lnTo>
                  <a:pt x="39392" y="327450"/>
                </a:lnTo>
                <a:lnTo>
                  <a:pt x="37514" y="366146"/>
                </a:lnTo>
                <a:lnTo>
                  <a:pt x="35523" y="409558"/>
                </a:lnTo>
                <a:lnTo>
                  <a:pt x="33438" y="457283"/>
                </a:lnTo>
                <a:lnTo>
                  <a:pt x="31278" y="508914"/>
                </a:lnTo>
                <a:lnTo>
                  <a:pt x="29060" y="564047"/>
                </a:lnTo>
                <a:lnTo>
                  <a:pt x="26802" y="622275"/>
                </a:lnTo>
                <a:lnTo>
                  <a:pt x="24522" y="683194"/>
                </a:lnTo>
                <a:lnTo>
                  <a:pt x="22240" y="746398"/>
                </a:lnTo>
                <a:lnTo>
                  <a:pt x="19971" y="811482"/>
                </a:lnTo>
                <a:lnTo>
                  <a:pt x="17736" y="878040"/>
                </a:lnTo>
                <a:lnTo>
                  <a:pt x="15551" y="945667"/>
                </a:lnTo>
                <a:lnTo>
                  <a:pt x="13435" y="1013958"/>
                </a:lnTo>
                <a:lnTo>
                  <a:pt x="11406" y="1082507"/>
                </a:lnTo>
                <a:lnTo>
                  <a:pt x="9482" y="1150909"/>
                </a:lnTo>
                <a:lnTo>
                  <a:pt x="7646" y="1220198"/>
                </a:lnTo>
                <a:lnTo>
                  <a:pt x="6022" y="1285651"/>
                </a:lnTo>
                <a:lnTo>
                  <a:pt x="4522" y="1351179"/>
                </a:lnTo>
                <a:lnTo>
                  <a:pt x="3199" y="1414939"/>
                </a:lnTo>
                <a:lnTo>
                  <a:pt x="2071" y="1476526"/>
                </a:lnTo>
                <a:lnTo>
                  <a:pt x="1158" y="1535533"/>
                </a:lnTo>
                <a:lnTo>
                  <a:pt x="475" y="1591555"/>
                </a:lnTo>
                <a:lnTo>
                  <a:pt x="43" y="1644187"/>
                </a:lnTo>
                <a:lnTo>
                  <a:pt x="0" y="1737660"/>
                </a:lnTo>
                <a:lnTo>
                  <a:pt x="425" y="1777690"/>
                </a:lnTo>
                <a:lnTo>
                  <a:pt x="4594" y="1880011"/>
                </a:lnTo>
                <a:lnTo>
                  <a:pt x="10803" y="1941474"/>
                </a:lnTo>
                <a:lnTo>
                  <a:pt x="19674" y="1997619"/>
                </a:lnTo>
                <a:lnTo>
                  <a:pt x="31086" y="2048967"/>
                </a:lnTo>
                <a:lnTo>
                  <a:pt x="44915" y="2096038"/>
                </a:lnTo>
                <a:lnTo>
                  <a:pt x="61037" y="2139354"/>
                </a:lnTo>
                <a:lnTo>
                  <a:pt x="79329" y="2179436"/>
                </a:lnTo>
                <a:lnTo>
                  <a:pt x="99668" y="2216806"/>
                </a:lnTo>
                <a:lnTo>
                  <a:pt x="121930" y="2251983"/>
                </a:lnTo>
                <a:lnTo>
                  <a:pt x="145993" y="2285490"/>
                </a:lnTo>
                <a:lnTo>
                  <a:pt x="171732" y="2317847"/>
                </a:lnTo>
                <a:lnTo>
                  <a:pt x="199025" y="2349576"/>
                </a:lnTo>
                <a:lnTo>
                  <a:pt x="241774" y="2392384"/>
                </a:lnTo>
                <a:lnTo>
                  <a:pt x="285098" y="2425872"/>
                </a:lnTo>
                <a:lnTo>
                  <a:pt x="328953" y="2451153"/>
                </a:lnTo>
                <a:lnTo>
                  <a:pt x="373297" y="2469342"/>
                </a:lnTo>
                <a:lnTo>
                  <a:pt x="418085" y="2481553"/>
                </a:lnTo>
                <a:lnTo>
                  <a:pt x="463274" y="2488899"/>
                </a:lnTo>
                <a:lnTo>
                  <a:pt x="508821" y="2492494"/>
                </a:lnTo>
                <a:lnTo>
                  <a:pt x="554682" y="2493453"/>
                </a:lnTo>
                <a:lnTo>
                  <a:pt x="647173" y="2491917"/>
                </a:lnTo>
                <a:lnTo>
                  <a:pt x="693716" y="2491651"/>
                </a:lnTo>
                <a:lnTo>
                  <a:pt x="746358" y="2490215"/>
                </a:lnTo>
                <a:lnTo>
                  <a:pt x="798385" y="2485438"/>
                </a:lnTo>
                <a:lnTo>
                  <a:pt x="850005" y="2478148"/>
                </a:lnTo>
                <a:lnTo>
                  <a:pt x="901426" y="2469174"/>
                </a:lnTo>
                <a:lnTo>
                  <a:pt x="1004499" y="2449494"/>
                </a:lnTo>
                <a:lnTo>
                  <a:pt x="1056567" y="2440444"/>
                </a:lnTo>
                <a:lnTo>
                  <a:pt x="1118349" y="2435090"/>
                </a:lnTo>
                <a:lnTo>
                  <a:pt x="1228482" y="2429983"/>
                </a:lnTo>
                <a:lnTo>
                  <a:pt x="2067081" y="2412572"/>
                </a:lnTo>
                <a:lnTo>
                  <a:pt x="2514973" y="2410176"/>
                </a:lnTo>
                <a:lnTo>
                  <a:pt x="2546984" y="2409982"/>
                </a:lnTo>
                <a:lnTo>
                  <a:pt x="2599742" y="2408659"/>
                </a:lnTo>
                <a:lnTo>
                  <a:pt x="2653534" y="2406442"/>
                </a:lnTo>
                <a:lnTo>
                  <a:pt x="2708121" y="2403451"/>
                </a:lnTo>
                <a:lnTo>
                  <a:pt x="2818714" y="2395616"/>
                </a:lnTo>
                <a:lnTo>
                  <a:pt x="3244686" y="2356910"/>
                </a:lnTo>
                <a:lnTo>
                  <a:pt x="3292114" y="2353192"/>
                </a:lnTo>
                <a:lnTo>
                  <a:pt x="3337445" y="2350117"/>
                </a:lnTo>
                <a:lnTo>
                  <a:pt x="3380440" y="2347803"/>
                </a:lnTo>
                <a:lnTo>
                  <a:pt x="3420857" y="2346369"/>
                </a:lnTo>
                <a:lnTo>
                  <a:pt x="3458455" y="2345931"/>
                </a:lnTo>
                <a:lnTo>
                  <a:pt x="3479031" y="2342700"/>
                </a:lnTo>
                <a:lnTo>
                  <a:pt x="3515219" y="2317607"/>
                </a:lnTo>
                <a:lnTo>
                  <a:pt x="3545275" y="2270151"/>
                </a:lnTo>
                <a:lnTo>
                  <a:pt x="3569778" y="2203307"/>
                </a:lnTo>
                <a:lnTo>
                  <a:pt x="3580131" y="2163544"/>
                </a:lnTo>
                <a:lnTo>
                  <a:pt x="3589313" y="2120050"/>
                </a:lnTo>
                <a:lnTo>
                  <a:pt x="3597398" y="2073197"/>
                </a:lnTo>
                <a:lnTo>
                  <a:pt x="3604460" y="2023357"/>
                </a:lnTo>
                <a:lnTo>
                  <a:pt x="3610570" y="1970901"/>
                </a:lnTo>
                <a:lnTo>
                  <a:pt x="3615801" y="1916201"/>
                </a:lnTo>
                <a:lnTo>
                  <a:pt x="3620226" y="1859630"/>
                </a:lnTo>
                <a:lnTo>
                  <a:pt x="3623918" y="1801560"/>
                </a:lnTo>
                <a:lnTo>
                  <a:pt x="3626949" y="1742362"/>
                </a:lnTo>
                <a:lnTo>
                  <a:pt x="3629393" y="1682408"/>
                </a:lnTo>
                <a:lnTo>
                  <a:pt x="3631321" y="1622070"/>
                </a:lnTo>
                <a:lnTo>
                  <a:pt x="3632807" y="1561720"/>
                </a:lnTo>
                <a:lnTo>
                  <a:pt x="3633924" y="1501730"/>
                </a:lnTo>
                <a:lnTo>
                  <a:pt x="3634744" y="1442472"/>
                </a:lnTo>
                <a:lnTo>
                  <a:pt x="3635339" y="1384318"/>
                </a:lnTo>
                <a:lnTo>
                  <a:pt x="3635783" y="1327640"/>
                </a:lnTo>
                <a:lnTo>
                  <a:pt x="3636520" y="1218759"/>
                </a:lnTo>
                <a:lnTo>
                  <a:pt x="3636934" y="1170179"/>
                </a:lnTo>
                <a:lnTo>
                  <a:pt x="3637500" y="1123123"/>
                </a:lnTo>
                <a:lnTo>
                  <a:pt x="3638278" y="1079402"/>
                </a:lnTo>
                <a:lnTo>
                  <a:pt x="3639341" y="1039388"/>
                </a:lnTo>
                <a:lnTo>
                  <a:pt x="3642613" y="971971"/>
                </a:lnTo>
                <a:lnTo>
                  <a:pt x="3649542" y="900295"/>
                </a:lnTo>
                <a:lnTo>
                  <a:pt x="3653672" y="852778"/>
                </a:lnTo>
                <a:lnTo>
                  <a:pt x="3657233" y="803226"/>
                </a:lnTo>
                <a:lnTo>
                  <a:pt x="3660100" y="752102"/>
                </a:lnTo>
                <a:lnTo>
                  <a:pt x="3662146" y="699873"/>
                </a:lnTo>
                <a:lnTo>
                  <a:pt x="3663246" y="647002"/>
                </a:lnTo>
                <a:lnTo>
                  <a:pt x="3663275" y="593954"/>
                </a:lnTo>
                <a:lnTo>
                  <a:pt x="3662108" y="541193"/>
                </a:lnTo>
                <a:lnTo>
                  <a:pt x="3659619" y="489185"/>
                </a:lnTo>
                <a:lnTo>
                  <a:pt x="3655682" y="438393"/>
                </a:lnTo>
                <a:lnTo>
                  <a:pt x="3650173" y="389283"/>
                </a:lnTo>
                <a:lnTo>
                  <a:pt x="3642966" y="342319"/>
                </a:lnTo>
                <a:lnTo>
                  <a:pt x="3633936" y="297965"/>
                </a:lnTo>
                <a:lnTo>
                  <a:pt x="3622956" y="256686"/>
                </a:lnTo>
                <a:lnTo>
                  <a:pt x="3609887" y="218922"/>
                </a:lnTo>
                <a:lnTo>
                  <a:pt x="3579455" y="182414"/>
                </a:lnTo>
                <a:lnTo>
                  <a:pt x="3521604" y="150046"/>
                </a:lnTo>
                <a:lnTo>
                  <a:pt x="3483789" y="135350"/>
                </a:lnTo>
                <a:lnTo>
                  <a:pt x="3440788" y="121606"/>
                </a:lnTo>
                <a:lnTo>
                  <a:pt x="3393154" y="108785"/>
                </a:lnTo>
                <a:lnTo>
                  <a:pt x="3349894" y="98806"/>
                </a:lnTo>
                <a:lnTo>
                  <a:pt x="199762" y="98806"/>
                </a:lnTo>
                <a:lnTo>
                  <a:pt x="163007" y="97534"/>
                </a:lnTo>
                <a:close/>
              </a:path>
              <a:path w="3663315" h="2493645">
                <a:moveTo>
                  <a:pt x="2514973" y="2410176"/>
                </a:moveTo>
                <a:lnTo>
                  <a:pt x="2453687" y="2410176"/>
                </a:lnTo>
                <a:lnTo>
                  <a:pt x="2495503" y="2410294"/>
                </a:lnTo>
                <a:lnTo>
                  <a:pt x="2514973" y="2410176"/>
                </a:lnTo>
                <a:close/>
              </a:path>
              <a:path w="3663315" h="2493645">
                <a:moveTo>
                  <a:pt x="2305054" y="0"/>
                </a:moveTo>
                <a:lnTo>
                  <a:pt x="2286538" y="86"/>
                </a:lnTo>
                <a:lnTo>
                  <a:pt x="2227488" y="1797"/>
                </a:lnTo>
                <a:lnTo>
                  <a:pt x="1186074" y="49231"/>
                </a:lnTo>
                <a:lnTo>
                  <a:pt x="1082255" y="53940"/>
                </a:lnTo>
                <a:lnTo>
                  <a:pt x="459563" y="92236"/>
                </a:lnTo>
                <a:lnTo>
                  <a:pt x="355691" y="96279"/>
                </a:lnTo>
                <a:lnTo>
                  <a:pt x="251757" y="98507"/>
                </a:lnTo>
                <a:lnTo>
                  <a:pt x="199762" y="98806"/>
                </a:lnTo>
                <a:lnTo>
                  <a:pt x="3349894" y="98806"/>
                </a:lnTo>
                <a:lnTo>
                  <a:pt x="3286208" y="85791"/>
                </a:lnTo>
                <a:lnTo>
                  <a:pt x="3228006" y="75559"/>
                </a:lnTo>
                <a:lnTo>
                  <a:pt x="3167389" y="66130"/>
                </a:lnTo>
                <a:lnTo>
                  <a:pt x="3104914" y="57476"/>
                </a:lnTo>
                <a:lnTo>
                  <a:pt x="3041134" y="49566"/>
                </a:lnTo>
                <a:lnTo>
                  <a:pt x="2976604" y="42370"/>
                </a:lnTo>
                <a:lnTo>
                  <a:pt x="2847514" y="30003"/>
                </a:lnTo>
                <a:lnTo>
                  <a:pt x="2722080" y="20137"/>
                </a:lnTo>
                <a:lnTo>
                  <a:pt x="2550492" y="9507"/>
                </a:lnTo>
                <a:lnTo>
                  <a:pt x="2375916" y="1868"/>
                </a:lnTo>
                <a:lnTo>
                  <a:pt x="2305054" y="0"/>
                </a:lnTo>
                <a:close/>
              </a:path>
            </a:pathLst>
          </a:custGeom>
          <a:solidFill>
            <a:srgbClr val="86ADB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2082800" y="403225"/>
            <a:ext cx="317286" cy="193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35000" y="631825"/>
            <a:ext cx="320040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800" b="1" dirty="0">
                <a:solidFill>
                  <a:schemeClr val="bg1"/>
                </a:solidFill>
              </a:rPr>
              <a:t>التفكير في</a:t>
            </a:r>
          </a:p>
          <a:p>
            <a:pPr algn="ctr"/>
            <a:r>
              <a:rPr lang="ar-SA" sz="4800" b="1" dirty="0">
                <a:solidFill>
                  <a:schemeClr val="bg1"/>
                </a:solidFill>
              </a:rPr>
              <a:t>المستقبل </a:t>
            </a:r>
            <a:r>
              <a:rPr lang="ar-SA" sz="3200" b="1" dirty="0">
                <a:solidFill>
                  <a:schemeClr val="bg1"/>
                </a:solidFill>
              </a:rPr>
              <a:t>....</a:t>
            </a:r>
            <a:endParaRPr lang="he-IL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8519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0360" y="367172"/>
            <a:ext cx="3663315" cy="2493645"/>
          </a:xfrm>
          <a:custGeom>
            <a:avLst/>
            <a:gdLst/>
            <a:ahLst/>
            <a:cxnLst/>
            <a:rect l="l" t="t" r="r" b="b"/>
            <a:pathLst>
              <a:path w="3663315" h="2493645">
                <a:moveTo>
                  <a:pt x="163007" y="97534"/>
                </a:moveTo>
                <a:lnTo>
                  <a:pt x="93567" y="114906"/>
                </a:lnTo>
                <a:lnTo>
                  <a:pt x="65958" y="151577"/>
                </a:lnTo>
                <a:lnTo>
                  <a:pt x="46470" y="218948"/>
                </a:lnTo>
                <a:lnTo>
                  <a:pt x="42741" y="265833"/>
                </a:lnTo>
                <a:lnTo>
                  <a:pt x="39392" y="327450"/>
                </a:lnTo>
                <a:lnTo>
                  <a:pt x="37514" y="366146"/>
                </a:lnTo>
                <a:lnTo>
                  <a:pt x="35523" y="409558"/>
                </a:lnTo>
                <a:lnTo>
                  <a:pt x="33438" y="457283"/>
                </a:lnTo>
                <a:lnTo>
                  <a:pt x="31278" y="508914"/>
                </a:lnTo>
                <a:lnTo>
                  <a:pt x="29060" y="564047"/>
                </a:lnTo>
                <a:lnTo>
                  <a:pt x="26802" y="622275"/>
                </a:lnTo>
                <a:lnTo>
                  <a:pt x="24522" y="683194"/>
                </a:lnTo>
                <a:lnTo>
                  <a:pt x="22240" y="746398"/>
                </a:lnTo>
                <a:lnTo>
                  <a:pt x="19971" y="811482"/>
                </a:lnTo>
                <a:lnTo>
                  <a:pt x="17736" y="878040"/>
                </a:lnTo>
                <a:lnTo>
                  <a:pt x="15551" y="945667"/>
                </a:lnTo>
                <a:lnTo>
                  <a:pt x="13435" y="1013958"/>
                </a:lnTo>
                <a:lnTo>
                  <a:pt x="11406" y="1082507"/>
                </a:lnTo>
                <a:lnTo>
                  <a:pt x="9482" y="1150909"/>
                </a:lnTo>
                <a:lnTo>
                  <a:pt x="7646" y="1220198"/>
                </a:lnTo>
                <a:lnTo>
                  <a:pt x="6022" y="1285651"/>
                </a:lnTo>
                <a:lnTo>
                  <a:pt x="4522" y="1351179"/>
                </a:lnTo>
                <a:lnTo>
                  <a:pt x="3199" y="1414939"/>
                </a:lnTo>
                <a:lnTo>
                  <a:pt x="2071" y="1476526"/>
                </a:lnTo>
                <a:lnTo>
                  <a:pt x="1158" y="1535533"/>
                </a:lnTo>
                <a:lnTo>
                  <a:pt x="475" y="1591555"/>
                </a:lnTo>
                <a:lnTo>
                  <a:pt x="43" y="1644187"/>
                </a:lnTo>
                <a:lnTo>
                  <a:pt x="0" y="1737660"/>
                </a:lnTo>
                <a:lnTo>
                  <a:pt x="425" y="1777690"/>
                </a:lnTo>
                <a:lnTo>
                  <a:pt x="4594" y="1880011"/>
                </a:lnTo>
                <a:lnTo>
                  <a:pt x="10803" y="1941474"/>
                </a:lnTo>
                <a:lnTo>
                  <a:pt x="19674" y="1997619"/>
                </a:lnTo>
                <a:lnTo>
                  <a:pt x="31086" y="2048967"/>
                </a:lnTo>
                <a:lnTo>
                  <a:pt x="44915" y="2096038"/>
                </a:lnTo>
                <a:lnTo>
                  <a:pt x="61037" y="2139354"/>
                </a:lnTo>
                <a:lnTo>
                  <a:pt x="79329" y="2179436"/>
                </a:lnTo>
                <a:lnTo>
                  <a:pt x="99668" y="2216806"/>
                </a:lnTo>
                <a:lnTo>
                  <a:pt x="121930" y="2251983"/>
                </a:lnTo>
                <a:lnTo>
                  <a:pt x="145993" y="2285490"/>
                </a:lnTo>
                <a:lnTo>
                  <a:pt x="171732" y="2317847"/>
                </a:lnTo>
                <a:lnTo>
                  <a:pt x="199025" y="2349576"/>
                </a:lnTo>
                <a:lnTo>
                  <a:pt x="241774" y="2392384"/>
                </a:lnTo>
                <a:lnTo>
                  <a:pt x="285098" y="2425872"/>
                </a:lnTo>
                <a:lnTo>
                  <a:pt x="328953" y="2451153"/>
                </a:lnTo>
                <a:lnTo>
                  <a:pt x="373297" y="2469342"/>
                </a:lnTo>
                <a:lnTo>
                  <a:pt x="418085" y="2481553"/>
                </a:lnTo>
                <a:lnTo>
                  <a:pt x="463274" y="2488899"/>
                </a:lnTo>
                <a:lnTo>
                  <a:pt x="508821" y="2492494"/>
                </a:lnTo>
                <a:lnTo>
                  <a:pt x="554682" y="2493453"/>
                </a:lnTo>
                <a:lnTo>
                  <a:pt x="647173" y="2491917"/>
                </a:lnTo>
                <a:lnTo>
                  <a:pt x="693716" y="2491651"/>
                </a:lnTo>
                <a:lnTo>
                  <a:pt x="746358" y="2490215"/>
                </a:lnTo>
                <a:lnTo>
                  <a:pt x="798385" y="2485438"/>
                </a:lnTo>
                <a:lnTo>
                  <a:pt x="850005" y="2478148"/>
                </a:lnTo>
                <a:lnTo>
                  <a:pt x="901426" y="2469174"/>
                </a:lnTo>
                <a:lnTo>
                  <a:pt x="1004499" y="2449494"/>
                </a:lnTo>
                <a:lnTo>
                  <a:pt x="1056567" y="2440444"/>
                </a:lnTo>
                <a:lnTo>
                  <a:pt x="1118349" y="2435090"/>
                </a:lnTo>
                <a:lnTo>
                  <a:pt x="1228482" y="2429983"/>
                </a:lnTo>
                <a:lnTo>
                  <a:pt x="2067081" y="2412572"/>
                </a:lnTo>
                <a:lnTo>
                  <a:pt x="2514973" y="2410176"/>
                </a:lnTo>
                <a:lnTo>
                  <a:pt x="2546984" y="2409982"/>
                </a:lnTo>
                <a:lnTo>
                  <a:pt x="2599742" y="2408659"/>
                </a:lnTo>
                <a:lnTo>
                  <a:pt x="2653534" y="2406442"/>
                </a:lnTo>
                <a:lnTo>
                  <a:pt x="2708121" y="2403451"/>
                </a:lnTo>
                <a:lnTo>
                  <a:pt x="2818714" y="2395616"/>
                </a:lnTo>
                <a:lnTo>
                  <a:pt x="3244686" y="2356910"/>
                </a:lnTo>
                <a:lnTo>
                  <a:pt x="3292114" y="2353192"/>
                </a:lnTo>
                <a:lnTo>
                  <a:pt x="3337445" y="2350117"/>
                </a:lnTo>
                <a:lnTo>
                  <a:pt x="3380440" y="2347803"/>
                </a:lnTo>
                <a:lnTo>
                  <a:pt x="3420857" y="2346369"/>
                </a:lnTo>
                <a:lnTo>
                  <a:pt x="3458455" y="2345931"/>
                </a:lnTo>
                <a:lnTo>
                  <a:pt x="3479031" y="2342700"/>
                </a:lnTo>
                <a:lnTo>
                  <a:pt x="3515219" y="2317607"/>
                </a:lnTo>
                <a:lnTo>
                  <a:pt x="3545275" y="2270151"/>
                </a:lnTo>
                <a:lnTo>
                  <a:pt x="3569778" y="2203307"/>
                </a:lnTo>
                <a:lnTo>
                  <a:pt x="3580131" y="2163544"/>
                </a:lnTo>
                <a:lnTo>
                  <a:pt x="3589313" y="2120050"/>
                </a:lnTo>
                <a:lnTo>
                  <a:pt x="3597398" y="2073197"/>
                </a:lnTo>
                <a:lnTo>
                  <a:pt x="3604460" y="2023357"/>
                </a:lnTo>
                <a:lnTo>
                  <a:pt x="3610570" y="1970901"/>
                </a:lnTo>
                <a:lnTo>
                  <a:pt x="3615801" y="1916201"/>
                </a:lnTo>
                <a:lnTo>
                  <a:pt x="3620226" y="1859630"/>
                </a:lnTo>
                <a:lnTo>
                  <a:pt x="3623918" y="1801560"/>
                </a:lnTo>
                <a:lnTo>
                  <a:pt x="3626949" y="1742362"/>
                </a:lnTo>
                <a:lnTo>
                  <a:pt x="3629393" y="1682408"/>
                </a:lnTo>
                <a:lnTo>
                  <a:pt x="3631321" y="1622070"/>
                </a:lnTo>
                <a:lnTo>
                  <a:pt x="3632807" y="1561720"/>
                </a:lnTo>
                <a:lnTo>
                  <a:pt x="3633924" y="1501730"/>
                </a:lnTo>
                <a:lnTo>
                  <a:pt x="3634744" y="1442472"/>
                </a:lnTo>
                <a:lnTo>
                  <a:pt x="3635339" y="1384318"/>
                </a:lnTo>
                <a:lnTo>
                  <a:pt x="3635783" y="1327640"/>
                </a:lnTo>
                <a:lnTo>
                  <a:pt x="3636520" y="1218759"/>
                </a:lnTo>
                <a:lnTo>
                  <a:pt x="3636934" y="1170179"/>
                </a:lnTo>
                <a:lnTo>
                  <a:pt x="3637500" y="1123123"/>
                </a:lnTo>
                <a:lnTo>
                  <a:pt x="3638278" y="1079402"/>
                </a:lnTo>
                <a:lnTo>
                  <a:pt x="3639341" y="1039388"/>
                </a:lnTo>
                <a:lnTo>
                  <a:pt x="3642613" y="971971"/>
                </a:lnTo>
                <a:lnTo>
                  <a:pt x="3649542" y="900295"/>
                </a:lnTo>
                <a:lnTo>
                  <a:pt x="3653672" y="852778"/>
                </a:lnTo>
                <a:lnTo>
                  <a:pt x="3657233" y="803226"/>
                </a:lnTo>
                <a:lnTo>
                  <a:pt x="3660100" y="752102"/>
                </a:lnTo>
                <a:lnTo>
                  <a:pt x="3662146" y="699873"/>
                </a:lnTo>
                <a:lnTo>
                  <a:pt x="3663246" y="647002"/>
                </a:lnTo>
                <a:lnTo>
                  <a:pt x="3663275" y="593954"/>
                </a:lnTo>
                <a:lnTo>
                  <a:pt x="3662108" y="541193"/>
                </a:lnTo>
                <a:lnTo>
                  <a:pt x="3659619" y="489185"/>
                </a:lnTo>
                <a:lnTo>
                  <a:pt x="3655682" y="438393"/>
                </a:lnTo>
                <a:lnTo>
                  <a:pt x="3650173" y="389283"/>
                </a:lnTo>
                <a:lnTo>
                  <a:pt x="3642966" y="342319"/>
                </a:lnTo>
                <a:lnTo>
                  <a:pt x="3633936" y="297965"/>
                </a:lnTo>
                <a:lnTo>
                  <a:pt x="3622956" y="256686"/>
                </a:lnTo>
                <a:lnTo>
                  <a:pt x="3609887" y="218922"/>
                </a:lnTo>
                <a:lnTo>
                  <a:pt x="3579455" y="182414"/>
                </a:lnTo>
                <a:lnTo>
                  <a:pt x="3521604" y="150046"/>
                </a:lnTo>
                <a:lnTo>
                  <a:pt x="3483789" y="135350"/>
                </a:lnTo>
                <a:lnTo>
                  <a:pt x="3440788" y="121606"/>
                </a:lnTo>
                <a:lnTo>
                  <a:pt x="3393154" y="108785"/>
                </a:lnTo>
                <a:lnTo>
                  <a:pt x="3349894" y="98806"/>
                </a:lnTo>
                <a:lnTo>
                  <a:pt x="199762" y="98806"/>
                </a:lnTo>
                <a:lnTo>
                  <a:pt x="163007" y="97534"/>
                </a:lnTo>
                <a:close/>
              </a:path>
              <a:path w="3663315" h="2493645">
                <a:moveTo>
                  <a:pt x="2514973" y="2410176"/>
                </a:moveTo>
                <a:lnTo>
                  <a:pt x="2453687" y="2410176"/>
                </a:lnTo>
                <a:lnTo>
                  <a:pt x="2495503" y="2410294"/>
                </a:lnTo>
                <a:lnTo>
                  <a:pt x="2514973" y="2410176"/>
                </a:lnTo>
                <a:close/>
              </a:path>
              <a:path w="3663315" h="2493645">
                <a:moveTo>
                  <a:pt x="2305054" y="0"/>
                </a:moveTo>
                <a:lnTo>
                  <a:pt x="2286538" y="86"/>
                </a:lnTo>
                <a:lnTo>
                  <a:pt x="2227488" y="1797"/>
                </a:lnTo>
                <a:lnTo>
                  <a:pt x="1186074" y="49231"/>
                </a:lnTo>
                <a:lnTo>
                  <a:pt x="1082255" y="53940"/>
                </a:lnTo>
                <a:lnTo>
                  <a:pt x="459563" y="92236"/>
                </a:lnTo>
                <a:lnTo>
                  <a:pt x="355691" y="96279"/>
                </a:lnTo>
                <a:lnTo>
                  <a:pt x="251757" y="98507"/>
                </a:lnTo>
                <a:lnTo>
                  <a:pt x="199762" y="98806"/>
                </a:lnTo>
                <a:lnTo>
                  <a:pt x="3349894" y="98806"/>
                </a:lnTo>
                <a:lnTo>
                  <a:pt x="3286208" y="85791"/>
                </a:lnTo>
                <a:lnTo>
                  <a:pt x="3228006" y="75559"/>
                </a:lnTo>
                <a:lnTo>
                  <a:pt x="3167389" y="66130"/>
                </a:lnTo>
                <a:lnTo>
                  <a:pt x="3104914" y="57476"/>
                </a:lnTo>
                <a:lnTo>
                  <a:pt x="3041134" y="49566"/>
                </a:lnTo>
                <a:lnTo>
                  <a:pt x="2976604" y="42370"/>
                </a:lnTo>
                <a:lnTo>
                  <a:pt x="2847514" y="30003"/>
                </a:lnTo>
                <a:lnTo>
                  <a:pt x="2722080" y="20137"/>
                </a:lnTo>
                <a:lnTo>
                  <a:pt x="2550492" y="9507"/>
                </a:lnTo>
                <a:lnTo>
                  <a:pt x="2375916" y="1868"/>
                </a:lnTo>
                <a:lnTo>
                  <a:pt x="2305054" y="0"/>
                </a:lnTo>
                <a:close/>
              </a:path>
            </a:pathLst>
          </a:custGeom>
          <a:solidFill>
            <a:srgbClr val="86ADB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2082800" y="403225"/>
            <a:ext cx="317286" cy="193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35000" y="631825"/>
            <a:ext cx="3352800" cy="21236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b="1" dirty="0">
                <a:solidFill>
                  <a:schemeClr val="bg1"/>
                </a:solidFill>
              </a:rPr>
              <a:t>أود أن </a:t>
            </a:r>
          </a:p>
          <a:p>
            <a:pPr algn="ctr"/>
            <a:r>
              <a:rPr lang="ar-SA" sz="4400" b="1" dirty="0">
                <a:solidFill>
                  <a:schemeClr val="bg1"/>
                </a:solidFill>
              </a:rPr>
              <a:t>آخذ معي</a:t>
            </a:r>
          </a:p>
          <a:p>
            <a:pPr algn="ctr"/>
            <a:r>
              <a:rPr lang="ar-SA" sz="4400" b="1" dirty="0">
                <a:solidFill>
                  <a:schemeClr val="bg1"/>
                </a:solidFill>
              </a:rPr>
              <a:t>من هذه الفترة </a:t>
            </a:r>
            <a:r>
              <a:rPr lang="ar-SA" sz="2800" b="1" dirty="0">
                <a:solidFill>
                  <a:schemeClr val="bg1"/>
                </a:solidFill>
              </a:rPr>
              <a:t>....</a:t>
            </a:r>
            <a:endParaRPr lang="he-IL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9237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0360" y="367172"/>
            <a:ext cx="3663315" cy="2493645"/>
          </a:xfrm>
          <a:custGeom>
            <a:avLst/>
            <a:gdLst/>
            <a:ahLst/>
            <a:cxnLst/>
            <a:rect l="l" t="t" r="r" b="b"/>
            <a:pathLst>
              <a:path w="3663315" h="2493645">
                <a:moveTo>
                  <a:pt x="163007" y="97534"/>
                </a:moveTo>
                <a:lnTo>
                  <a:pt x="93567" y="114906"/>
                </a:lnTo>
                <a:lnTo>
                  <a:pt x="65958" y="151577"/>
                </a:lnTo>
                <a:lnTo>
                  <a:pt x="46470" y="218948"/>
                </a:lnTo>
                <a:lnTo>
                  <a:pt x="42741" y="265833"/>
                </a:lnTo>
                <a:lnTo>
                  <a:pt x="39392" y="327450"/>
                </a:lnTo>
                <a:lnTo>
                  <a:pt x="37514" y="366146"/>
                </a:lnTo>
                <a:lnTo>
                  <a:pt x="35523" y="409558"/>
                </a:lnTo>
                <a:lnTo>
                  <a:pt x="33438" y="457283"/>
                </a:lnTo>
                <a:lnTo>
                  <a:pt x="31278" y="508914"/>
                </a:lnTo>
                <a:lnTo>
                  <a:pt x="29060" y="564047"/>
                </a:lnTo>
                <a:lnTo>
                  <a:pt x="26802" y="622275"/>
                </a:lnTo>
                <a:lnTo>
                  <a:pt x="24522" y="683194"/>
                </a:lnTo>
                <a:lnTo>
                  <a:pt x="22240" y="746398"/>
                </a:lnTo>
                <a:lnTo>
                  <a:pt x="19971" y="811482"/>
                </a:lnTo>
                <a:lnTo>
                  <a:pt x="17736" y="878040"/>
                </a:lnTo>
                <a:lnTo>
                  <a:pt x="15551" y="945667"/>
                </a:lnTo>
                <a:lnTo>
                  <a:pt x="13435" y="1013958"/>
                </a:lnTo>
                <a:lnTo>
                  <a:pt x="11406" y="1082507"/>
                </a:lnTo>
                <a:lnTo>
                  <a:pt x="9482" y="1150909"/>
                </a:lnTo>
                <a:lnTo>
                  <a:pt x="7646" y="1220198"/>
                </a:lnTo>
                <a:lnTo>
                  <a:pt x="6022" y="1285651"/>
                </a:lnTo>
                <a:lnTo>
                  <a:pt x="4522" y="1351179"/>
                </a:lnTo>
                <a:lnTo>
                  <a:pt x="3199" y="1414939"/>
                </a:lnTo>
                <a:lnTo>
                  <a:pt x="2071" y="1476526"/>
                </a:lnTo>
                <a:lnTo>
                  <a:pt x="1158" y="1535533"/>
                </a:lnTo>
                <a:lnTo>
                  <a:pt x="475" y="1591555"/>
                </a:lnTo>
                <a:lnTo>
                  <a:pt x="43" y="1644187"/>
                </a:lnTo>
                <a:lnTo>
                  <a:pt x="0" y="1737660"/>
                </a:lnTo>
                <a:lnTo>
                  <a:pt x="425" y="1777690"/>
                </a:lnTo>
                <a:lnTo>
                  <a:pt x="4594" y="1880011"/>
                </a:lnTo>
                <a:lnTo>
                  <a:pt x="10803" y="1941474"/>
                </a:lnTo>
                <a:lnTo>
                  <a:pt x="19674" y="1997619"/>
                </a:lnTo>
                <a:lnTo>
                  <a:pt x="31086" y="2048967"/>
                </a:lnTo>
                <a:lnTo>
                  <a:pt x="44915" y="2096038"/>
                </a:lnTo>
                <a:lnTo>
                  <a:pt x="61037" y="2139354"/>
                </a:lnTo>
                <a:lnTo>
                  <a:pt x="79329" y="2179436"/>
                </a:lnTo>
                <a:lnTo>
                  <a:pt x="99668" y="2216806"/>
                </a:lnTo>
                <a:lnTo>
                  <a:pt x="121930" y="2251983"/>
                </a:lnTo>
                <a:lnTo>
                  <a:pt x="145993" y="2285490"/>
                </a:lnTo>
                <a:lnTo>
                  <a:pt x="171732" y="2317847"/>
                </a:lnTo>
                <a:lnTo>
                  <a:pt x="199025" y="2349576"/>
                </a:lnTo>
                <a:lnTo>
                  <a:pt x="241774" y="2392384"/>
                </a:lnTo>
                <a:lnTo>
                  <a:pt x="285098" y="2425872"/>
                </a:lnTo>
                <a:lnTo>
                  <a:pt x="328953" y="2451153"/>
                </a:lnTo>
                <a:lnTo>
                  <a:pt x="373297" y="2469342"/>
                </a:lnTo>
                <a:lnTo>
                  <a:pt x="418085" y="2481553"/>
                </a:lnTo>
                <a:lnTo>
                  <a:pt x="463274" y="2488899"/>
                </a:lnTo>
                <a:lnTo>
                  <a:pt x="508821" y="2492494"/>
                </a:lnTo>
                <a:lnTo>
                  <a:pt x="554682" y="2493453"/>
                </a:lnTo>
                <a:lnTo>
                  <a:pt x="647173" y="2491917"/>
                </a:lnTo>
                <a:lnTo>
                  <a:pt x="693716" y="2491651"/>
                </a:lnTo>
                <a:lnTo>
                  <a:pt x="746358" y="2490215"/>
                </a:lnTo>
                <a:lnTo>
                  <a:pt x="798385" y="2485438"/>
                </a:lnTo>
                <a:lnTo>
                  <a:pt x="850005" y="2478148"/>
                </a:lnTo>
                <a:lnTo>
                  <a:pt x="901426" y="2469174"/>
                </a:lnTo>
                <a:lnTo>
                  <a:pt x="1004499" y="2449494"/>
                </a:lnTo>
                <a:lnTo>
                  <a:pt x="1056567" y="2440444"/>
                </a:lnTo>
                <a:lnTo>
                  <a:pt x="1118349" y="2435090"/>
                </a:lnTo>
                <a:lnTo>
                  <a:pt x="1228482" y="2429983"/>
                </a:lnTo>
                <a:lnTo>
                  <a:pt x="2067081" y="2412572"/>
                </a:lnTo>
                <a:lnTo>
                  <a:pt x="2514973" y="2410176"/>
                </a:lnTo>
                <a:lnTo>
                  <a:pt x="2546984" y="2409982"/>
                </a:lnTo>
                <a:lnTo>
                  <a:pt x="2599742" y="2408659"/>
                </a:lnTo>
                <a:lnTo>
                  <a:pt x="2653534" y="2406442"/>
                </a:lnTo>
                <a:lnTo>
                  <a:pt x="2708121" y="2403451"/>
                </a:lnTo>
                <a:lnTo>
                  <a:pt x="2818714" y="2395616"/>
                </a:lnTo>
                <a:lnTo>
                  <a:pt x="3244686" y="2356910"/>
                </a:lnTo>
                <a:lnTo>
                  <a:pt x="3292114" y="2353192"/>
                </a:lnTo>
                <a:lnTo>
                  <a:pt x="3337445" y="2350117"/>
                </a:lnTo>
                <a:lnTo>
                  <a:pt x="3380440" y="2347803"/>
                </a:lnTo>
                <a:lnTo>
                  <a:pt x="3420857" y="2346369"/>
                </a:lnTo>
                <a:lnTo>
                  <a:pt x="3458455" y="2345931"/>
                </a:lnTo>
                <a:lnTo>
                  <a:pt x="3479031" y="2342700"/>
                </a:lnTo>
                <a:lnTo>
                  <a:pt x="3515219" y="2317607"/>
                </a:lnTo>
                <a:lnTo>
                  <a:pt x="3545275" y="2270151"/>
                </a:lnTo>
                <a:lnTo>
                  <a:pt x="3569778" y="2203307"/>
                </a:lnTo>
                <a:lnTo>
                  <a:pt x="3580131" y="2163544"/>
                </a:lnTo>
                <a:lnTo>
                  <a:pt x="3589313" y="2120050"/>
                </a:lnTo>
                <a:lnTo>
                  <a:pt x="3597398" y="2073197"/>
                </a:lnTo>
                <a:lnTo>
                  <a:pt x="3604460" y="2023357"/>
                </a:lnTo>
                <a:lnTo>
                  <a:pt x="3610570" y="1970901"/>
                </a:lnTo>
                <a:lnTo>
                  <a:pt x="3615801" y="1916201"/>
                </a:lnTo>
                <a:lnTo>
                  <a:pt x="3620226" y="1859630"/>
                </a:lnTo>
                <a:lnTo>
                  <a:pt x="3623918" y="1801560"/>
                </a:lnTo>
                <a:lnTo>
                  <a:pt x="3626949" y="1742362"/>
                </a:lnTo>
                <a:lnTo>
                  <a:pt x="3629393" y="1682408"/>
                </a:lnTo>
                <a:lnTo>
                  <a:pt x="3631321" y="1622070"/>
                </a:lnTo>
                <a:lnTo>
                  <a:pt x="3632807" y="1561720"/>
                </a:lnTo>
                <a:lnTo>
                  <a:pt x="3633924" y="1501730"/>
                </a:lnTo>
                <a:lnTo>
                  <a:pt x="3634744" y="1442472"/>
                </a:lnTo>
                <a:lnTo>
                  <a:pt x="3635339" y="1384318"/>
                </a:lnTo>
                <a:lnTo>
                  <a:pt x="3635783" y="1327640"/>
                </a:lnTo>
                <a:lnTo>
                  <a:pt x="3636520" y="1218759"/>
                </a:lnTo>
                <a:lnTo>
                  <a:pt x="3636934" y="1170179"/>
                </a:lnTo>
                <a:lnTo>
                  <a:pt x="3637500" y="1123123"/>
                </a:lnTo>
                <a:lnTo>
                  <a:pt x="3638278" y="1079402"/>
                </a:lnTo>
                <a:lnTo>
                  <a:pt x="3639341" y="1039388"/>
                </a:lnTo>
                <a:lnTo>
                  <a:pt x="3642613" y="971971"/>
                </a:lnTo>
                <a:lnTo>
                  <a:pt x="3649542" y="900295"/>
                </a:lnTo>
                <a:lnTo>
                  <a:pt x="3653672" y="852778"/>
                </a:lnTo>
                <a:lnTo>
                  <a:pt x="3657233" y="803226"/>
                </a:lnTo>
                <a:lnTo>
                  <a:pt x="3660100" y="752102"/>
                </a:lnTo>
                <a:lnTo>
                  <a:pt x="3662146" y="699873"/>
                </a:lnTo>
                <a:lnTo>
                  <a:pt x="3663246" y="647002"/>
                </a:lnTo>
                <a:lnTo>
                  <a:pt x="3663275" y="593954"/>
                </a:lnTo>
                <a:lnTo>
                  <a:pt x="3662108" y="541193"/>
                </a:lnTo>
                <a:lnTo>
                  <a:pt x="3659619" y="489185"/>
                </a:lnTo>
                <a:lnTo>
                  <a:pt x="3655682" y="438393"/>
                </a:lnTo>
                <a:lnTo>
                  <a:pt x="3650173" y="389283"/>
                </a:lnTo>
                <a:lnTo>
                  <a:pt x="3642966" y="342319"/>
                </a:lnTo>
                <a:lnTo>
                  <a:pt x="3633936" y="297965"/>
                </a:lnTo>
                <a:lnTo>
                  <a:pt x="3622956" y="256686"/>
                </a:lnTo>
                <a:lnTo>
                  <a:pt x="3609887" y="218922"/>
                </a:lnTo>
                <a:lnTo>
                  <a:pt x="3579455" y="182414"/>
                </a:lnTo>
                <a:lnTo>
                  <a:pt x="3521604" y="150046"/>
                </a:lnTo>
                <a:lnTo>
                  <a:pt x="3483789" y="135350"/>
                </a:lnTo>
                <a:lnTo>
                  <a:pt x="3440788" y="121606"/>
                </a:lnTo>
                <a:lnTo>
                  <a:pt x="3393154" y="108785"/>
                </a:lnTo>
                <a:lnTo>
                  <a:pt x="3349894" y="98806"/>
                </a:lnTo>
                <a:lnTo>
                  <a:pt x="199762" y="98806"/>
                </a:lnTo>
                <a:lnTo>
                  <a:pt x="163007" y="97534"/>
                </a:lnTo>
                <a:close/>
              </a:path>
              <a:path w="3663315" h="2493645">
                <a:moveTo>
                  <a:pt x="2514973" y="2410176"/>
                </a:moveTo>
                <a:lnTo>
                  <a:pt x="2453687" y="2410176"/>
                </a:lnTo>
                <a:lnTo>
                  <a:pt x="2495503" y="2410294"/>
                </a:lnTo>
                <a:lnTo>
                  <a:pt x="2514973" y="2410176"/>
                </a:lnTo>
                <a:close/>
              </a:path>
              <a:path w="3663315" h="2493645">
                <a:moveTo>
                  <a:pt x="2305054" y="0"/>
                </a:moveTo>
                <a:lnTo>
                  <a:pt x="2286538" y="86"/>
                </a:lnTo>
                <a:lnTo>
                  <a:pt x="2227488" y="1797"/>
                </a:lnTo>
                <a:lnTo>
                  <a:pt x="1186074" y="49231"/>
                </a:lnTo>
                <a:lnTo>
                  <a:pt x="1082255" y="53940"/>
                </a:lnTo>
                <a:lnTo>
                  <a:pt x="459563" y="92236"/>
                </a:lnTo>
                <a:lnTo>
                  <a:pt x="355691" y="96279"/>
                </a:lnTo>
                <a:lnTo>
                  <a:pt x="251757" y="98507"/>
                </a:lnTo>
                <a:lnTo>
                  <a:pt x="199762" y="98806"/>
                </a:lnTo>
                <a:lnTo>
                  <a:pt x="3349894" y="98806"/>
                </a:lnTo>
                <a:lnTo>
                  <a:pt x="3286208" y="85791"/>
                </a:lnTo>
                <a:lnTo>
                  <a:pt x="3228006" y="75559"/>
                </a:lnTo>
                <a:lnTo>
                  <a:pt x="3167389" y="66130"/>
                </a:lnTo>
                <a:lnTo>
                  <a:pt x="3104914" y="57476"/>
                </a:lnTo>
                <a:lnTo>
                  <a:pt x="3041134" y="49566"/>
                </a:lnTo>
                <a:lnTo>
                  <a:pt x="2976604" y="42370"/>
                </a:lnTo>
                <a:lnTo>
                  <a:pt x="2847514" y="30003"/>
                </a:lnTo>
                <a:lnTo>
                  <a:pt x="2722080" y="20137"/>
                </a:lnTo>
                <a:lnTo>
                  <a:pt x="2550492" y="9507"/>
                </a:lnTo>
                <a:lnTo>
                  <a:pt x="2375916" y="1868"/>
                </a:lnTo>
                <a:lnTo>
                  <a:pt x="2305054" y="0"/>
                </a:lnTo>
                <a:close/>
              </a:path>
            </a:pathLst>
          </a:custGeom>
          <a:solidFill>
            <a:srgbClr val="86ADB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2082800" y="403225"/>
            <a:ext cx="317286" cy="193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35000" y="631825"/>
            <a:ext cx="3352800" cy="169277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6000" b="1" dirty="0">
                <a:solidFill>
                  <a:schemeClr val="bg1"/>
                </a:solidFill>
              </a:rPr>
              <a:t>لـِ أبي / أمي</a:t>
            </a:r>
            <a:endParaRPr lang="ar-SA" sz="4000" b="1" dirty="0">
              <a:solidFill>
                <a:schemeClr val="bg1"/>
              </a:solidFill>
            </a:endParaRPr>
          </a:p>
          <a:p>
            <a:pPr algn="ctr"/>
            <a:r>
              <a:rPr lang="ar-SA" sz="4400" b="1" dirty="0">
                <a:solidFill>
                  <a:schemeClr val="bg1"/>
                </a:solidFill>
              </a:rPr>
              <a:t>أود أن أقول </a:t>
            </a:r>
            <a:r>
              <a:rPr lang="ar-SA" sz="2800" b="1" dirty="0">
                <a:solidFill>
                  <a:schemeClr val="bg1"/>
                </a:solidFill>
              </a:rPr>
              <a:t>....</a:t>
            </a:r>
            <a:endParaRPr lang="he-IL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21799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0360" y="367172"/>
            <a:ext cx="3663315" cy="2493645"/>
          </a:xfrm>
          <a:custGeom>
            <a:avLst/>
            <a:gdLst/>
            <a:ahLst/>
            <a:cxnLst/>
            <a:rect l="l" t="t" r="r" b="b"/>
            <a:pathLst>
              <a:path w="3663315" h="2493645">
                <a:moveTo>
                  <a:pt x="163007" y="97534"/>
                </a:moveTo>
                <a:lnTo>
                  <a:pt x="93567" y="114906"/>
                </a:lnTo>
                <a:lnTo>
                  <a:pt x="65958" y="151577"/>
                </a:lnTo>
                <a:lnTo>
                  <a:pt x="46470" y="218948"/>
                </a:lnTo>
                <a:lnTo>
                  <a:pt x="42741" y="265833"/>
                </a:lnTo>
                <a:lnTo>
                  <a:pt x="39392" y="327450"/>
                </a:lnTo>
                <a:lnTo>
                  <a:pt x="37514" y="366146"/>
                </a:lnTo>
                <a:lnTo>
                  <a:pt x="35523" y="409558"/>
                </a:lnTo>
                <a:lnTo>
                  <a:pt x="33438" y="457283"/>
                </a:lnTo>
                <a:lnTo>
                  <a:pt x="31278" y="508914"/>
                </a:lnTo>
                <a:lnTo>
                  <a:pt x="29060" y="564047"/>
                </a:lnTo>
                <a:lnTo>
                  <a:pt x="26802" y="622275"/>
                </a:lnTo>
                <a:lnTo>
                  <a:pt x="24522" y="683194"/>
                </a:lnTo>
                <a:lnTo>
                  <a:pt x="22240" y="746398"/>
                </a:lnTo>
                <a:lnTo>
                  <a:pt x="19971" y="811482"/>
                </a:lnTo>
                <a:lnTo>
                  <a:pt x="17736" y="878040"/>
                </a:lnTo>
                <a:lnTo>
                  <a:pt x="15551" y="945667"/>
                </a:lnTo>
                <a:lnTo>
                  <a:pt x="13435" y="1013958"/>
                </a:lnTo>
                <a:lnTo>
                  <a:pt x="11406" y="1082507"/>
                </a:lnTo>
                <a:lnTo>
                  <a:pt x="9482" y="1150909"/>
                </a:lnTo>
                <a:lnTo>
                  <a:pt x="7646" y="1220198"/>
                </a:lnTo>
                <a:lnTo>
                  <a:pt x="6022" y="1285651"/>
                </a:lnTo>
                <a:lnTo>
                  <a:pt x="4522" y="1351179"/>
                </a:lnTo>
                <a:lnTo>
                  <a:pt x="3199" y="1414939"/>
                </a:lnTo>
                <a:lnTo>
                  <a:pt x="2071" y="1476526"/>
                </a:lnTo>
                <a:lnTo>
                  <a:pt x="1158" y="1535533"/>
                </a:lnTo>
                <a:lnTo>
                  <a:pt x="475" y="1591555"/>
                </a:lnTo>
                <a:lnTo>
                  <a:pt x="43" y="1644187"/>
                </a:lnTo>
                <a:lnTo>
                  <a:pt x="0" y="1737660"/>
                </a:lnTo>
                <a:lnTo>
                  <a:pt x="425" y="1777690"/>
                </a:lnTo>
                <a:lnTo>
                  <a:pt x="4594" y="1880011"/>
                </a:lnTo>
                <a:lnTo>
                  <a:pt x="10803" y="1941474"/>
                </a:lnTo>
                <a:lnTo>
                  <a:pt x="19674" y="1997619"/>
                </a:lnTo>
                <a:lnTo>
                  <a:pt x="31086" y="2048967"/>
                </a:lnTo>
                <a:lnTo>
                  <a:pt x="44915" y="2096038"/>
                </a:lnTo>
                <a:lnTo>
                  <a:pt x="61037" y="2139354"/>
                </a:lnTo>
                <a:lnTo>
                  <a:pt x="79329" y="2179436"/>
                </a:lnTo>
                <a:lnTo>
                  <a:pt x="99668" y="2216806"/>
                </a:lnTo>
                <a:lnTo>
                  <a:pt x="121930" y="2251983"/>
                </a:lnTo>
                <a:lnTo>
                  <a:pt x="145993" y="2285490"/>
                </a:lnTo>
                <a:lnTo>
                  <a:pt x="171732" y="2317847"/>
                </a:lnTo>
                <a:lnTo>
                  <a:pt x="199025" y="2349576"/>
                </a:lnTo>
                <a:lnTo>
                  <a:pt x="241774" y="2392384"/>
                </a:lnTo>
                <a:lnTo>
                  <a:pt x="285098" y="2425872"/>
                </a:lnTo>
                <a:lnTo>
                  <a:pt x="328953" y="2451153"/>
                </a:lnTo>
                <a:lnTo>
                  <a:pt x="373297" y="2469342"/>
                </a:lnTo>
                <a:lnTo>
                  <a:pt x="418085" y="2481553"/>
                </a:lnTo>
                <a:lnTo>
                  <a:pt x="463274" y="2488899"/>
                </a:lnTo>
                <a:lnTo>
                  <a:pt x="508821" y="2492494"/>
                </a:lnTo>
                <a:lnTo>
                  <a:pt x="554682" y="2493453"/>
                </a:lnTo>
                <a:lnTo>
                  <a:pt x="647173" y="2491917"/>
                </a:lnTo>
                <a:lnTo>
                  <a:pt x="693716" y="2491651"/>
                </a:lnTo>
                <a:lnTo>
                  <a:pt x="746358" y="2490215"/>
                </a:lnTo>
                <a:lnTo>
                  <a:pt x="798385" y="2485438"/>
                </a:lnTo>
                <a:lnTo>
                  <a:pt x="850005" y="2478148"/>
                </a:lnTo>
                <a:lnTo>
                  <a:pt x="901426" y="2469174"/>
                </a:lnTo>
                <a:lnTo>
                  <a:pt x="1004499" y="2449494"/>
                </a:lnTo>
                <a:lnTo>
                  <a:pt x="1056567" y="2440444"/>
                </a:lnTo>
                <a:lnTo>
                  <a:pt x="1118349" y="2435090"/>
                </a:lnTo>
                <a:lnTo>
                  <a:pt x="1228482" y="2429983"/>
                </a:lnTo>
                <a:lnTo>
                  <a:pt x="2067081" y="2412572"/>
                </a:lnTo>
                <a:lnTo>
                  <a:pt x="2514973" y="2410176"/>
                </a:lnTo>
                <a:lnTo>
                  <a:pt x="2546984" y="2409982"/>
                </a:lnTo>
                <a:lnTo>
                  <a:pt x="2599742" y="2408659"/>
                </a:lnTo>
                <a:lnTo>
                  <a:pt x="2653534" y="2406442"/>
                </a:lnTo>
                <a:lnTo>
                  <a:pt x="2708121" y="2403451"/>
                </a:lnTo>
                <a:lnTo>
                  <a:pt x="2818714" y="2395616"/>
                </a:lnTo>
                <a:lnTo>
                  <a:pt x="3244686" y="2356910"/>
                </a:lnTo>
                <a:lnTo>
                  <a:pt x="3292114" y="2353192"/>
                </a:lnTo>
                <a:lnTo>
                  <a:pt x="3337445" y="2350117"/>
                </a:lnTo>
                <a:lnTo>
                  <a:pt x="3380440" y="2347803"/>
                </a:lnTo>
                <a:lnTo>
                  <a:pt x="3420857" y="2346369"/>
                </a:lnTo>
                <a:lnTo>
                  <a:pt x="3458455" y="2345931"/>
                </a:lnTo>
                <a:lnTo>
                  <a:pt x="3479031" y="2342700"/>
                </a:lnTo>
                <a:lnTo>
                  <a:pt x="3515219" y="2317607"/>
                </a:lnTo>
                <a:lnTo>
                  <a:pt x="3545275" y="2270151"/>
                </a:lnTo>
                <a:lnTo>
                  <a:pt x="3569778" y="2203307"/>
                </a:lnTo>
                <a:lnTo>
                  <a:pt x="3580131" y="2163544"/>
                </a:lnTo>
                <a:lnTo>
                  <a:pt x="3589313" y="2120050"/>
                </a:lnTo>
                <a:lnTo>
                  <a:pt x="3597398" y="2073197"/>
                </a:lnTo>
                <a:lnTo>
                  <a:pt x="3604460" y="2023357"/>
                </a:lnTo>
                <a:lnTo>
                  <a:pt x="3610570" y="1970901"/>
                </a:lnTo>
                <a:lnTo>
                  <a:pt x="3615801" y="1916201"/>
                </a:lnTo>
                <a:lnTo>
                  <a:pt x="3620226" y="1859630"/>
                </a:lnTo>
                <a:lnTo>
                  <a:pt x="3623918" y="1801560"/>
                </a:lnTo>
                <a:lnTo>
                  <a:pt x="3626949" y="1742362"/>
                </a:lnTo>
                <a:lnTo>
                  <a:pt x="3629393" y="1682408"/>
                </a:lnTo>
                <a:lnTo>
                  <a:pt x="3631321" y="1622070"/>
                </a:lnTo>
                <a:lnTo>
                  <a:pt x="3632807" y="1561720"/>
                </a:lnTo>
                <a:lnTo>
                  <a:pt x="3633924" y="1501730"/>
                </a:lnTo>
                <a:lnTo>
                  <a:pt x="3634744" y="1442472"/>
                </a:lnTo>
                <a:lnTo>
                  <a:pt x="3635339" y="1384318"/>
                </a:lnTo>
                <a:lnTo>
                  <a:pt x="3635783" y="1327640"/>
                </a:lnTo>
                <a:lnTo>
                  <a:pt x="3636520" y="1218759"/>
                </a:lnTo>
                <a:lnTo>
                  <a:pt x="3636934" y="1170179"/>
                </a:lnTo>
                <a:lnTo>
                  <a:pt x="3637500" y="1123123"/>
                </a:lnTo>
                <a:lnTo>
                  <a:pt x="3638278" y="1079402"/>
                </a:lnTo>
                <a:lnTo>
                  <a:pt x="3639341" y="1039388"/>
                </a:lnTo>
                <a:lnTo>
                  <a:pt x="3642613" y="971971"/>
                </a:lnTo>
                <a:lnTo>
                  <a:pt x="3649542" y="900295"/>
                </a:lnTo>
                <a:lnTo>
                  <a:pt x="3653672" y="852778"/>
                </a:lnTo>
                <a:lnTo>
                  <a:pt x="3657233" y="803226"/>
                </a:lnTo>
                <a:lnTo>
                  <a:pt x="3660100" y="752102"/>
                </a:lnTo>
                <a:lnTo>
                  <a:pt x="3662146" y="699873"/>
                </a:lnTo>
                <a:lnTo>
                  <a:pt x="3663246" y="647002"/>
                </a:lnTo>
                <a:lnTo>
                  <a:pt x="3663275" y="593954"/>
                </a:lnTo>
                <a:lnTo>
                  <a:pt x="3662108" y="541193"/>
                </a:lnTo>
                <a:lnTo>
                  <a:pt x="3659619" y="489185"/>
                </a:lnTo>
                <a:lnTo>
                  <a:pt x="3655682" y="438393"/>
                </a:lnTo>
                <a:lnTo>
                  <a:pt x="3650173" y="389283"/>
                </a:lnTo>
                <a:lnTo>
                  <a:pt x="3642966" y="342319"/>
                </a:lnTo>
                <a:lnTo>
                  <a:pt x="3633936" y="297965"/>
                </a:lnTo>
                <a:lnTo>
                  <a:pt x="3622956" y="256686"/>
                </a:lnTo>
                <a:lnTo>
                  <a:pt x="3609887" y="218922"/>
                </a:lnTo>
                <a:lnTo>
                  <a:pt x="3579455" y="182414"/>
                </a:lnTo>
                <a:lnTo>
                  <a:pt x="3521604" y="150046"/>
                </a:lnTo>
                <a:lnTo>
                  <a:pt x="3483789" y="135350"/>
                </a:lnTo>
                <a:lnTo>
                  <a:pt x="3440788" y="121606"/>
                </a:lnTo>
                <a:lnTo>
                  <a:pt x="3393154" y="108785"/>
                </a:lnTo>
                <a:lnTo>
                  <a:pt x="3349894" y="98806"/>
                </a:lnTo>
                <a:lnTo>
                  <a:pt x="199762" y="98806"/>
                </a:lnTo>
                <a:lnTo>
                  <a:pt x="163007" y="97534"/>
                </a:lnTo>
                <a:close/>
              </a:path>
              <a:path w="3663315" h="2493645">
                <a:moveTo>
                  <a:pt x="2514973" y="2410176"/>
                </a:moveTo>
                <a:lnTo>
                  <a:pt x="2453687" y="2410176"/>
                </a:lnTo>
                <a:lnTo>
                  <a:pt x="2495503" y="2410294"/>
                </a:lnTo>
                <a:lnTo>
                  <a:pt x="2514973" y="2410176"/>
                </a:lnTo>
                <a:close/>
              </a:path>
              <a:path w="3663315" h="2493645">
                <a:moveTo>
                  <a:pt x="2305054" y="0"/>
                </a:moveTo>
                <a:lnTo>
                  <a:pt x="2286538" y="86"/>
                </a:lnTo>
                <a:lnTo>
                  <a:pt x="2227488" y="1797"/>
                </a:lnTo>
                <a:lnTo>
                  <a:pt x="1186074" y="49231"/>
                </a:lnTo>
                <a:lnTo>
                  <a:pt x="1082255" y="53940"/>
                </a:lnTo>
                <a:lnTo>
                  <a:pt x="459563" y="92236"/>
                </a:lnTo>
                <a:lnTo>
                  <a:pt x="355691" y="96279"/>
                </a:lnTo>
                <a:lnTo>
                  <a:pt x="251757" y="98507"/>
                </a:lnTo>
                <a:lnTo>
                  <a:pt x="199762" y="98806"/>
                </a:lnTo>
                <a:lnTo>
                  <a:pt x="3349894" y="98806"/>
                </a:lnTo>
                <a:lnTo>
                  <a:pt x="3286208" y="85791"/>
                </a:lnTo>
                <a:lnTo>
                  <a:pt x="3228006" y="75559"/>
                </a:lnTo>
                <a:lnTo>
                  <a:pt x="3167389" y="66130"/>
                </a:lnTo>
                <a:lnTo>
                  <a:pt x="3104914" y="57476"/>
                </a:lnTo>
                <a:lnTo>
                  <a:pt x="3041134" y="49566"/>
                </a:lnTo>
                <a:lnTo>
                  <a:pt x="2976604" y="42370"/>
                </a:lnTo>
                <a:lnTo>
                  <a:pt x="2847514" y="30003"/>
                </a:lnTo>
                <a:lnTo>
                  <a:pt x="2722080" y="20137"/>
                </a:lnTo>
                <a:lnTo>
                  <a:pt x="2550492" y="9507"/>
                </a:lnTo>
                <a:lnTo>
                  <a:pt x="2375916" y="1868"/>
                </a:lnTo>
                <a:lnTo>
                  <a:pt x="2305054" y="0"/>
                </a:lnTo>
                <a:close/>
              </a:path>
            </a:pathLst>
          </a:custGeom>
          <a:solidFill>
            <a:srgbClr val="86ADB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2082800" y="403225"/>
            <a:ext cx="317286" cy="193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82600" y="631825"/>
            <a:ext cx="3581400" cy="163121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6000" b="1" dirty="0">
                <a:solidFill>
                  <a:schemeClr val="bg1"/>
                </a:solidFill>
              </a:rPr>
              <a:t>مع عائلتي</a:t>
            </a:r>
            <a:endParaRPr lang="ar-SA" sz="4000" b="1" dirty="0">
              <a:solidFill>
                <a:schemeClr val="bg1"/>
              </a:solidFill>
            </a:endParaRPr>
          </a:p>
          <a:p>
            <a:pPr algn="ctr"/>
            <a:r>
              <a:rPr lang="ar-SA" sz="4000" b="1" dirty="0">
                <a:solidFill>
                  <a:schemeClr val="bg1"/>
                </a:solidFill>
              </a:rPr>
              <a:t>أتيحت لي الفرصة</a:t>
            </a:r>
            <a:r>
              <a:rPr lang="ar-SA" sz="2800" b="1" dirty="0">
                <a:solidFill>
                  <a:schemeClr val="bg1"/>
                </a:solidFill>
              </a:rPr>
              <a:t>....</a:t>
            </a:r>
            <a:endParaRPr lang="he-IL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1071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0360" y="367172"/>
            <a:ext cx="3663315" cy="2493645"/>
          </a:xfrm>
          <a:custGeom>
            <a:avLst/>
            <a:gdLst/>
            <a:ahLst/>
            <a:cxnLst/>
            <a:rect l="l" t="t" r="r" b="b"/>
            <a:pathLst>
              <a:path w="3663315" h="2493645">
                <a:moveTo>
                  <a:pt x="163007" y="97534"/>
                </a:moveTo>
                <a:lnTo>
                  <a:pt x="93567" y="114906"/>
                </a:lnTo>
                <a:lnTo>
                  <a:pt x="65958" y="151577"/>
                </a:lnTo>
                <a:lnTo>
                  <a:pt x="46470" y="218948"/>
                </a:lnTo>
                <a:lnTo>
                  <a:pt x="42741" y="265833"/>
                </a:lnTo>
                <a:lnTo>
                  <a:pt x="39392" y="327450"/>
                </a:lnTo>
                <a:lnTo>
                  <a:pt x="37514" y="366146"/>
                </a:lnTo>
                <a:lnTo>
                  <a:pt x="35523" y="409558"/>
                </a:lnTo>
                <a:lnTo>
                  <a:pt x="33438" y="457283"/>
                </a:lnTo>
                <a:lnTo>
                  <a:pt x="31278" y="508914"/>
                </a:lnTo>
                <a:lnTo>
                  <a:pt x="29060" y="564047"/>
                </a:lnTo>
                <a:lnTo>
                  <a:pt x="26802" y="622275"/>
                </a:lnTo>
                <a:lnTo>
                  <a:pt x="24522" y="683194"/>
                </a:lnTo>
                <a:lnTo>
                  <a:pt x="22240" y="746398"/>
                </a:lnTo>
                <a:lnTo>
                  <a:pt x="19971" y="811482"/>
                </a:lnTo>
                <a:lnTo>
                  <a:pt x="17736" y="878040"/>
                </a:lnTo>
                <a:lnTo>
                  <a:pt x="15551" y="945667"/>
                </a:lnTo>
                <a:lnTo>
                  <a:pt x="13435" y="1013958"/>
                </a:lnTo>
                <a:lnTo>
                  <a:pt x="11406" y="1082507"/>
                </a:lnTo>
                <a:lnTo>
                  <a:pt x="9482" y="1150909"/>
                </a:lnTo>
                <a:lnTo>
                  <a:pt x="7646" y="1220198"/>
                </a:lnTo>
                <a:lnTo>
                  <a:pt x="6022" y="1285651"/>
                </a:lnTo>
                <a:lnTo>
                  <a:pt x="4522" y="1351179"/>
                </a:lnTo>
                <a:lnTo>
                  <a:pt x="3199" y="1414939"/>
                </a:lnTo>
                <a:lnTo>
                  <a:pt x="2071" y="1476526"/>
                </a:lnTo>
                <a:lnTo>
                  <a:pt x="1158" y="1535533"/>
                </a:lnTo>
                <a:lnTo>
                  <a:pt x="475" y="1591555"/>
                </a:lnTo>
                <a:lnTo>
                  <a:pt x="43" y="1644187"/>
                </a:lnTo>
                <a:lnTo>
                  <a:pt x="0" y="1737660"/>
                </a:lnTo>
                <a:lnTo>
                  <a:pt x="425" y="1777690"/>
                </a:lnTo>
                <a:lnTo>
                  <a:pt x="4594" y="1880011"/>
                </a:lnTo>
                <a:lnTo>
                  <a:pt x="10803" y="1941474"/>
                </a:lnTo>
                <a:lnTo>
                  <a:pt x="19674" y="1997619"/>
                </a:lnTo>
                <a:lnTo>
                  <a:pt x="31086" y="2048967"/>
                </a:lnTo>
                <a:lnTo>
                  <a:pt x="44915" y="2096038"/>
                </a:lnTo>
                <a:lnTo>
                  <a:pt x="61037" y="2139354"/>
                </a:lnTo>
                <a:lnTo>
                  <a:pt x="79329" y="2179436"/>
                </a:lnTo>
                <a:lnTo>
                  <a:pt x="99668" y="2216806"/>
                </a:lnTo>
                <a:lnTo>
                  <a:pt x="121930" y="2251983"/>
                </a:lnTo>
                <a:lnTo>
                  <a:pt x="145993" y="2285490"/>
                </a:lnTo>
                <a:lnTo>
                  <a:pt x="171732" y="2317847"/>
                </a:lnTo>
                <a:lnTo>
                  <a:pt x="199025" y="2349576"/>
                </a:lnTo>
                <a:lnTo>
                  <a:pt x="241774" y="2392384"/>
                </a:lnTo>
                <a:lnTo>
                  <a:pt x="285098" y="2425872"/>
                </a:lnTo>
                <a:lnTo>
                  <a:pt x="328953" y="2451153"/>
                </a:lnTo>
                <a:lnTo>
                  <a:pt x="373297" y="2469342"/>
                </a:lnTo>
                <a:lnTo>
                  <a:pt x="418085" y="2481553"/>
                </a:lnTo>
                <a:lnTo>
                  <a:pt x="463274" y="2488899"/>
                </a:lnTo>
                <a:lnTo>
                  <a:pt x="508821" y="2492494"/>
                </a:lnTo>
                <a:lnTo>
                  <a:pt x="554682" y="2493453"/>
                </a:lnTo>
                <a:lnTo>
                  <a:pt x="647173" y="2491917"/>
                </a:lnTo>
                <a:lnTo>
                  <a:pt x="693716" y="2491651"/>
                </a:lnTo>
                <a:lnTo>
                  <a:pt x="746358" y="2490215"/>
                </a:lnTo>
                <a:lnTo>
                  <a:pt x="798385" y="2485438"/>
                </a:lnTo>
                <a:lnTo>
                  <a:pt x="850005" y="2478148"/>
                </a:lnTo>
                <a:lnTo>
                  <a:pt x="901426" y="2469174"/>
                </a:lnTo>
                <a:lnTo>
                  <a:pt x="1004499" y="2449494"/>
                </a:lnTo>
                <a:lnTo>
                  <a:pt x="1056567" y="2440444"/>
                </a:lnTo>
                <a:lnTo>
                  <a:pt x="1118349" y="2435090"/>
                </a:lnTo>
                <a:lnTo>
                  <a:pt x="1228482" y="2429983"/>
                </a:lnTo>
                <a:lnTo>
                  <a:pt x="2067081" y="2412572"/>
                </a:lnTo>
                <a:lnTo>
                  <a:pt x="2514973" y="2410176"/>
                </a:lnTo>
                <a:lnTo>
                  <a:pt x="2546984" y="2409982"/>
                </a:lnTo>
                <a:lnTo>
                  <a:pt x="2599742" y="2408659"/>
                </a:lnTo>
                <a:lnTo>
                  <a:pt x="2653534" y="2406442"/>
                </a:lnTo>
                <a:lnTo>
                  <a:pt x="2708121" y="2403451"/>
                </a:lnTo>
                <a:lnTo>
                  <a:pt x="2818714" y="2395616"/>
                </a:lnTo>
                <a:lnTo>
                  <a:pt x="3244686" y="2356910"/>
                </a:lnTo>
                <a:lnTo>
                  <a:pt x="3292114" y="2353192"/>
                </a:lnTo>
                <a:lnTo>
                  <a:pt x="3337445" y="2350117"/>
                </a:lnTo>
                <a:lnTo>
                  <a:pt x="3380440" y="2347803"/>
                </a:lnTo>
                <a:lnTo>
                  <a:pt x="3420857" y="2346369"/>
                </a:lnTo>
                <a:lnTo>
                  <a:pt x="3458455" y="2345931"/>
                </a:lnTo>
                <a:lnTo>
                  <a:pt x="3479031" y="2342700"/>
                </a:lnTo>
                <a:lnTo>
                  <a:pt x="3515219" y="2317607"/>
                </a:lnTo>
                <a:lnTo>
                  <a:pt x="3545275" y="2270151"/>
                </a:lnTo>
                <a:lnTo>
                  <a:pt x="3569778" y="2203307"/>
                </a:lnTo>
                <a:lnTo>
                  <a:pt x="3580131" y="2163544"/>
                </a:lnTo>
                <a:lnTo>
                  <a:pt x="3589313" y="2120050"/>
                </a:lnTo>
                <a:lnTo>
                  <a:pt x="3597398" y="2073197"/>
                </a:lnTo>
                <a:lnTo>
                  <a:pt x="3604460" y="2023357"/>
                </a:lnTo>
                <a:lnTo>
                  <a:pt x="3610570" y="1970901"/>
                </a:lnTo>
                <a:lnTo>
                  <a:pt x="3615801" y="1916201"/>
                </a:lnTo>
                <a:lnTo>
                  <a:pt x="3620226" y="1859630"/>
                </a:lnTo>
                <a:lnTo>
                  <a:pt x="3623918" y="1801560"/>
                </a:lnTo>
                <a:lnTo>
                  <a:pt x="3626949" y="1742362"/>
                </a:lnTo>
                <a:lnTo>
                  <a:pt x="3629393" y="1682408"/>
                </a:lnTo>
                <a:lnTo>
                  <a:pt x="3631321" y="1622070"/>
                </a:lnTo>
                <a:lnTo>
                  <a:pt x="3632807" y="1561720"/>
                </a:lnTo>
                <a:lnTo>
                  <a:pt x="3633924" y="1501730"/>
                </a:lnTo>
                <a:lnTo>
                  <a:pt x="3634744" y="1442472"/>
                </a:lnTo>
                <a:lnTo>
                  <a:pt x="3635339" y="1384318"/>
                </a:lnTo>
                <a:lnTo>
                  <a:pt x="3635783" y="1327640"/>
                </a:lnTo>
                <a:lnTo>
                  <a:pt x="3636520" y="1218759"/>
                </a:lnTo>
                <a:lnTo>
                  <a:pt x="3636934" y="1170179"/>
                </a:lnTo>
                <a:lnTo>
                  <a:pt x="3637500" y="1123123"/>
                </a:lnTo>
                <a:lnTo>
                  <a:pt x="3638278" y="1079402"/>
                </a:lnTo>
                <a:lnTo>
                  <a:pt x="3639341" y="1039388"/>
                </a:lnTo>
                <a:lnTo>
                  <a:pt x="3642613" y="971971"/>
                </a:lnTo>
                <a:lnTo>
                  <a:pt x="3649542" y="900295"/>
                </a:lnTo>
                <a:lnTo>
                  <a:pt x="3653672" y="852778"/>
                </a:lnTo>
                <a:lnTo>
                  <a:pt x="3657233" y="803226"/>
                </a:lnTo>
                <a:lnTo>
                  <a:pt x="3660100" y="752102"/>
                </a:lnTo>
                <a:lnTo>
                  <a:pt x="3662146" y="699873"/>
                </a:lnTo>
                <a:lnTo>
                  <a:pt x="3663246" y="647002"/>
                </a:lnTo>
                <a:lnTo>
                  <a:pt x="3663275" y="593954"/>
                </a:lnTo>
                <a:lnTo>
                  <a:pt x="3662108" y="541193"/>
                </a:lnTo>
                <a:lnTo>
                  <a:pt x="3659619" y="489185"/>
                </a:lnTo>
                <a:lnTo>
                  <a:pt x="3655682" y="438393"/>
                </a:lnTo>
                <a:lnTo>
                  <a:pt x="3650173" y="389283"/>
                </a:lnTo>
                <a:lnTo>
                  <a:pt x="3642966" y="342319"/>
                </a:lnTo>
                <a:lnTo>
                  <a:pt x="3633936" y="297965"/>
                </a:lnTo>
                <a:lnTo>
                  <a:pt x="3622956" y="256686"/>
                </a:lnTo>
                <a:lnTo>
                  <a:pt x="3609887" y="218922"/>
                </a:lnTo>
                <a:lnTo>
                  <a:pt x="3579455" y="182414"/>
                </a:lnTo>
                <a:lnTo>
                  <a:pt x="3521604" y="150046"/>
                </a:lnTo>
                <a:lnTo>
                  <a:pt x="3483789" y="135350"/>
                </a:lnTo>
                <a:lnTo>
                  <a:pt x="3440788" y="121606"/>
                </a:lnTo>
                <a:lnTo>
                  <a:pt x="3393154" y="108785"/>
                </a:lnTo>
                <a:lnTo>
                  <a:pt x="3349894" y="98806"/>
                </a:lnTo>
                <a:lnTo>
                  <a:pt x="199762" y="98806"/>
                </a:lnTo>
                <a:lnTo>
                  <a:pt x="163007" y="97534"/>
                </a:lnTo>
                <a:close/>
              </a:path>
              <a:path w="3663315" h="2493645">
                <a:moveTo>
                  <a:pt x="2514973" y="2410176"/>
                </a:moveTo>
                <a:lnTo>
                  <a:pt x="2453687" y="2410176"/>
                </a:lnTo>
                <a:lnTo>
                  <a:pt x="2495503" y="2410294"/>
                </a:lnTo>
                <a:lnTo>
                  <a:pt x="2514973" y="2410176"/>
                </a:lnTo>
                <a:close/>
              </a:path>
              <a:path w="3663315" h="2493645">
                <a:moveTo>
                  <a:pt x="2305054" y="0"/>
                </a:moveTo>
                <a:lnTo>
                  <a:pt x="2286538" y="86"/>
                </a:lnTo>
                <a:lnTo>
                  <a:pt x="2227488" y="1797"/>
                </a:lnTo>
                <a:lnTo>
                  <a:pt x="1186074" y="49231"/>
                </a:lnTo>
                <a:lnTo>
                  <a:pt x="1082255" y="53940"/>
                </a:lnTo>
                <a:lnTo>
                  <a:pt x="459563" y="92236"/>
                </a:lnTo>
                <a:lnTo>
                  <a:pt x="355691" y="96279"/>
                </a:lnTo>
                <a:lnTo>
                  <a:pt x="251757" y="98507"/>
                </a:lnTo>
                <a:lnTo>
                  <a:pt x="199762" y="98806"/>
                </a:lnTo>
                <a:lnTo>
                  <a:pt x="3349894" y="98806"/>
                </a:lnTo>
                <a:lnTo>
                  <a:pt x="3286208" y="85791"/>
                </a:lnTo>
                <a:lnTo>
                  <a:pt x="3228006" y="75559"/>
                </a:lnTo>
                <a:lnTo>
                  <a:pt x="3167389" y="66130"/>
                </a:lnTo>
                <a:lnTo>
                  <a:pt x="3104914" y="57476"/>
                </a:lnTo>
                <a:lnTo>
                  <a:pt x="3041134" y="49566"/>
                </a:lnTo>
                <a:lnTo>
                  <a:pt x="2976604" y="42370"/>
                </a:lnTo>
                <a:lnTo>
                  <a:pt x="2847514" y="30003"/>
                </a:lnTo>
                <a:lnTo>
                  <a:pt x="2722080" y="20137"/>
                </a:lnTo>
                <a:lnTo>
                  <a:pt x="2550492" y="9507"/>
                </a:lnTo>
                <a:lnTo>
                  <a:pt x="2375916" y="1868"/>
                </a:lnTo>
                <a:lnTo>
                  <a:pt x="2305054" y="0"/>
                </a:lnTo>
                <a:close/>
              </a:path>
            </a:pathLst>
          </a:custGeom>
          <a:solidFill>
            <a:srgbClr val="86ADB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2082800" y="403225"/>
            <a:ext cx="317286" cy="193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1600" y="631825"/>
            <a:ext cx="3962400" cy="21236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6000" b="1" dirty="0">
                <a:solidFill>
                  <a:schemeClr val="bg1"/>
                </a:solidFill>
              </a:rPr>
              <a:t>الكمامة:</a:t>
            </a:r>
            <a:endParaRPr lang="ar-SA" sz="4000" b="1" dirty="0">
              <a:solidFill>
                <a:schemeClr val="bg1"/>
              </a:solidFill>
            </a:endParaRPr>
          </a:p>
          <a:p>
            <a:pPr algn="ctr"/>
            <a:r>
              <a:rPr lang="ar-SA" sz="4000" b="1" dirty="0">
                <a:solidFill>
                  <a:schemeClr val="bg1"/>
                </a:solidFill>
              </a:rPr>
              <a:t>إجبارية</a:t>
            </a:r>
          </a:p>
          <a:p>
            <a:r>
              <a:rPr lang="ar-SA" sz="3200" b="1" dirty="0">
                <a:solidFill>
                  <a:schemeClr val="bg1"/>
                </a:solidFill>
              </a:rPr>
              <a:t>أو خارج عن نطاق الموضة</a:t>
            </a:r>
            <a:endParaRPr lang="he-IL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9239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0360" y="367172"/>
            <a:ext cx="3663315" cy="2493645"/>
          </a:xfrm>
          <a:custGeom>
            <a:avLst/>
            <a:gdLst/>
            <a:ahLst/>
            <a:cxnLst/>
            <a:rect l="l" t="t" r="r" b="b"/>
            <a:pathLst>
              <a:path w="3663315" h="2493645">
                <a:moveTo>
                  <a:pt x="163007" y="97534"/>
                </a:moveTo>
                <a:lnTo>
                  <a:pt x="93567" y="114906"/>
                </a:lnTo>
                <a:lnTo>
                  <a:pt x="65958" y="151577"/>
                </a:lnTo>
                <a:lnTo>
                  <a:pt x="46470" y="218948"/>
                </a:lnTo>
                <a:lnTo>
                  <a:pt x="42741" y="265833"/>
                </a:lnTo>
                <a:lnTo>
                  <a:pt x="39392" y="327450"/>
                </a:lnTo>
                <a:lnTo>
                  <a:pt x="37514" y="366146"/>
                </a:lnTo>
                <a:lnTo>
                  <a:pt x="35523" y="409558"/>
                </a:lnTo>
                <a:lnTo>
                  <a:pt x="33438" y="457283"/>
                </a:lnTo>
                <a:lnTo>
                  <a:pt x="31278" y="508914"/>
                </a:lnTo>
                <a:lnTo>
                  <a:pt x="29060" y="564047"/>
                </a:lnTo>
                <a:lnTo>
                  <a:pt x="26802" y="622275"/>
                </a:lnTo>
                <a:lnTo>
                  <a:pt x="24522" y="683194"/>
                </a:lnTo>
                <a:lnTo>
                  <a:pt x="22240" y="746398"/>
                </a:lnTo>
                <a:lnTo>
                  <a:pt x="19971" y="811482"/>
                </a:lnTo>
                <a:lnTo>
                  <a:pt x="17736" y="878040"/>
                </a:lnTo>
                <a:lnTo>
                  <a:pt x="15551" y="945667"/>
                </a:lnTo>
                <a:lnTo>
                  <a:pt x="13435" y="1013958"/>
                </a:lnTo>
                <a:lnTo>
                  <a:pt x="11406" y="1082507"/>
                </a:lnTo>
                <a:lnTo>
                  <a:pt x="9482" y="1150909"/>
                </a:lnTo>
                <a:lnTo>
                  <a:pt x="7646" y="1220198"/>
                </a:lnTo>
                <a:lnTo>
                  <a:pt x="6022" y="1285651"/>
                </a:lnTo>
                <a:lnTo>
                  <a:pt x="4522" y="1351179"/>
                </a:lnTo>
                <a:lnTo>
                  <a:pt x="3199" y="1414939"/>
                </a:lnTo>
                <a:lnTo>
                  <a:pt x="2071" y="1476526"/>
                </a:lnTo>
                <a:lnTo>
                  <a:pt x="1158" y="1535533"/>
                </a:lnTo>
                <a:lnTo>
                  <a:pt x="475" y="1591555"/>
                </a:lnTo>
                <a:lnTo>
                  <a:pt x="43" y="1644187"/>
                </a:lnTo>
                <a:lnTo>
                  <a:pt x="0" y="1737660"/>
                </a:lnTo>
                <a:lnTo>
                  <a:pt x="425" y="1777690"/>
                </a:lnTo>
                <a:lnTo>
                  <a:pt x="4594" y="1880011"/>
                </a:lnTo>
                <a:lnTo>
                  <a:pt x="10803" y="1941474"/>
                </a:lnTo>
                <a:lnTo>
                  <a:pt x="19674" y="1997619"/>
                </a:lnTo>
                <a:lnTo>
                  <a:pt x="31086" y="2048967"/>
                </a:lnTo>
                <a:lnTo>
                  <a:pt x="44915" y="2096038"/>
                </a:lnTo>
                <a:lnTo>
                  <a:pt x="61037" y="2139354"/>
                </a:lnTo>
                <a:lnTo>
                  <a:pt x="79329" y="2179436"/>
                </a:lnTo>
                <a:lnTo>
                  <a:pt x="99668" y="2216806"/>
                </a:lnTo>
                <a:lnTo>
                  <a:pt x="121930" y="2251983"/>
                </a:lnTo>
                <a:lnTo>
                  <a:pt x="145993" y="2285490"/>
                </a:lnTo>
                <a:lnTo>
                  <a:pt x="171732" y="2317847"/>
                </a:lnTo>
                <a:lnTo>
                  <a:pt x="199025" y="2349576"/>
                </a:lnTo>
                <a:lnTo>
                  <a:pt x="241774" y="2392384"/>
                </a:lnTo>
                <a:lnTo>
                  <a:pt x="285098" y="2425872"/>
                </a:lnTo>
                <a:lnTo>
                  <a:pt x="328953" y="2451153"/>
                </a:lnTo>
                <a:lnTo>
                  <a:pt x="373297" y="2469342"/>
                </a:lnTo>
                <a:lnTo>
                  <a:pt x="418085" y="2481553"/>
                </a:lnTo>
                <a:lnTo>
                  <a:pt x="463274" y="2488899"/>
                </a:lnTo>
                <a:lnTo>
                  <a:pt x="508821" y="2492494"/>
                </a:lnTo>
                <a:lnTo>
                  <a:pt x="554682" y="2493453"/>
                </a:lnTo>
                <a:lnTo>
                  <a:pt x="647173" y="2491917"/>
                </a:lnTo>
                <a:lnTo>
                  <a:pt x="693716" y="2491651"/>
                </a:lnTo>
                <a:lnTo>
                  <a:pt x="746358" y="2490215"/>
                </a:lnTo>
                <a:lnTo>
                  <a:pt x="798385" y="2485438"/>
                </a:lnTo>
                <a:lnTo>
                  <a:pt x="850005" y="2478148"/>
                </a:lnTo>
                <a:lnTo>
                  <a:pt x="901426" y="2469174"/>
                </a:lnTo>
                <a:lnTo>
                  <a:pt x="1004499" y="2449494"/>
                </a:lnTo>
                <a:lnTo>
                  <a:pt x="1056567" y="2440444"/>
                </a:lnTo>
                <a:lnTo>
                  <a:pt x="1118349" y="2435090"/>
                </a:lnTo>
                <a:lnTo>
                  <a:pt x="1228482" y="2429983"/>
                </a:lnTo>
                <a:lnTo>
                  <a:pt x="2067081" y="2412572"/>
                </a:lnTo>
                <a:lnTo>
                  <a:pt x="2514973" y="2410176"/>
                </a:lnTo>
                <a:lnTo>
                  <a:pt x="2546984" y="2409982"/>
                </a:lnTo>
                <a:lnTo>
                  <a:pt x="2599742" y="2408659"/>
                </a:lnTo>
                <a:lnTo>
                  <a:pt x="2653534" y="2406442"/>
                </a:lnTo>
                <a:lnTo>
                  <a:pt x="2708121" y="2403451"/>
                </a:lnTo>
                <a:lnTo>
                  <a:pt x="2818714" y="2395616"/>
                </a:lnTo>
                <a:lnTo>
                  <a:pt x="3244686" y="2356910"/>
                </a:lnTo>
                <a:lnTo>
                  <a:pt x="3292114" y="2353192"/>
                </a:lnTo>
                <a:lnTo>
                  <a:pt x="3337445" y="2350117"/>
                </a:lnTo>
                <a:lnTo>
                  <a:pt x="3380440" y="2347803"/>
                </a:lnTo>
                <a:lnTo>
                  <a:pt x="3420857" y="2346369"/>
                </a:lnTo>
                <a:lnTo>
                  <a:pt x="3458455" y="2345931"/>
                </a:lnTo>
                <a:lnTo>
                  <a:pt x="3479031" y="2342700"/>
                </a:lnTo>
                <a:lnTo>
                  <a:pt x="3515219" y="2317607"/>
                </a:lnTo>
                <a:lnTo>
                  <a:pt x="3545275" y="2270151"/>
                </a:lnTo>
                <a:lnTo>
                  <a:pt x="3569778" y="2203307"/>
                </a:lnTo>
                <a:lnTo>
                  <a:pt x="3580131" y="2163544"/>
                </a:lnTo>
                <a:lnTo>
                  <a:pt x="3589313" y="2120050"/>
                </a:lnTo>
                <a:lnTo>
                  <a:pt x="3597398" y="2073197"/>
                </a:lnTo>
                <a:lnTo>
                  <a:pt x="3604460" y="2023357"/>
                </a:lnTo>
                <a:lnTo>
                  <a:pt x="3610570" y="1970901"/>
                </a:lnTo>
                <a:lnTo>
                  <a:pt x="3615801" y="1916201"/>
                </a:lnTo>
                <a:lnTo>
                  <a:pt x="3620226" y="1859630"/>
                </a:lnTo>
                <a:lnTo>
                  <a:pt x="3623918" y="1801560"/>
                </a:lnTo>
                <a:lnTo>
                  <a:pt x="3626949" y="1742362"/>
                </a:lnTo>
                <a:lnTo>
                  <a:pt x="3629393" y="1682408"/>
                </a:lnTo>
                <a:lnTo>
                  <a:pt x="3631321" y="1622070"/>
                </a:lnTo>
                <a:lnTo>
                  <a:pt x="3632807" y="1561720"/>
                </a:lnTo>
                <a:lnTo>
                  <a:pt x="3633924" y="1501730"/>
                </a:lnTo>
                <a:lnTo>
                  <a:pt x="3634744" y="1442472"/>
                </a:lnTo>
                <a:lnTo>
                  <a:pt x="3635339" y="1384318"/>
                </a:lnTo>
                <a:lnTo>
                  <a:pt x="3635783" y="1327640"/>
                </a:lnTo>
                <a:lnTo>
                  <a:pt x="3636520" y="1218759"/>
                </a:lnTo>
                <a:lnTo>
                  <a:pt x="3636934" y="1170179"/>
                </a:lnTo>
                <a:lnTo>
                  <a:pt x="3637500" y="1123123"/>
                </a:lnTo>
                <a:lnTo>
                  <a:pt x="3638278" y="1079402"/>
                </a:lnTo>
                <a:lnTo>
                  <a:pt x="3639341" y="1039388"/>
                </a:lnTo>
                <a:lnTo>
                  <a:pt x="3642613" y="971971"/>
                </a:lnTo>
                <a:lnTo>
                  <a:pt x="3649542" y="900295"/>
                </a:lnTo>
                <a:lnTo>
                  <a:pt x="3653672" y="852778"/>
                </a:lnTo>
                <a:lnTo>
                  <a:pt x="3657233" y="803226"/>
                </a:lnTo>
                <a:lnTo>
                  <a:pt x="3660100" y="752102"/>
                </a:lnTo>
                <a:lnTo>
                  <a:pt x="3662146" y="699873"/>
                </a:lnTo>
                <a:lnTo>
                  <a:pt x="3663246" y="647002"/>
                </a:lnTo>
                <a:lnTo>
                  <a:pt x="3663275" y="593954"/>
                </a:lnTo>
                <a:lnTo>
                  <a:pt x="3662108" y="541193"/>
                </a:lnTo>
                <a:lnTo>
                  <a:pt x="3659619" y="489185"/>
                </a:lnTo>
                <a:lnTo>
                  <a:pt x="3655682" y="438393"/>
                </a:lnTo>
                <a:lnTo>
                  <a:pt x="3650173" y="389283"/>
                </a:lnTo>
                <a:lnTo>
                  <a:pt x="3642966" y="342319"/>
                </a:lnTo>
                <a:lnTo>
                  <a:pt x="3633936" y="297965"/>
                </a:lnTo>
                <a:lnTo>
                  <a:pt x="3622956" y="256686"/>
                </a:lnTo>
                <a:lnTo>
                  <a:pt x="3609887" y="218922"/>
                </a:lnTo>
                <a:lnTo>
                  <a:pt x="3579455" y="182414"/>
                </a:lnTo>
                <a:lnTo>
                  <a:pt x="3521604" y="150046"/>
                </a:lnTo>
                <a:lnTo>
                  <a:pt x="3483789" y="135350"/>
                </a:lnTo>
                <a:lnTo>
                  <a:pt x="3440788" y="121606"/>
                </a:lnTo>
                <a:lnTo>
                  <a:pt x="3393154" y="108785"/>
                </a:lnTo>
                <a:lnTo>
                  <a:pt x="3349894" y="98806"/>
                </a:lnTo>
                <a:lnTo>
                  <a:pt x="199762" y="98806"/>
                </a:lnTo>
                <a:lnTo>
                  <a:pt x="163007" y="97534"/>
                </a:lnTo>
                <a:close/>
              </a:path>
              <a:path w="3663315" h="2493645">
                <a:moveTo>
                  <a:pt x="2514973" y="2410176"/>
                </a:moveTo>
                <a:lnTo>
                  <a:pt x="2453687" y="2410176"/>
                </a:lnTo>
                <a:lnTo>
                  <a:pt x="2495503" y="2410294"/>
                </a:lnTo>
                <a:lnTo>
                  <a:pt x="2514973" y="2410176"/>
                </a:lnTo>
                <a:close/>
              </a:path>
              <a:path w="3663315" h="2493645">
                <a:moveTo>
                  <a:pt x="2305054" y="0"/>
                </a:moveTo>
                <a:lnTo>
                  <a:pt x="2286538" y="86"/>
                </a:lnTo>
                <a:lnTo>
                  <a:pt x="2227488" y="1797"/>
                </a:lnTo>
                <a:lnTo>
                  <a:pt x="1186074" y="49231"/>
                </a:lnTo>
                <a:lnTo>
                  <a:pt x="1082255" y="53940"/>
                </a:lnTo>
                <a:lnTo>
                  <a:pt x="459563" y="92236"/>
                </a:lnTo>
                <a:lnTo>
                  <a:pt x="355691" y="96279"/>
                </a:lnTo>
                <a:lnTo>
                  <a:pt x="251757" y="98507"/>
                </a:lnTo>
                <a:lnTo>
                  <a:pt x="199762" y="98806"/>
                </a:lnTo>
                <a:lnTo>
                  <a:pt x="3349894" y="98806"/>
                </a:lnTo>
                <a:lnTo>
                  <a:pt x="3286208" y="85791"/>
                </a:lnTo>
                <a:lnTo>
                  <a:pt x="3228006" y="75559"/>
                </a:lnTo>
                <a:lnTo>
                  <a:pt x="3167389" y="66130"/>
                </a:lnTo>
                <a:lnTo>
                  <a:pt x="3104914" y="57476"/>
                </a:lnTo>
                <a:lnTo>
                  <a:pt x="3041134" y="49566"/>
                </a:lnTo>
                <a:lnTo>
                  <a:pt x="2976604" y="42370"/>
                </a:lnTo>
                <a:lnTo>
                  <a:pt x="2847514" y="30003"/>
                </a:lnTo>
                <a:lnTo>
                  <a:pt x="2722080" y="20137"/>
                </a:lnTo>
                <a:lnTo>
                  <a:pt x="2550492" y="9507"/>
                </a:lnTo>
                <a:lnTo>
                  <a:pt x="2375916" y="1868"/>
                </a:lnTo>
                <a:lnTo>
                  <a:pt x="2305054" y="0"/>
                </a:lnTo>
                <a:close/>
              </a:path>
            </a:pathLst>
          </a:custGeom>
          <a:solidFill>
            <a:srgbClr val="D6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082800" y="403225"/>
            <a:ext cx="317286" cy="193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35000" y="708025"/>
            <a:ext cx="3200400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solidFill>
                  <a:schemeClr val="bg1"/>
                </a:solidFill>
              </a:rPr>
              <a:t>التحدي الذي صادفته مع أخوتي</a:t>
            </a:r>
          </a:p>
          <a:p>
            <a:pPr algn="ctr"/>
            <a:r>
              <a:rPr lang="ar-SA" sz="3600" b="1" dirty="0">
                <a:solidFill>
                  <a:schemeClr val="bg1"/>
                </a:solidFill>
              </a:rPr>
              <a:t>في هذه الفترة ...</a:t>
            </a:r>
            <a:endParaRPr lang="he-IL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0360" y="367172"/>
            <a:ext cx="3663315" cy="2493645"/>
          </a:xfrm>
          <a:custGeom>
            <a:avLst/>
            <a:gdLst/>
            <a:ahLst/>
            <a:cxnLst/>
            <a:rect l="l" t="t" r="r" b="b"/>
            <a:pathLst>
              <a:path w="3663315" h="2493645">
                <a:moveTo>
                  <a:pt x="163007" y="97534"/>
                </a:moveTo>
                <a:lnTo>
                  <a:pt x="93567" y="114906"/>
                </a:lnTo>
                <a:lnTo>
                  <a:pt x="65958" y="151577"/>
                </a:lnTo>
                <a:lnTo>
                  <a:pt x="46470" y="218948"/>
                </a:lnTo>
                <a:lnTo>
                  <a:pt x="42741" y="265833"/>
                </a:lnTo>
                <a:lnTo>
                  <a:pt x="39392" y="327450"/>
                </a:lnTo>
                <a:lnTo>
                  <a:pt x="37514" y="366146"/>
                </a:lnTo>
                <a:lnTo>
                  <a:pt x="35523" y="409558"/>
                </a:lnTo>
                <a:lnTo>
                  <a:pt x="33438" y="457283"/>
                </a:lnTo>
                <a:lnTo>
                  <a:pt x="31278" y="508914"/>
                </a:lnTo>
                <a:lnTo>
                  <a:pt x="29060" y="564047"/>
                </a:lnTo>
                <a:lnTo>
                  <a:pt x="26802" y="622275"/>
                </a:lnTo>
                <a:lnTo>
                  <a:pt x="24522" y="683194"/>
                </a:lnTo>
                <a:lnTo>
                  <a:pt x="22240" y="746398"/>
                </a:lnTo>
                <a:lnTo>
                  <a:pt x="19971" y="811482"/>
                </a:lnTo>
                <a:lnTo>
                  <a:pt x="17736" y="878040"/>
                </a:lnTo>
                <a:lnTo>
                  <a:pt x="15551" y="945667"/>
                </a:lnTo>
                <a:lnTo>
                  <a:pt x="13435" y="1013958"/>
                </a:lnTo>
                <a:lnTo>
                  <a:pt x="11406" y="1082507"/>
                </a:lnTo>
                <a:lnTo>
                  <a:pt x="9482" y="1150909"/>
                </a:lnTo>
                <a:lnTo>
                  <a:pt x="7646" y="1220198"/>
                </a:lnTo>
                <a:lnTo>
                  <a:pt x="6022" y="1285651"/>
                </a:lnTo>
                <a:lnTo>
                  <a:pt x="4522" y="1351179"/>
                </a:lnTo>
                <a:lnTo>
                  <a:pt x="3199" y="1414939"/>
                </a:lnTo>
                <a:lnTo>
                  <a:pt x="2071" y="1476526"/>
                </a:lnTo>
                <a:lnTo>
                  <a:pt x="1158" y="1535533"/>
                </a:lnTo>
                <a:lnTo>
                  <a:pt x="475" y="1591555"/>
                </a:lnTo>
                <a:lnTo>
                  <a:pt x="43" y="1644187"/>
                </a:lnTo>
                <a:lnTo>
                  <a:pt x="0" y="1737660"/>
                </a:lnTo>
                <a:lnTo>
                  <a:pt x="425" y="1777690"/>
                </a:lnTo>
                <a:lnTo>
                  <a:pt x="4594" y="1880011"/>
                </a:lnTo>
                <a:lnTo>
                  <a:pt x="10803" y="1941474"/>
                </a:lnTo>
                <a:lnTo>
                  <a:pt x="19674" y="1997619"/>
                </a:lnTo>
                <a:lnTo>
                  <a:pt x="31086" y="2048967"/>
                </a:lnTo>
                <a:lnTo>
                  <a:pt x="44915" y="2096038"/>
                </a:lnTo>
                <a:lnTo>
                  <a:pt x="61037" y="2139354"/>
                </a:lnTo>
                <a:lnTo>
                  <a:pt x="79329" y="2179436"/>
                </a:lnTo>
                <a:lnTo>
                  <a:pt x="99668" y="2216806"/>
                </a:lnTo>
                <a:lnTo>
                  <a:pt x="121930" y="2251983"/>
                </a:lnTo>
                <a:lnTo>
                  <a:pt x="145993" y="2285490"/>
                </a:lnTo>
                <a:lnTo>
                  <a:pt x="171732" y="2317847"/>
                </a:lnTo>
                <a:lnTo>
                  <a:pt x="199025" y="2349576"/>
                </a:lnTo>
                <a:lnTo>
                  <a:pt x="241774" y="2392384"/>
                </a:lnTo>
                <a:lnTo>
                  <a:pt x="285098" y="2425872"/>
                </a:lnTo>
                <a:lnTo>
                  <a:pt x="328953" y="2451153"/>
                </a:lnTo>
                <a:lnTo>
                  <a:pt x="373297" y="2469342"/>
                </a:lnTo>
                <a:lnTo>
                  <a:pt x="418085" y="2481553"/>
                </a:lnTo>
                <a:lnTo>
                  <a:pt x="463274" y="2488899"/>
                </a:lnTo>
                <a:lnTo>
                  <a:pt x="508821" y="2492494"/>
                </a:lnTo>
                <a:lnTo>
                  <a:pt x="554682" y="2493453"/>
                </a:lnTo>
                <a:lnTo>
                  <a:pt x="647173" y="2491917"/>
                </a:lnTo>
                <a:lnTo>
                  <a:pt x="693716" y="2491651"/>
                </a:lnTo>
                <a:lnTo>
                  <a:pt x="746358" y="2490215"/>
                </a:lnTo>
                <a:lnTo>
                  <a:pt x="798385" y="2485438"/>
                </a:lnTo>
                <a:lnTo>
                  <a:pt x="850005" y="2478148"/>
                </a:lnTo>
                <a:lnTo>
                  <a:pt x="901426" y="2469174"/>
                </a:lnTo>
                <a:lnTo>
                  <a:pt x="1004499" y="2449494"/>
                </a:lnTo>
                <a:lnTo>
                  <a:pt x="1056567" y="2440444"/>
                </a:lnTo>
                <a:lnTo>
                  <a:pt x="1118349" y="2435090"/>
                </a:lnTo>
                <a:lnTo>
                  <a:pt x="1228482" y="2429983"/>
                </a:lnTo>
                <a:lnTo>
                  <a:pt x="2067081" y="2412572"/>
                </a:lnTo>
                <a:lnTo>
                  <a:pt x="2514973" y="2410176"/>
                </a:lnTo>
                <a:lnTo>
                  <a:pt x="2546984" y="2409982"/>
                </a:lnTo>
                <a:lnTo>
                  <a:pt x="2599742" y="2408659"/>
                </a:lnTo>
                <a:lnTo>
                  <a:pt x="2653534" y="2406442"/>
                </a:lnTo>
                <a:lnTo>
                  <a:pt x="2708121" y="2403451"/>
                </a:lnTo>
                <a:lnTo>
                  <a:pt x="2818714" y="2395616"/>
                </a:lnTo>
                <a:lnTo>
                  <a:pt x="3244686" y="2356910"/>
                </a:lnTo>
                <a:lnTo>
                  <a:pt x="3292114" y="2353192"/>
                </a:lnTo>
                <a:lnTo>
                  <a:pt x="3337445" y="2350117"/>
                </a:lnTo>
                <a:lnTo>
                  <a:pt x="3380440" y="2347803"/>
                </a:lnTo>
                <a:lnTo>
                  <a:pt x="3420857" y="2346369"/>
                </a:lnTo>
                <a:lnTo>
                  <a:pt x="3458455" y="2345931"/>
                </a:lnTo>
                <a:lnTo>
                  <a:pt x="3479031" y="2342700"/>
                </a:lnTo>
                <a:lnTo>
                  <a:pt x="3515219" y="2317607"/>
                </a:lnTo>
                <a:lnTo>
                  <a:pt x="3545275" y="2270151"/>
                </a:lnTo>
                <a:lnTo>
                  <a:pt x="3569778" y="2203307"/>
                </a:lnTo>
                <a:lnTo>
                  <a:pt x="3580131" y="2163544"/>
                </a:lnTo>
                <a:lnTo>
                  <a:pt x="3589313" y="2120050"/>
                </a:lnTo>
                <a:lnTo>
                  <a:pt x="3597398" y="2073197"/>
                </a:lnTo>
                <a:lnTo>
                  <a:pt x="3604460" y="2023357"/>
                </a:lnTo>
                <a:lnTo>
                  <a:pt x="3610570" y="1970901"/>
                </a:lnTo>
                <a:lnTo>
                  <a:pt x="3615801" y="1916201"/>
                </a:lnTo>
                <a:lnTo>
                  <a:pt x="3620226" y="1859630"/>
                </a:lnTo>
                <a:lnTo>
                  <a:pt x="3623918" y="1801560"/>
                </a:lnTo>
                <a:lnTo>
                  <a:pt x="3626949" y="1742362"/>
                </a:lnTo>
                <a:lnTo>
                  <a:pt x="3629393" y="1682408"/>
                </a:lnTo>
                <a:lnTo>
                  <a:pt x="3631321" y="1622070"/>
                </a:lnTo>
                <a:lnTo>
                  <a:pt x="3632807" y="1561720"/>
                </a:lnTo>
                <a:lnTo>
                  <a:pt x="3633924" y="1501730"/>
                </a:lnTo>
                <a:lnTo>
                  <a:pt x="3634744" y="1442472"/>
                </a:lnTo>
                <a:lnTo>
                  <a:pt x="3635339" y="1384318"/>
                </a:lnTo>
                <a:lnTo>
                  <a:pt x="3635783" y="1327640"/>
                </a:lnTo>
                <a:lnTo>
                  <a:pt x="3636520" y="1218759"/>
                </a:lnTo>
                <a:lnTo>
                  <a:pt x="3636934" y="1170179"/>
                </a:lnTo>
                <a:lnTo>
                  <a:pt x="3637500" y="1123123"/>
                </a:lnTo>
                <a:lnTo>
                  <a:pt x="3638278" y="1079402"/>
                </a:lnTo>
                <a:lnTo>
                  <a:pt x="3639341" y="1039388"/>
                </a:lnTo>
                <a:lnTo>
                  <a:pt x="3642613" y="971971"/>
                </a:lnTo>
                <a:lnTo>
                  <a:pt x="3649542" y="900295"/>
                </a:lnTo>
                <a:lnTo>
                  <a:pt x="3653672" y="852778"/>
                </a:lnTo>
                <a:lnTo>
                  <a:pt x="3657233" y="803226"/>
                </a:lnTo>
                <a:lnTo>
                  <a:pt x="3660100" y="752102"/>
                </a:lnTo>
                <a:lnTo>
                  <a:pt x="3662146" y="699873"/>
                </a:lnTo>
                <a:lnTo>
                  <a:pt x="3663246" y="647002"/>
                </a:lnTo>
                <a:lnTo>
                  <a:pt x="3663275" y="593954"/>
                </a:lnTo>
                <a:lnTo>
                  <a:pt x="3662108" y="541193"/>
                </a:lnTo>
                <a:lnTo>
                  <a:pt x="3659619" y="489185"/>
                </a:lnTo>
                <a:lnTo>
                  <a:pt x="3655682" y="438393"/>
                </a:lnTo>
                <a:lnTo>
                  <a:pt x="3650173" y="389283"/>
                </a:lnTo>
                <a:lnTo>
                  <a:pt x="3642966" y="342319"/>
                </a:lnTo>
                <a:lnTo>
                  <a:pt x="3633936" y="297965"/>
                </a:lnTo>
                <a:lnTo>
                  <a:pt x="3622956" y="256686"/>
                </a:lnTo>
                <a:lnTo>
                  <a:pt x="3609887" y="218922"/>
                </a:lnTo>
                <a:lnTo>
                  <a:pt x="3579455" y="182414"/>
                </a:lnTo>
                <a:lnTo>
                  <a:pt x="3521604" y="150046"/>
                </a:lnTo>
                <a:lnTo>
                  <a:pt x="3483789" y="135350"/>
                </a:lnTo>
                <a:lnTo>
                  <a:pt x="3440788" y="121606"/>
                </a:lnTo>
                <a:lnTo>
                  <a:pt x="3393154" y="108785"/>
                </a:lnTo>
                <a:lnTo>
                  <a:pt x="3349894" y="98806"/>
                </a:lnTo>
                <a:lnTo>
                  <a:pt x="199762" y="98806"/>
                </a:lnTo>
                <a:lnTo>
                  <a:pt x="163007" y="97534"/>
                </a:lnTo>
                <a:close/>
              </a:path>
              <a:path w="3663315" h="2493645">
                <a:moveTo>
                  <a:pt x="2514973" y="2410176"/>
                </a:moveTo>
                <a:lnTo>
                  <a:pt x="2453687" y="2410176"/>
                </a:lnTo>
                <a:lnTo>
                  <a:pt x="2495503" y="2410294"/>
                </a:lnTo>
                <a:lnTo>
                  <a:pt x="2514973" y="2410176"/>
                </a:lnTo>
                <a:close/>
              </a:path>
              <a:path w="3663315" h="2493645">
                <a:moveTo>
                  <a:pt x="2305054" y="0"/>
                </a:moveTo>
                <a:lnTo>
                  <a:pt x="2286538" y="86"/>
                </a:lnTo>
                <a:lnTo>
                  <a:pt x="2227488" y="1797"/>
                </a:lnTo>
                <a:lnTo>
                  <a:pt x="1186074" y="49231"/>
                </a:lnTo>
                <a:lnTo>
                  <a:pt x="1082255" y="53940"/>
                </a:lnTo>
                <a:lnTo>
                  <a:pt x="459563" y="92236"/>
                </a:lnTo>
                <a:lnTo>
                  <a:pt x="355691" y="96279"/>
                </a:lnTo>
                <a:lnTo>
                  <a:pt x="251757" y="98507"/>
                </a:lnTo>
                <a:lnTo>
                  <a:pt x="199762" y="98806"/>
                </a:lnTo>
                <a:lnTo>
                  <a:pt x="3349894" y="98806"/>
                </a:lnTo>
                <a:lnTo>
                  <a:pt x="3286208" y="85791"/>
                </a:lnTo>
                <a:lnTo>
                  <a:pt x="3228006" y="75559"/>
                </a:lnTo>
                <a:lnTo>
                  <a:pt x="3167389" y="66130"/>
                </a:lnTo>
                <a:lnTo>
                  <a:pt x="3104914" y="57476"/>
                </a:lnTo>
                <a:lnTo>
                  <a:pt x="3041134" y="49566"/>
                </a:lnTo>
                <a:lnTo>
                  <a:pt x="2976604" y="42370"/>
                </a:lnTo>
                <a:lnTo>
                  <a:pt x="2847514" y="30003"/>
                </a:lnTo>
                <a:lnTo>
                  <a:pt x="2722080" y="20137"/>
                </a:lnTo>
                <a:lnTo>
                  <a:pt x="2550492" y="9507"/>
                </a:lnTo>
                <a:lnTo>
                  <a:pt x="2375916" y="1868"/>
                </a:lnTo>
                <a:lnTo>
                  <a:pt x="2305054" y="0"/>
                </a:lnTo>
                <a:close/>
              </a:path>
            </a:pathLst>
          </a:custGeom>
          <a:solidFill>
            <a:srgbClr val="D6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082800" y="403225"/>
            <a:ext cx="317286" cy="193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35000" y="708025"/>
            <a:ext cx="3200400" cy="203132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5400" b="1" dirty="0">
                <a:solidFill>
                  <a:schemeClr val="bg1"/>
                </a:solidFill>
              </a:rPr>
              <a:t>كلمة طيبة </a:t>
            </a:r>
          </a:p>
          <a:p>
            <a:pPr algn="ctr"/>
            <a:r>
              <a:rPr lang="ar-SA" sz="3600" b="1" dirty="0">
                <a:solidFill>
                  <a:schemeClr val="bg1"/>
                </a:solidFill>
              </a:rPr>
              <a:t>يقولها عني أصدقائي ...</a:t>
            </a:r>
            <a:endParaRPr lang="he-IL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5832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0360" y="367172"/>
            <a:ext cx="3663315" cy="2493645"/>
          </a:xfrm>
          <a:custGeom>
            <a:avLst/>
            <a:gdLst/>
            <a:ahLst/>
            <a:cxnLst/>
            <a:rect l="l" t="t" r="r" b="b"/>
            <a:pathLst>
              <a:path w="3663315" h="2493645">
                <a:moveTo>
                  <a:pt x="163007" y="97534"/>
                </a:moveTo>
                <a:lnTo>
                  <a:pt x="93567" y="114906"/>
                </a:lnTo>
                <a:lnTo>
                  <a:pt x="65958" y="151577"/>
                </a:lnTo>
                <a:lnTo>
                  <a:pt x="46470" y="218948"/>
                </a:lnTo>
                <a:lnTo>
                  <a:pt x="42741" y="265833"/>
                </a:lnTo>
                <a:lnTo>
                  <a:pt x="39392" y="327450"/>
                </a:lnTo>
                <a:lnTo>
                  <a:pt x="37514" y="366146"/>
                </a:lnTo>
                <a:lnTo>
                  <a:pt x="35523" y="409558"/>
                </a:lnTo>
                <a:lnTo>
                  <a:pt x="33438" y="457283"/>
                </a:lnTo>
                <a:lnTo>
                  <a:pt x="31278" y="508914"/>
                </a:lnTo>
                <a:lnTo>
                  <a:pt x="29060" y="564047"/>
                </a:lnTo>
                <a:lnTo>
                  <a:pt x="26802" y="622275"/>
                </a:lnTo>
                <a:lnTo>
                  <a:pt x="24522" y="683194"/>
                </a:lnTo>
                <a:lnTo>
                  <a:pt x="22240" y="746398"/>
                </a:lnTo>
                <a:lnTo>
                  <a:pt x="19971" y="811482"/>
                </a:lnTo>
                <a:lnTo>
                  <a:pt x="17736" y="878040"/>
                </a:lnTo>
                <a:lnTo>
                  <a:pt x="15551" y="945667"/>
                </a:lnTo>
                <a:lnTo>
                  <a:pt x="13435" y="1013958"/>
                </a:lnTo>
                <a:lnTo>
                  <a:pt x="11406" y="1082507"/>
                </a:lnTo>
                <a:lnTo>
                  <a:pt x="9482" y="1150909"/>
                </a:lnTo>
                <a:lnTo>
                  <a:pt x="7646" y="1220198"/>
                </a:lnTo>
                <a:lnTo>
                  <a:pt x="6022" y="1285651"/>
                </a:lnTo>
                <a:lnTo>
                  <a:pt x="4522" y="1351179"/>
                </a:lnTo>
                <a:lnTo>
                  <a:pt x="3199" y="1414939"/>
                </a:lnTo>
                <a:lnTo>
                  <a:pt x="2071" y="1476526"/>
                </a:lnTo>
                <a:lnTo>
                  <a:pt x="1158" y="1535533"/>
                </a:lnTo>
                <a:lnTo>
                  <a:pt x="475" y="1591555"/>
                </a:lnTo>
                <a:lnTo>
                  <a:pt x="43" y="1644187"/>
                </a:lnTo>
                <a:lnTo>
                  <a:pt x="0" y="1737660"/>
                </a:lnTo>
                <a:lnTo>
                  <a:pt x="425" y="1777690"/>
                </a:lnTo>
                <a:lnTo>
                  <a:pt x="4594" y="1880011"/>
                </a:lnTo>
                <a:lnTo>
                  <a:pt x="10803" y="1941474"/>
                </a:lnTo>
                <a:lnTo>
                  <a:pt x="19674" y="1997619"/>
                </a:lnTo>
                <a:lnTo>
                  <a:pt x="31086" y="2048967"/>
                </a:lnTo>
                <a:lnTo>
                  <a:pt x="44915" y="2096038"/>
                </a:lnTo>
                <a:lnTo>
                  <a:pt x="61037" y="2139354"/>
                </a:lnTo>
                <a:lnTo>
                  <a:pt x="79329" y="2179436"/>
                </a:lnTo>
                <a:lnTo>
                  <a:pt x="99668" y="2216806"/>
                </a:lnTo>
                <a:lnTo>
                  <a:pt x="121930" y="2251983"/>
                </a:lnTo>
                <a:lnTo>
                  <a:pt x="145993" y="2285490"/>
                </a:lnTo>
                <a:lnTo>
                  <a:pt x="171732" y="2317847"/>
                </a:lnTo>
                <a:lnTo>
                  <a:pt x="199025" y="2349576"/>
                </a:lnTo>
                <a:lnTo>
                  <a:pt x="241774" y="2392384"/>
                </a:lnTo>
                <a:lnTo>
                  <a:pt x="285098" y="2425872"/>
                </a:lnTo>
                <a:lnTo>
                  <a:pt x="328953" y="2451153"/>
                </a:lnTo>
                <a:lnTo>
                  <a:pt x="373297" y="2469342"/>
                </a:lnTo>
                <a:lnTo>
                  <a:pt x="418085" y="2481553"/>
                </a:lnTo>
                <a:lnTo>
                  <a:pt x="463274" y="2488899"/>
                </a:lnTo>
                <a:lnTo>
                  <a:pt x="508821" y="2492494"/>
                </a:lnTo>
                <a:lnTo>
                  <a:pt x="554682" y="2493453"/>
                </a:lnTo>
                <a:lnTo>
                  <a:pt x="647173" y="2491917"/>
                </a:lnTo>
                <a:lnTo>
                  <a:pt x="693716" y="2491651"/>
                </a:lnTo>
                <a:lnTo>
                  <a:pt x="746358" y="2490215"/>
                </a:lnTo>
                <a:lnTo>
                  <a:pt x="798385" y="2485438"/>
                </a:lnTo>
                <a:lnTo>
                  <a:pt x="850005" y="2478148"/>
                </a:lnTo>
                <a:lnTo>
                  <a:pt x="901426" y="2469174"/>
                </a:lnTo>
                <a:lnTo>
                  <a:pt x="1004499" y="2449494"/>
                </a:lnTo>
                <a:lnTo>
                  <a:pt x="1056567" y="2440444"/>
                </a:lnTo>
                <a:lnTo>
                  <a:pt x="1118349" y="2435090"/>
                </a:lnTo>
                <a:lnTo>
                  <a:pt x="1228482" y="2429983"/>
                </a:lnTo>
                <a:lnTo>
                  <a:pt x="2067081" y="2412572"/>
                </a:lnTo>
                <a:lnTo>
                  <a:pt x="2514973" y="2410176"/>
                </a:lnTo>
                <a:lnTo>
                  <a:pt x="2546984" y="2409982"/>
                </a:lnTo>
                <a:lnTo>
                  <a:pt x="2599742" y="2408659"/>
                </a:lnTo>
                <a:lnTo>
                  <a:pt x="2653534" y="2406442"/>
                </a:lnTo>
                <a:lnTo>
                  <a:pt x="2708121" y="2403451"/>
                </a:lnTo>
                <a:lnTo>
                  <a:pt x="2818714" y="2395616"/>
                </a:lnTo>
                <a:lnTo>
                  <a:pt x="3244686" y="2356910"/>
                </a:lnTo>
                <a:lnTo>
                  <a:pt x="3292114" y="2353192"/>
                </a:lnTo>
                <a:lnTo>
                  <a:pt x="3337445" y="2350117"/>
                </a:lnTo>
                <a:lnTo>
                  <a:pt x="3380440" y="2347803"/>
                </a:lnTo>
                <a:lnTo>
                  <a:pt x="3420857" y="2346369"/>
                </a:lnTo>
                <a:lnTo>
                  <a:pt x="3458455" y="2345931"/>
                </a:lnTo>
                <a:lnTo>
                  <a:pt x="3479031" y="2342700"/>
                </a:lnTo>
                <a:lnTo>
                  <a:pt x="3515219" y="2317607"/>
                </a:lnTo>
                <a:lnTo>
                  <a:pt x="3545275" y="2270151"/>
                </a:lnTo>
                <a:lnTo>
                  <a:pt x="3569778" y="2203307"/>
                </a:lnTo>
                <a:lnTo>
                  <a:pt x="3580131" y="2163544"/>
                </a:lnTo>
                <a:lnTo>
                  <a:pt x="3589313" y="2120050"/>
                </a:lnTo>
                <a:lnTo>
                  <a:pt x="3597398" y="2073197"/>
                </a:lnTo>
                <a:lnTo>
                  <a:pt x="3604460" y="2023357"/>
                </a:lnTo>
                <a:lnTo>
                  <a:pt x="3610570" y="1970901"/>
                </a:lnTo>
                <a:lnTo>
                  <a:pt x="3615801" y="1916201"/>
                </a:lnTo>
                <a:lnTo>
                  <a:pt x="3620226" y="1859630"/>
                </a:lnTo>
                <a:lnTo>
                  <a:pt x="3623918" y="1801560"/>
                </a:lnTo>
                <a:lnTo>
                  <a:pt x="3626949" y="1742362"/>
                </a:lnTo>
                <a:lnTo>
                  <a:pt x="3629393" y="1682408"/>
                </a:lnTo>
                <a:lnTo>
                  <a:pt x="3631321" y="1622070"/>
                </a:lnTo>
                <a:lnTo>
                  <a:pt x="3632807" y="1561720"/>
                </a:lnTo>
                <a:lnTo>
                  <a:pt x="3633924" y="1501730"/>
                </a:lnTo>
                <a:lnTo>
                  <a:pt x="3634744" y="1442472"/>
                </a:lnTo>
                <a:lnTo>
                  <a:pt x="3635339" y="1384318"/>
                </a:lnTo>
                <a:lnTo>
                  <a:pt x="3635783" y="1327640"/>
                </a:lnTo>
                <a:lnTo>
                  <a:pt x="3636520" y="1218759"/>
                </a:lnTo>
                <a:lnTo>
                  <a:pt x="3636934" y="1170179"/>
                </a:lnTo>
                <a:lnTo>
                  <a:pt x="3637500" y="1123123"/>
                </a:lnTo>
                <a:lnTo>
                  <a:pt x="3638278" y="1079402"/>
                </a:lnTo>
                <a:lnTo>
                  <a:pt x="3639341" y="1039388"/>
                </a:lnTo>
                <a:lnTo>
                  <a:pt x="3642613" y="971971"/>
                </a:lnTo>
                <a:lnTo>
                  <a:pt x="3649542" y="900295"/>
                </a:lnTo>
                <a:lnTo>
                  <a:pt x="3653672" y="852778"/>
                </a:lnTo>
                <a:lnTo>
                  <a:pt x="3657233" y="803226"/>
                </a:lnTo>
                <a:lnTo>
                  <a:pt x="3660100" y="752102"/>
                </a:lnTo>
                <a:lnTo>
                  <a:pt x="3662146" y="699873"/>
                </a:lnTo>
                <a:lnTo>
                  <a:pt x="3663246" y="647002"/>
                </a:lnTo>
                <a:lnTo>
                  <a:pt x="3663275" y="593954"/>
                </a:lnTo>
                <a:lnTo>
                  <a:pt x="3662108" y="541193"/>
                </a:lnTo>
                <a:lnTo>
                  <a:pt x="3659619" y="489185"/>
                </a:lnTo>
                <a:lnTo>
                  <a:pt x="3655682" y="438393"/>
                </a:lnTo>
                <a:lnTo>
                  <a:pt x="3650173" y="389283"/>
                </a:lnTo>
                <a:lnTo>
                  <a:pt x="3642966" y="342319"/>
                </a:lnTo>
                <a:lnTo>
                  <a:pt x="3633936" y="297965"/>
                </a:lnTo>
                <a:lnTo>
                  <a:pt x="3622956" y="256686"/>
                </a:lnTo>
                <a:lnTo>
                  <a:pt x="3609887" y="218922"/>
                </a:lnTo>
                <a:lnTo>
                  <a:pt x="3579455" y="182414"/>
                </a:lnTo>
                <a:lnTo>
                  <a:pt x="3521604" y="150046"/>
                </a:lnTo>
                <a:lnTo>
                  <a:pt x="3483789" y="135350"/>
                </a:lnTo>
                <a:lnTo>
                  <a:pt x="3440788" y="121606"/>
                </a:lnTo>
                <a:lnTo>
                  <a:pt x="3393154" y="108785"/>
                </a:lnTo>
                <a:lnTo>
                  <a:pt x="3349894" y="98806"/>
                </a:lnTo>
                <a:lnTo>
                  <a:pt x="199762" y="98806"/>
                </a:lnTo>
                <a:lnTo>
                  <a:pt x="163007" y="97534"/>
                </a:lnTo>
                <a:close/>
              </a:path>
              <a:path w="3663315" h="2493645">
                <a:moveTo>
                  <a:pt x="2514973" y="2410176"/>
                </a:moveTo>
                <a:lnTo>
                  <a:pt x="2453687" y="2410176"/>
                </a:lnTo>
                <a:lnTo>
                  <a:pt x="2495503" y="2410294"/>
                </a:lnTo>
                <a:lnTo>
                  <a:pt x="2514973" y="2410176"/>
                </a:lnTo>
                <a:close/>
              </a:path>
              <a:path w="3663315" h="2493645">
                <a:moveTo>
                  <a:pt x="2305054" y="0"/>
                </a:moveTo>
                <a:lnTo>
                  <a:pt x="2286538" y="86"/>
                </a:lnTo>
                <a:lnTo>
                  <a:pt x="2227488" y="1797"/>
                </a:lnTo>
                <a:lnTo>
                  <a:pt x="1186074" y="49231"/>
                </a:lnTo>
                <a:lnTo>
                  <a:pt x="1082255" y="53940"/>
                </a:lnTo>
                <a:lnTo>
                  <a:pt x="459563" y="92236"/>
                </a:lnTo>
                <a:lnTo>
                  <a:pt x="355691" y="96279"/>
                </a:lnTo>
                <a:lnTo>
                  <a:pt x="251757" y="98507"/>
                </a:lnTo>
                <a:lnTo>
                  <a:pt x="199762" y="98806"/>
                </a:lnTo>
                <a:lnTo>
                  <a:pt x="3349894" y="98806"/>
                </a:lnTo>
                <a:lnTo>
                  <a:pt x="3286208" y="85791"/>
                </a:lnTo>
                <a:lnTo>
                  <a:pt x="3228006" y="75559"/>
                </a:lnTo>
                <a:lnTo>
                  <a:pt x="3167389" y="66130"/>
                </a:lnTo>
                <a:lnTo>
                  <a:pt x="3104914" y="57476"/>
                </a:lnTo>
                <a:lnTo>
                  <a:pt x="3041134" y="49566"/>
                </a:lnTo>
                <a:lnTo>
                  <a:pt x="2976604" y="42370"/>
                </a:lnTo>
                <a:lnTo>
                  <a:pt x="2847514" y="30003"/>
                </a:lnTo>
                <a:lnTo>
                  <a:pt x="2722080" y="20137"/>
                </a:lnTo>
                <a:lnTo>
                  <a:pt x="2550492" y="9507"/>
                </a:lnTo>
                <a:lnTo>
                  <a:pt x="2375916" y="1868"/>
                </a:lnTo>
                <a:lnTo>
                  <a:pt x="2305054" y="0"/>
                </a:lnTo>
                <a:close/>
              </a:path>
            </a:pathLst>
          </a:custGeom>
          <a:solidFill>
            <a:srgbClr val="D6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082800" y="403225"/>
            <a:ext cx="317286" cy="193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82600" y="708025"/>
            <a:ext cx="3429000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solidFill>
                  <a:schemeClr val="bg1"/>
                </a:solidFill>
              </a:rPr>
              <a:t>عندما أخلو  مع نفسي</a:t>
            </a:r>
          </a:p>
          <a:p>
            <a:pPr algn="ctr"/>
            <a:r>
              <a:rPr lang="ar-SA" sz="3600" b="1" dirty="0">
                <a:solidFill>
                  <a:schemeClr val="bg1"/>
                </a:solidFill>
              </a:rPr>
              <a:t>أرى أنني</a:t>
            </a:r>
          </a:p>
          <a:p>
            <a:pPr algn="ctr"/>
            <a:r>
              <a:rPr lang="ar-SA" sz="3600" b="1" dirty="0">
                <a:solidFill>
                  <a:schemeClr val="bg1"/>
                </a:solidFill>
              </a:rPr>
              <a:t> بهذه الفترة ...</a:t>
            </a:r>
            <a:endParaRPr lang="he-IL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7212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0360" y="367172"/>
            <a:ext cx="3663315" cy="2493645"/>
          </a:xfrm>
          <a:custGeom>
            <a:avLst/>
            <a:gdLst/>
            <a:ahLst/>
            <a:cxnLst/>
            <a:rect l="l" t="t" r="r" b="b"/>
            <a:pathLst>
              <a:path w="3663315" h="2493645">
                <a:moveTo>
                  <a:pt x="163007" y="97534"/>
                </a:moveTo>
                <a:lnTo>
                  <a:pt x="93567" y="114906"/>
                </a:lnTo>
                <a:lnTo>
                  <a:pt x="65958" y="151577"/>
                </a:lnTo>
                <a:lnTo>
                  <a:pt x="46470" y="218948"/>
                </a:lnTo>
                <a:lnTo>
                  <a:pt x="42741" y="265833"/>
                </a:lnTo>
                <a:lnTo>
                  <a:pt x="39392" y="327450"/>
                </a:lnTo>
                <a:lnTo>
                  <a:pt x="37514" y="366146"/>
                </a:lnTo>
                <a:lnTo>
                  <a:pt x="35523" y="409558"/>
                </a:lnTo>
                <a:lnTo>
                  <a:pt x="33438" y="457283"/>
                </a:lnTo>
                <a:lnTo>
                  <a:pt x="31278" y="508914"/>
                </a:lnTo>
                <a:lnTo>
                  <a:pt x="29060" y="564047"/>
                </a:lnTo>
                <a:lnTo>
                  <a:pt x="26802" y="622275"/>
                </a:lnTo>
                <a:lnTo>
                  <a:pt x="24522" y="683194"/>
                </a:lnTo>
                <a:lnTo>
                  <a:pt x="22240" y="746398"/>
                </a:lnTo>
                <a:lnTo>
                  <a:pt x="19971" y="811482"/>
                </a:lnTo>
                <a:lnTo>
                  <a:pt x="17736" y="878040"/>
                </a:lnTo>
                <a:lnTo>
                  <a:pt x="15551" y="945667"/>
                </a:lnTo>
                <a:lnTo>
                  <a:pt x="13435" y="1013958"/>
                </a:lnTo>
                <a:lnTo>
                  <a:pt x="11406" y="1082507"/>
                </a:lnTo>
                <a:lnTo>
                  <a:pt x="9482" y="1150909"/>
                </a:lnTo>
                <a:lnTo>
                  <a:pt x="7646" y="1220198"/>
                </a:lnTo>
                <a:lnTo>
                  <a:pt x="6022" y="1285651"/>
                </a:lnTo>
                <a:lnTo>
                  <a:pt x="4522" y="1351179"/>
                </a:lnTo>
                <a:lnTo>
                  <a:pt x="3199" y="1414939"/>
                </a:lnTo>
                <a:lnTo>
                  <a:pt x="2071" y="1476526"/>
                </a:lnTo>
                <a:lnTo>
                  <a:pt x="1158" y="1535533"/>
                </a:lnTo>
                <a:lnTo>
                  <a:pt x="475" y="1591555"/>
                </a:lnTo>
                <a:lnTo>
                  <a:pt x="43" y="1644187"/>
                </a:lnTo>
                <a:lnTo>
                  <a:pt x="0" y="1737660"/>
                </a:lnTo>
                <a:lnTo>
                  <a:pt x="425" y="1777690"/>
                </a:lnTo>
                <a:lnTo>
                  <a:pt x="4594" y="1880011"/>
                </a:lnTo>
                <a:lnTo>
                  <a:pt x="10803" y="1941474"/>
                </a:lnTo>
                <a:lnTo>
                  <a:pt x="19674" y="1997619"/>
                </a:lnTo>
                <a:lnTo>
                  <a:pt x="31086" y="2048967"/>
                </a:lnTo>
                <a:lnTo>
                  <a:pt x="44915" y="2096038"/>
                </a:lnTo>
                <a:lnTo>
                  <a:pt x="61037" y="2139354"/>
                </a:lnTo>
                <a:lnTo>
                  <a:pt x="79329" y="2179436"/>
                </a:lnTo>
                <a:lnTo>
                  <a:pt x="99668" y="2216806"/>
                </a:lnTo>
                <a:lnTo>
                  <a:pt x="121930" y="2251983"/>
                </a:lnTo>
                <a:lnTo>
                  <a:pt x="145993" y="2285490"/>
                </a:lnTo>
                <a:lnTo>
                  <a:pt x="171732" y="2317847"/>
                </a:lnTo>
                <a:lnTo>
                  <a:pt x="199025" y="2349576"/>
                </a:lnTo>
                <a:lnTo>
                  <a:pt x="241774" y="2392384"/>
                </a:lnTo>
                <a:lnTo>
                  <a:pt x="285098" y="2425872"/>
                </a:lnTo>
                <a:lnTo>
                  <a:pt x="328953" y="2451153"/>
                </a:lnTo>
                <a:lnTo>
                  <a:pt x="373297" y="2469342"/>
                </a:lnTo>
                <a:lnTo>
                  <a:pt x="418085" y="2481553"/>
                </a:lnTo>
                <a:lnTo>
                  <a:pt x="463274" y="2488899"/>
                </a:lnTo>
                <a:lnTo>
                  <a:pt x="508821" y="2492494"/>
                </a:lnTo>
                <a:lnTo>
                  <a:pt x="554682" y="2493453"/>
                </a:lnTo>
                <a:lnTo>
                  <a:pt x="647173" y="2491917"/>
                </a:lnTo>
                <a:lnTo>
                  <a:pt x="693716" y="2491651"/>
                </a:lnTo>
                <a:lnTo>
                  <a:pt x="746358" y="2490215"/>
                </a:lnTo>
                <a:lnTo>
                  <a:pt x="798385" y="2485438"/>
                </a:lnTo>
                <a:lnTo>
                  <a:pt x="850005" y="2478148"/>
                </a:lnTo>
                <a:lnTo>
                  <a:pt x="901426" y="2469174"/>
                </a:lnTo>
                <a:lnTo>
                  <a:pt x="1004499" y="2449494"/>
                </a:lnTo>
                <a:lnTo>
                  <a:pt x="1056567" y="2440444"/>
                </a:lnTo>
                <a:lnTo>
                  <a:pt x="1118349" y="2435090"/>
                </a:lnTo>
                <a:lnTo>
                  <a:pt x="1228482" y="2429983"/>
                </a:lnTo>
                <a:lnTo>
                  <a:pt x="2067081" y="2412572"/>
                </a:lnTo>
                <a:lnTo>
                  <a:pt x="2514973" y="2410176"/>
                </a:lnTo>
                <a:lnTo>
                  <a:pt x="2546984" y="2409982"/>
                </a:lnTo>
                <a:lnTo>
                  <a:pt x="2599742" y="2408659"/>
                </a:lnTo>
                <a:lnTo>
                  <a:pt x="2653534" y="2406442"/>
                </a:lnTo>
                <a:lnTo>
                  <a:pt x="2708121" y="2403451"/>
                </a:lnTo>
                <a:lnTo>
                  <a:pt x="2818714" y="2395616"/>
                </a:lnTo>
                <a:lnTo>
                  <a:pt x="3244686" y="2356910"/>
                </a:lnTo>
                <a:lnTo>
                  <a:pt x="3292114" y="2353192"/>
                </a:lnTo>
                <a:lnTo>
                  <a:pt x="3337445" y="2350117"/>
                </a:lnTo>
                <a:lnTo>
                  <a:pt x="3380440" y="2347803"/>
                </a:lnTo>
                <a:lnTo>
                  <a:pt x="3420857" y="2346369"/>
                </a:lnTo>
                <a:lnTo>
                  <a:pt x="3458455" y="2345931"/>
                </a:lnTo>
                <a:lnTo>
                  <a:pt x="3479031" y="2342700"/>
                </a:lnTo>
                <a:lnTo>
                  <a:pt x="3515219" y="2317607"/>
                </a:lnTo>
                <a:lnTo>
                  <a:pt x="3545275" y="2270151"/>
                </a:lnTo>
                <a:lnTo>
                  <a:pt x="3569778" y="2203307"/>
                </a:lnTo>
                <a:lnTo>
                  <a:pt x="3580131" y="2163544"/>
                </a:lnTo>
                <a:lnTo>
                  <a:pt x="3589313" y="2120050"/>
                </a:lnTo>
                <a:lnTo>
                  <a:pt x="3597398" y="2073197"/>
                </a:lnTo>
                <a:lnTo>
                  <a:pt x="3604460" y="2023357"/>
                </a:lnTo>
                <a:lnTo>
                  <a:pt x="3610570" y="1970901"/>
                </a:lnTo>
                <a:lnTo>
                  <a:pt x="3615801" y="1916201"/>
                </a:lnTo>
                <a:lnTo>
                  <a:pt x="3620226" y="1859630"/>
                </a:lnTo>
                <a:lnTo>
                  <a:pt x="3623918" y="1801560"/>
                </a:lnTo>
                <a:lnTo>
                  <a:pt x="3626949" y="1742362"/>
                </a:lnTo>
                <a:lnTo>
                  <a:pt x="3629393" y="1682408"/>
                </a:lnTo>
                <a:lnTo>
                  <a:pt x="3631321" y="1622070"/>
                </a:lnTo>
                <a:lnTo>
                  <a:pt x="3632807" y="1561720"/>
                </a:lnTo>
                <a:lnTo>
                  <a:pt x="3633924" y="1501730"/>
                </a:lnTo>
                <a:lnTo>
                  <a:pt x="3634744" y="1442472"/>
                </a:lnTo>
                <a:lnTo>
                  <a:pt x="3635339" y="1384318"/>
                </a:lnTo>
                <a:lnTo>
                  <a:pt x="3635783" y="1327640"/>
                </a:lnTo>
                <a:lnTo>
                  <a:pt x="3636520" y="1218759"/>
                </a:lnTo>
                <a:lnTo>
                  <a:pt x="3636934" y="1170179"/>
                </a:lnTo>
                <a:lnTo>
                  <a:pt x="3637500" y="1123123"/>
                </a:lnTo>
                <a:lnTo>
                  <a:pt x="3638278" y="1079402"/>
                </a:lnTo>
                <a:lnTo>
                  <a:pt x="3639341" y="1039388"/>
                </a:lnTo>
                <a:lnTo>
                  <a:pt x="3642613" y="971971"/>
                </a:lnTo>
                <a:lnTo>
                  <a:pt x="3649542" y="900295"/>
                </a:lnTo>
                <a:lnTo>
                  <a:pt x="3653672" y="852778"/>
                </a:lnTo>
                <a:lnTo>
                  <a:pt x="3657233" y="803226"/>
                </a:lnTo>
                <a:lnTo>
                  <a:pt x="3660100" y="752102"/>
                </a:lnTo>
                <a:lnTo>
                  <a:pt x="3662146" y="699873"/>
                </a:lnTo>
                <a:lnTo>
                  <a:pt x="3663246" y="647002"/>
                </a:lnTo>
                <a:lnTo>
                  <a:pt x="3663275" y="593954"/>
                </a:lnTo>
                <a:lnTo>
                  <a:pt x="3662108" y="541193"/>
                </a:lnTo>
                <a:lnTo>
                  <a:pt x="3659619" y="489185"/>
                </a:lnTo>
                <a:lnTo>
                  <a:pt x="3655682" y="438393"/>
                </a:lnTo>
                <a:lnTo>
                  <a:pt x="3650173" y="389283"/>
                </a:lnTo>
                <a:lnTo>
                  <a:pt x="3642966" y="342319"/>
                </a:lnTo>
                <a:lnTo>
                  <a:pt x="3633936" y="297965"/>
                </a:lnTo>
                <a:lnTo>
                  <a:pt x="3622956" y="256686"/>
                </a:lnTo>
                <a:lnTo>
                  <a:pt x="3609887" y="218922"/>
                </a:lnTo>
                <a:lnTo>
                  <a:pt x="3579455" y="182414"/>
                </a:lnTo>
                <a:lnTo>
                  <a:pt x="3521604" y="150046"/>
                </a:lnTo>
                <a:lnTo>
                  <a:pt x="3483789" y="135350"/>
                </a:lnTo>
                <a:lnTo>
                  <a:pt x="3440788" y="121606"/>
                </a:lnTo>
                <a:lnTo>
                  <a:pt x="3393154" y="108785"/>
                </a:lnTo>
                <a:lnTo>
                  <a:pt x="3349894" y="98806"/>
                </a:lnTo>
                <a:lnTo>
                  <a:pt x="199762" y="98806"/>
                </a:lnTo>
                <a:lnTo>
                  <a:pt x="163007" y="97534"/>
                </a:lnTo>
                <a:close/>
              </a:path>
              <a:path w="3663315" h="2493645">
                <a:moveTo>
                  <a:pt x="2514973" y="2410176"/>
                </a:moveTo>
                <a:lnTo>
                  <a:pt x="2453687" y="2410176"/>
                </a:lnTo>
                <a:lnTo>
                  <a:pt x="2495503" y="2410294"/>
                </a:lnTo>
                <a:lnTo>
                  <a:pt x="2514973" y="2410176"/>
                </a:lnTo>
                <a:close/>
              </a:path>
              <a:path w="3663315" h="2493645">
                <a:moveTo>
                  <a:pt x="2305054" y="0"/>
                </a:moveTo>
                <a:lnTo>
                  <a:pt x="2286538" y="86"/>
                </a:lnTo>
                <a:lnTo>
                  <a:pt x="2227488" y="1797"/>
                </a:lnTo>
                <a:lnTo>
                  <a:pt x="1186074" y="49231"/>
                </a:lnTo>
                <a:lnTo>
                  <a:pt x="1082255" y="53940"/>
                </a:lnTo>
                <a:lnTo>
                  <a:pt x="459563" y="92236"/>
                </a:lnTo>
                <a:lnTo>
                  <a:pt x="355691" y="96279"/>
                </a:lnTo>
                <a:lnTo>
                  <a:pt x="251757" y="98507"/>
                </a:lnTo>
                <a:lnTo>
                  <a:pt x="199762" y="98806"/>
                </a:lnTo>
                <a:lnTo>
                  <a:pt x="3349894" y="98806"/>
                </a:lnTo>
                <a:lnTo>
                  <a:pt x="3286208" y="85791"/>
                </a:lnTo>
                <a:lnTo>
                  <a:pt x="3228006" y="75559"/>
                </a:lnTo>
                <a:lnTo>
                  <a:pt x="3167389" y="66130"/>
                </a:lnTo>
                <a:lnTo>
                  <a:pt x="3104914" y="57476"/>
                </a:lnTo>
                <a:lnTo>
                  <a:pt x="3041134" y="49566"/>
                </a:lnTo>
                <a:lnTo>
                  <a:pt x="2976604" y="42370"/>
                </a:lnTo>
                <a:lnTo>
                  <a:pt x="2847514" y="30003"/>
                </a:lnTo>
                <a:lnTo>
                  <a:pt x="2722080" y="20137"/>
                </a:lnTo>
                <a:lnTo>
                  <a:pt x="2550492" y="9507"/>
                </a:lnTo>
                <a:lnTo>
                  <a:pt x="2375916" y="1868"/>
                </a:lnTo>
                <a:lnTo>
                  <a:pt x="2305054" y="0"/>
                </a:lnTo>
                <a:close/>
              </a:path>
            </a:pathLst>
          </a:custGeom>
          <a:solidFill>
            <a:srgbClr val="D6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082800" y="403225"/>
            <a:ext cx="317286" cy="193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82600" y="631825"/>
            <a:ext cx="3429000" cy="227754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5400" b="1" dirty="0">
                <a:solidFill>
                  <a:schemeClr val="bg1"/>
                </a:solidFill>
              </a:rPr>
              <a:t>لحظة جميلة </a:t>
            </a:r>
          </a:p>
          <a:p>
            <a:pPr algn="ctr"/>
            <a:r>
              <a:rPr lang="ar-SA" sz="4400" b="1" dirty="0">
                <a:solidFill>
                  <a:schemeClr val="bg1"/>
                </a:solidFill>
              </a:rPr>
              <a:t>أتمتع عندما أتذكرها...</a:t>
            </a:r>
            <a:endParaRPr lang="he-IL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7506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0360" y="367172"/>
            <a:ext cx="3663315" cy="2493645"/>
          </a:xfrm>
          <a:custGeom>
            <a:avLst/>
            <a:gdLst/>
            <a:ahLst/>
            <a:cxnLst/>
            <a:rect l="l" t="t" r="r" b="b"/>
            <a:pathLst>
              <a:path w="3663315" h="2493645">
                <a:moveTo>
                  <a:pt x="163007" y="97534"/>
                </a:moveTo>
                <a:lnTo>
                  <a:pt x="93567" y="114906"/>
                </a:lnTo>
                <a:lnTo>
                  <a:pt x="65958" y="151577"/>
                </a:lnTo>
                <a:lnTo>
                  <a:pt x="46470" y="218948"/>
                </a:lnTo>
                <a:lnTo>
                  <a:pt x="42741" y="265833"/>
                </a:lnTo>
                <a:lnTo>
                  <a:pt x="39392" y="327450"/>
                </a:lnTo>
                <a:lnTo>
                  <a:pt x="37514" y="366146"/>
                </a:lnTo>
                <a:lnTo>
                  <a:pt x="35523" y="409558"/>
                </a:lnTo>
                <a:lnTo>
                  <a:pt x="33438" y="457283"/>
                </a:lnTo>
                <a:lnTo>
                  <a:pt x="31278" y="508914"/>
                </a:lnTo>
                <a:lnTo>
                  <a:pt x="29060" y="564047"/>
                </a:lnTo>
                <a:lnTo>
                  <a:pt x="26802" y="622275"/>
                </a:lnTo>
                <a:lnTo>
                  <a:pt x="24522" y="683194"/>
                </a:lnTo>
                <a:lnTo>
                  <a:pt x="22240" y="746398"/>
                </a:lnTo>
                <a:lnTo>
                  <a:pt x="19971" y="811482"/>
                </a:lnTo>
                <a:lnTo>
                  <a:pt x="17736" y="878040"/>
                </a:lnTo>
                <a:lnTo>
                  <a:pt x="15551" y="945667"/>
                </a:lnTo>
                <a:lnTo>
                  <a:pt x="13435" y="1013958"/>
                </a:lnTo>
                <a:lnTo>
                  <a:pt x="11406" y="1082507"/>
                </a:lnTo>
                <a:lnTo>
                  <a:pt x="9482" y="1150909"/>
                </a:lnTo>
                <a:lnTo>
                  <a:pt x="7646" y="1220198"/>
                </a:lnTo>
                <a:lnTo>
                  <a:pt x="6022" y="1285651"/>
                </a:lnTo>
                <a:lnTo>
                  <a:pt x="4522" y="1351179"/>
                </a:lnTo>
                <a:lnTo>
                  <a:pt x="3199" y="1414939"/>
                </a:lnTo>
                <a:lnTo>
                  <a:pt x="2071" y="1476526"/>
                </a:lnTo>
                <a:lnTo>
                  <a:pt x="1158" y="1535533"/>
                </a:lnTo>
                <a:lnTo>
                  <a:pt x="475" y="1591555"/>
                </a:lnTo>
                <a:lnTo>
                  <a:pt x="43" y="1644187"/>
                </a:lnTo>
                <a:lnTo>
                  <a:pt x="0" y="1737660"/>
                </a:lnTo>
                <a:lnTo>
                  <a:pt x="425" y="1777690"/>
                </a:lnTo>
                <a:lnTo>
                  <a:pt x="4594" y="1880011"/>
                </a:lnTo>
                <a:lnTo>
                  <a:pt x="10803" y="1941474"/>
                </a:lnTo>
                <a:lnTo>
                  <a:pt x="19674" y="1997619"/>
                </a:lnTo>
                <a:lnTo>
                  <a:pt x="31086" y="2048967"/>
                </a:lnTo>
                <a:lnTo>
                  <a:pt x="44915" y="2096038"/>
                </a:lnTo>
                <a:lnTo>
                  <a:pt x="61037" y="2139354"/>
                </a:lnTo>
                <a:lnTo>
                  <a:pt x="79329" y="2179436"/>
                </a:lnTo>
                <a:lnTo>
                  <a:pt x="99668" y="2216806"/>
                </a:lnTo>
                <a:lnTo>
                  <a:pt x="121930" y="2251983"/>
                </a:lnTo>
                <a:lnTo>
                  <a:pt x="145993" y="2285490"/>
                </a:lnTo>
                <a:lnTo>
                  <a:pt x="171732" y="2317847"/>
                </a:lnTo>
                <a:lnTo>
                  <a:pt x="199025" y="2349576"/>
                </a:lnTo>
                <a:lnTo>
                  <a:pt x="241774" y="2392384"/>
                </a:lnTo>
                <a:lnTo>
                  <a:pt x="285098" y="2425872"/>
                </a:lnTo>
                <a:lnTo>
                  <a:pt x="328953" y="2451153"/>
                </a:lnTo>
                <a:lnTo>
                  <a:pt x="373297" y="2469342"/>
                </a:lnTo>
                <a:lnTo>
                  <a:pt x="418085" y="2481553"/>
                </a:lnTo>
                <a:lnTo>
                  <a:pt x="463274" y="2488899"/>
                </a:lnTo>
                <a:lnTo>
                  <a:pt x="508821" y="2492494"/>
                </a:lnTo>
                <a:lnTo>
                  <a:pt x="554682" y="2493453"/>
                </a:lnTo>
                <a:lnTo>
                  <a:pt x="647173" y="2491917"/>
                </a:lnTo>
                <a:lnTo>
                  <a:pt x="693716" y="2491651"/>
                </a:lnTo>
                <a:lnTo>
                  <a:pt x="746358" y="2490215"/>
                </a:lnTo>
                <a:lnTo>
                  <a:pt x="798385" y="2485438"/>
                </a:lnTo>
                <a:lnTo>
                  <a:pt x="850005" y="2478148"/>
                </a:lnTo>
                <a:lnTo>
                  <a:pt x="901426" y="2469174"/>
                </a:lnTo>
                <a:lnTo>
                  <a:pt x="1004499" y="2449494"/>
                </a:lnTo>
                <a:lnTo>
                  <a:pt x="1056567" y="2440444"/>
                </a:lnTo>
                <a:lnTo>
                  <a:pt x="1118349" y="2435090"/>
                </a:lnTo>
                <a:lnTo>
                  <a:pt x="1228482" y="2429983"/>
                </a:lnTo>
                <a:lnTo>
                  <a:pt x="2067081" y="2412572"/>
                </a:lnTo>
                <a:lnTo>
                  <a:pt x="2514973" y="2410176"/>
                </a:lnTo>
                <a:lnTo>
                  <a:pt x="2546984" y="2409982"/>
                </a:lnTo>
                <a:lnTo>
                  <a:pt x="2599742" y="2408659"/>
                </a:lnTo>
                <a:lnTo>
                  <a:pt x="2653534" y="2406442"/>
                </a:lnTo>
                <a:lnTo>
                  <a:pt x="2708121" y="2403451"/>
                </a:lnTo>
                <a:lnTo>
                  <a:pt x="2818714" y="2395616"/>
                </a:lnTo>
                <a:lnTo>
                  <a:pt x="3244686" y="2356910"/>
                </a:lnTo>
                <a:lnTo>
                  <a:pt x="3292114" y="2353192"/>
                </a:lnTo>
                <a:lnTo>
                  <a:pt x="3337445" y="2350117"/>
                </a:lnTo>
                <a:lnTo>
                  <a:pt x="3380440" y="2347803"/>
                </a:lnTo>
                <a:lnTo>
                  <a:pt x="3420857" y="2346369"/>
                </a:lnTo>
                <a:lnTo>
                  <a:pt x="3458455" y="2345931"/>
                </a:lnTo>
                <a:lnTo>
                  <a:pt x="3479031" y="2342700"/>
                </a:lnTo>
                <a:lnTo>
                  <a:pt x="3515219" y="2317607"/>
                </a:lnTo>
                <a:lnTo>
                  <a:pt x="3545275" y="2270151"/>
                </a:lnTo>
                <a:lnTo>
                  <a:pt x="3569778" y="2203307"/>
                </a:lnTo>
                <a:lnTo>
                  <a:pt x="3580131" y="2163544"/>
                </a:lnTo>
                <a:lnTo>
                  <a:pt x="3589313" y="2120050"/>
                </a:lnTo>
                <a:lnTo>
                  <a:pt x="3597398" y="2073197"/>
                </a:lnTo>
                <a:lnTo>
                  <a:pt x="3604460" y="2023357"/>
                </a:lnTo>
                <a:lnTo>
                  <a:pt x="3610570" y="1970901"/>
                </a:lnTo>
                <a:lnTo>
                  <a:pt x="3615801" y="1916201"/>
                </a:lnTo>
                <a:lnTo>
                  <a:pt x="3620226" y="1859630"/>
                </a:lnTo>
                <a:lnTo>
                  <a:pt x="3623918" y="1801560"/>
                </a:lnTo>
                <a:lnTo>
                  <a:pt x="3626949" y="1742362"/>
                </a:lnTo>
                <a:lnTo>
                  <a:pt x="3629393" y="1682408"/>
                </a:lnTo>
                <a:lnTo>
                  <a:pt x="3631321" y="1622070"/>
                </a:lnTo>
                <a:lnTo>
                  <a:pt x="3632807" y="1561720"/>
                </a:lnTo>
                <a:lnTo>
                  <a:pt x="3633924" y="1501730"/>
                </a:lnTo>
                <a:lnTo>
                  <a:pt x="3634744" y="1442472"/>
                </a:lnTo>
                <a:lnTo>
                  <a:pt x="3635339" y="1384318"/>
                </a:lnTo>
                <a:lnTo>
                  <a:pt x="3635783" y="1327640"/>
                </a:lnTo>
                <a:lnTo>
                  <a:pt x="3636520" y="1218759"/>
                </a:lnTo>
                <a:lnTo>
                  <a:pt x="3636934" y="1170179"/>
                </a:lnTo>
                <a:lnTo>
                  <a:pt x="3637500" y="1123123"/>
                </a:lnTo>
                <a:lnTo>
                  <a:pt x="3638278" y="1079402"/>
                </a:lnTo>
                <a:lnTo>
                  <a:pt x="3639341" y="1039388"/>
                </a:lnTo>
                <a:lnTo>
                  <a:pt x="3642613" y="971971"/>
                </a:lnTo>
                <a:lnTo>
                  <a:pt x="3649542" y="900295"/>
                </a:lnTo>
                <a:lnTo>
                  <a:pt x="3653672" y="852778"/>
                </a:lnTo>
                <a:lnTo>
                  <a:pt x="3657233" y="803226"/>
                </a:lnTo>
                <a:lnTo>
                  <a:pt x="3660100" y="752102"/>
                </a:lnTo>
                <a:lnTo>
                  <a:pt x="3662146" y="699873"/>
                </a:lnTo>
                <a:lnTo>
                  <a:pt x="3663246" y="647002"/>
                </a:lnTo>
                <a:lnTo>
                  <a:pt x="3663275" y="593954"/>
                </a:lnTo>
                <a:lnTo>
                  <a:pt x="3662108" y="541193"/>
                </a:lnTo>
                <a:lnTo>
                  <a:pt x="3659619" y="489185"/>
                </a:lnTo>
                <a:lnTo>
                  <a:pt x="3655682" y="438393"/>
                </a:lnTo>
                <a:lnTo>
                  <a:pt x="3650173" y="389283"/>
                </a:lnTo>
                <a:lnTo>
                  <a:pt x="3642966" y="342319"/>
                </a:lnTo>
                <a:lnTo>
                  <a:pt x="3633936" y="297965"/>
                </a:lnTo>
                <a:lnTo>
                  <a:pt x="3622956" y="256686"/>
                </a:lnTo>
                <a:lnTo>
                  <a:pt x="3609887" y="218922"/>
                </a:lnTo>
                <a:lnTo>
                  <a:pt x="3579455" y="182414"/>
                </a:lnTo>
                <a:lnTo>
                  <a:pt x="3521604" y="150046"/>
                </a:lnTo>
                <a:lnTo>
                  <a:pt x="3483789" y="135350"/>
                </a:lnTo>
                <a:lnTo>
                  <a:pt x="3440788" y="121606"/>
                </a:lnTo>
                <a:lnTo>
                  <a:pt x="3393154" y="108785"/>
                </a:lnTo>
                <a:lnTo>
                  <a:pt x="3349894" y="98806"/>
                </a:lnTo>
                <a:lnTo>
                  <a:pt x="199762" y="98806"/>
                </a:lnTo>
                <a:lnTo>
                  <a:pt x="163007" y="97534"/>
                </a:lnTo>
                <a:close/>
              </a:path>
              <a:path w="3663315" h="2493645">
                <a:moveTo>
                  <a:pt x="2514973" y="2410176"/>
                </a:moveTo>
                <a:lnTo>
                  <a:pt x="2453687" y="2410176"/>
                </a:lnTo>
                <a:lnTo>
                  <a:pt x="2495503" y="2410294"/>
                </a:lnTo>
                <a:lnTo>
                  <a:pt x="2514973" y="2410176"/>
                </a:lnTo>
                <a:close/>
              </a:path>
              <a:path w="3663315" h="2493645">
                <a:moveTo>
                  <a:pt x="2305054" y="0"/>
                </a:moveTo>
                <a:lnTo>
                  <a:pt x="2286538" y="86"/>
                </a:lnTo>
                <a:lnTo>
                  <a:pt x="2227488" y="1797"/>
                </a:lnTo>
                <a:lnTo>
                  <a:pt x="1186074" y="49231"/>
                </a:lnTo>
                <a:lnTo>
                  <a:pt x="1082255" y="53940"/>
                </a:lnTo>
                <a:lnTo>
                  <a:pt x="459563" y="92236"/>
                </a:lnTo>
                <a:lnTo>
                  <a:pt x="355691" y="96279"/>
                </a:lnTo>
                <a:lnTo>
                  <a:pt x="251757" y="98507"/>
                </a:lnTo>
                <a:lnTo>
                  <a:pt x="199762" y="98806"/>
                </a:lnTo>
                <a:lnTo>
                  <a:pt x="3349894" y="98806"/>
                </a:lnTo>
                <a:lnTo>
                  <a:pt x="3286208" y="85791"/>
                </a:lnTo>
                <a:lnTo>
                  <a:pt x="3228006" y="75559"/>
                </a:lnTo>
                <a:lnTo>
                  <a:pt x="3167389" y="66130"/>
                </a:lnTo>
                <a:lnTo>
                  <a:pt x="3104914" y="57476"/>
                </a:lnTo>
                <a:lnTo>
                  <a:pt x="3041134" y="49566"/>
                </a:lnTo>
                <a:lnTo>
                  <a:pt x="2976604" y="42370"/>
                </a:lnTo>
                <a:lnTo>
                  <a:pt x="2847514" y="30003"/>
                </a:lnTo>
                <a:lnTo>
                  <a:pt x="2722080" y="20137"/>
                </a:lnTo>
                <a:lnTo>
                  <a:pt x="2550492" y="9507"/>
                </a:lnTo>
                <a:lnTo>
                  <a:pt x="2375916" y="1868"/>
                </a:lnTo>
                <a:lnTo>
                  <a:pt x="2305054" y="0"/>
                </a:lnTo>
                <a:close/>
              </a:path>
            </a:pathLst>
          </a:custGeom>
          <a:solidFill>
            <a:srgbClr val="D6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082800" y="403225"/>
            <a:ext cx="317286" cy="193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82600" y="403225"/>
            <a:ext cx="3429000" cy="243143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5400" b="1" dirty="0">
                <a:solidFill>
                  <a:schemeClr val="bg1"/>
                </a:solidFill>
              </a:rPr>
              <a:t>عندما تنتهي هذه الفترة</a:t>
            </a:r>
          </a:p>
          <a:p>
            <a:pPr algn="ctr"/>
            <a:r>
              <a:rPr lang="ar-SA" sz="4400" b="1" dirty="0">
                <a:solidFill>
                  <a:schemeClr val="bg1"/>
                </a:solidFill>
              </a:rPr>
              <a:t>أشعر....</a:t>
            </a:r>
            <a:endParaRPr lang="he-IL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08193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0360" y="367172"/>
            <a:ext cx="3663315" cy="2493645"/>
          </a:xfrm>
          <a:custGeom>
            <a:avLst/>
            <a:gdLst/>
            <a:ahLst/>
            <a:cxnLst/>
            <a:rect l="l" t="t" r="r" b="b"/>
            <a:pathLst>
              <a:path w="3663315" h="2493645">
                <a:moveTo>
                  <a:pt x="163007" y="97534"/>
                </a:moveTo>
                <a:lnTo>
                  <a:pt x="93567" y="114906"/>
                </a:lnTo>
                <a:lnTo>
                  <a:pt x="65958" y="151577"/>
                </a:lnTo>
                <a:lnTo>
                  <a:pt x="46470" y="218948"/>
                </a:lnTo>
                <a:lnTo>
                  <a:pt x="42741" y="265833"/>
                </a:lnTo>
                <a:lnTo>
                  <a:pt x="39392" y="327450"/>
                </a:lnTo>
                <a:lnTo>
                  <a:pt x="37514" y="366146"/>
                </a:lnTo>
                <a:lnTo>
                  <a:pt x="35523" y="409558"/>
                </a:lnTo>
                <a:lnTo>
                  <a:pt x="33438" y="457283"/>
                </a:lnTo>
                <a:lnTo>
                  <a:pt x="31278" y="508914"/>
                </a:lnTo>
                <a:lnTo>
                  <a:pt x="29060" y="564047"/>
                </a:lnTo>
                <a:lnTo>
                  <a:pt x="26802" y="622275"/>
                </a:lnTo>
                <a:lnTo>
                  <a:pt x="24522" y="683194"/>
                </a:lnTo>
                <a:lnTo>
                  <a:pt x="22240" y="746398"/>
                </a:lnTo>
                <a:lnTo>
                  <a:pt x="19971" y="811482"/>
                </a:lnTo>
                <a:lnTo>
                  <a:pt x="17736" y="878040"/>
                </a:lnTo>
                <a:lnTo>
                  <a:pt x="15551" y="945667"/>
                </a:lnTo>
                <a:lnTo>
                  <a:pt x="13435" y="1013958"/>
                </a:lnTo>
                <a:lnTo>
                  <a:pt x="11406" y="1082507"/>
                </a:lnTo>
                <a:lnTo>
                  <a:pt x="9482" y="1150909"/>
                </a:lnTo>
                <a:lnTo>
                  <a:pt x="7646" y="1220198"/>
                </a:lnTo>
                <a:lnTo>
                  <a:pt x="6022" y="1285651"/>
                </a:lnTo>
                <a:lnTo>
                  <a:pt x="4522" y="1351179"/>
                </a:lnTo>
                <a:lnTo>
                  <a:pt x="3199" y="1414939"/>
                </a:lnTo>
                <a:lnTo>
                  <a:pt x="2071" y="1476526"/>
                </a:lnTo>
                <a:lnTo>
                  <a:pt x="1158" y="1535533"/>
                </a:lnTo>
                <a:lnTo>
                  <a:pt x="475" y="1591555"/>
                </a:lnTo>
                <a:lnTo>
                  <a:pt x="43" y="1644187"/>
                </a:lnTo>
                <a:lnTo>
                  <a:pt x="0" y="1737660"/>
                </a:lnTo>
                <a:lnTo>
                  <a:pt x="425" y="1777690"/>
                </a:lnTo>
                <a:lnTo>
                  <a:pt x="4594" y="1880011"/>
                </a:lnTo>
                <a:lnTo>
                  <a:pt x="10803" y="1941474"/>
                </a:lnTo>
                <a:lnTo>
                  <a:pt x="19674" y="1997619"/>
                </a:lnTo>
                <a:lnTo>
                  <a:pt x="31086" y="2048967"/>
                </a:lnTo>
                <a:lnTo>
                  <a:pt x="44915" y="2096038"/>
                </a:lnTo>
                <a:lnTo>
                  <a:pt x="61037" y="2139354"/>
                </a:lnTo>
                <a:lnTo>
                  <a:pt x="79329" y="2179436"/>
                </a:lnTo>
                <a:lnTo>
                  <a:pt x="99668" y="2216806"/>
                </a:lnTo>
                <a:lnTo>
                  <a:pt x="121930" y="2251983"/>
                </a:lnTo>
                <a:lnTo>
                  <a:pt x="145993" y="2285490"/>
                </a:lnTo>
                <a:lnTo>
                  <a:pt x="171732" y="2317847"/>
                </a:lnTo>
                <a:lnTo>
                  <a:pt x="199025" y="2349576"/>
                </a:lnTo>
                <a:lnTo>
                  <a:pt x="241774" y="2392384"/>
                </a:lnTo>
                <a:lnTo>
                  <a:pt x="285098" y="2425872"/>
                </a:lnTo>
                <a:lnTo>
                  <a:pt x="328953" y="2451153"/>
                </a:lnTo>
                <a:lnTo>
                  <a:pt x="373297" y="2469342"/>
                </a:lnTo>
                <a:lnTo>
                  <a:pt x="418085" y="2481553"/>
                </a:lnTo>
                <a:lnTo>
                  <a:pt x="463274" y="2488899"/>
                </a:lnTo>
                <a:lnTo>
                  <a:pt x="508821" y="2492494"/>
                </a:lnTo>
                <a:lnTo>
                  <a:pt x="554682" y="2493453"/>
                </a:lnTo>
                <a:lnTo>
                  <a:pt x="647173" y="2491917"/>
                </a:lnTo>
                <a:lnTo>
                  <a:pt x="693716" y="2491651"/>
                </a:lnTo>
                <a:lnTo>
                  <a:pt x="746358" y="2490215"/>
                </a:lnTo>
                <a:lnTo>
                  <a:pt x="798385" y="2485438"/>
                </a:lnTo>
                <a:lnTo>
                  <a:pt x="850005" y="2478148"/>
                </a:lnTo>
                <a:lnTo>
                  <a:pt x="901426" y="2469174"/>
                </a:lnTo>
                <a:lnTo>
                  <a:pt x="1004499" y="2449494"/>
                </a:lnTo>
                <a:lnTo>
                  <a:pt x="1056567" y="2440444"/>
                </a:lnTo>
                <a:lnTo>
                  <a:pt x="1118349" y="2435090"/>
                </a:lnTo>
                <a:lnTo>
                  <a:pt x="1228482" y="2429983"/>
                </a:lnTo>
                <a:lnTo>
                  <a:pt x="2067081" y="2412572"/>
                </a:lnTo>
                <a:lnTo>
                  <a:pt x="2514973" y="2410176"/>
                </a:lnTo>
                <a:lnTo>
                  <a:pt x="2546984" y="2409982"/>
                </a:lnTo>
                <a:lnTo>
                  <a:pt x="2599742" y="2408659"/>
                </a:lnTo>
                <a:lnTo>
                  <a:pt x="2653534" y="2406442"/>
                </a:lnTo>
                <a:lnTo>
                  <a:pt x="2708121" y="2403451"/>
                </a:lnTo>
                <a:lnTo>
                  <a:pt x="2818714" y="2395616"/>
                </a:lnTo>
                <a:lnTo>
                  <a:pt x="3244686" y="2356910"/>
                </a:lnTo>
                <a:lnTo>
                  <a:pt x="3292114" y="2353192"/>
                </a:lnTo>
                <a:lnTo>
                  <a:pt x="3337445" y="2350117"/>
                </a:lnTo>
                <a:lnTo>
                  <a:pt x="3380440" y="2347803"/>
                </a:lnTo>
                <a:lnTo>
                  <a:pt x="3420857" y="2346369"/>
                </a:lnTo>
                <a:lnTo>
                  <a:pt x="3458455" y="2345931"/>
                </a:lnTo>
                <a:lnTo>
                  <a:pt x="3479031" y="2342700"/>
                </a:lnTo>
                <a:lnTo>
                  <a:pt x="3515219" y="2317607"/>
                </a:lnTo>
                <a:lnTo>
                  <a:pt x="3545275" y="2270151"/>
                </a:lnTo>
                <a:lnTo>
                  <a:pt x="3569778" y="2203307"/>
                </a:lnTo>
                <a:lnTo>
                  <a:pt x="3580131" y="2163544"/>
                </a:lnTo>
                <a:lnTo>
                  <a:pt x="3589313" y="2120050"/>
                </a:lnTo>
                <a:lnTo>
                  <a:pt x="3597398" y="2073197"/>
                </a:lnTo>
                <a:lnTo>
                  <a:pt x="3604460" y="2023357"/>
                </a:lnTo>
                <a:lnTo>
                  <a:pt x="3610570" y="1970901"/>
                </a:lnTo>
                <a:lnTo>
                  <a:pt x="3615801" y="1916201"/>
                </a:lnTo>
                <a:lnTo>
                  <a:pt x="3620226" y="1859630"/>
                </a:lnTo>
                <a:lnTo>
                  <a:pt x="3623918" y="1801560"/>
                </a:lnTo>
                <a:lnTo>
                  <a:pt x="3626949" y="1742362"/>
                </a:lnTo>
                <a:lnTo>
                  <a:pt x="3629393" y="1682408"/>
                </a:lnTo>
                <a:lnTo>
                  <a:pt x="3631321" y="1622070"/>
                </a:lnTo>
                <a:lnTo>
                  <a:pt x="3632807" y="1561720"/>
                </a:lnTo>
                <a:lnTo>
                  <a:pt x="3633924" y="1501730"/>
                </a:lnTo>
                <a:lnTo>
                  <a:pt x="3634744" y="1442472"/>
                </a:lnTo>
                <a:lnTo>
                  <a:pt x="3635339" y="1384318"/>
                </a:lnTo>
                <a:lnTo>
                  <a:pt x="3635783" y="1327640"/>
                </a:lnTo>
                <a:lnTo>
                  <a:pt x="3636520" y="1218759"/>
                </a:lnTo>
                <a:lnTo>
                  <a:pt x="3636934" y="1170179"/>
                </a:lnTo>
                <a:lnTo>
                  <a:pt x="3637500" y="1123123"/>
                </a:lnTo>
                <a:lnTo>
                  <a:pt x="3638278" y="1079402"/>
                </a:lnTo>
                <a:lnTo>
                  <a:pt x="3639341" y="1039388"/>
                </a:lnTo>
                <a:lnTo>
                  <a:pt x="3642613" y="971971"/>
                </a:lnTo>
                <a:lnTo>
                  <a:pt x="3649542" y="900295"/>
                </a:lnTo>
                <a:lnTo>
                  <a:pt x="3653672" y="852778"/>
                </a:lnTo>
                <a:lnTo>
                  <a:pt x="3657233" y="803226"/>
                </a:lnTo>
                <a:lnTo>
                  <a:pt x="3660100" y="752102"/>
                </a:lnTo>
                <a:lnTo>
                  <a:pt x="3662146" y="699873"/>
                </a:lnTo>
                <a:lnTo>
                  <a:pt x="3663246" y="647002"/>
                </a:lnTo>
                <a:lnTo>
                  <a:pt x="3663275" y="593954"/>
                </a:lnTo>
                <a:lnTo>
                  <a:pt x="3662108" y="541193"/>
                </a:lnTo>
                <a:lnTo>
                  <a:pt x="3659619" y="489185"/>
                </a:lnTo>
                <a:lnTo>
                  <a:pt x="3655682" y="438393"/>
                </a:lnTo>
                <a:lnTo>
                  <a:pt x="3650173" y="389283"/>
                </a:lnTo>
                <a:lnTo>
                  <a:pt x="3642966" y="342319"/>
                </a:lnTo>
                <a:lnTo>
                  <a:pt x="3633936" y="297965"/>
                </a:lnTo>
                <a:lnTo>
                  <a:pt x="3622956" y="256686"/>
                </a:lnTo>
                <a:lnTo>
                  <a:pt x="3609887" y="218922"/>
                </a:lnTo>
                <a:lnTo>
                  <a:pt x="3579455" y="182414"/>
                </a:lnTo>
                <a:lnTo>
                  <a:pt x="3521604" y="150046"/>
                </a:lnTo>
                <a:lnTo>
                  <a:pt x="3483789" y="135350"/>
                </a:lnTo>
                <a:lnTo>
                  <a:pt x="3440788" y="121606"/>
                </a:lnTo>
                <a:lnTo>
                  <a:pt x="3393154" y="108785"/>
                </a:lnTo>
                <a:lnTo>
                  <a:pt x="3349894" y="98806"/>
                </a:lnTo>
                <a:lnTo>
                  <a:pt x="199762" y="98806"/>
                </a:lnTo>
                <a:lnTo>
                  <a:pt x="163007" y="97534"/>
                </a:lnTo>
                <a:close/>
              </a:path>
              <a:path w="3663315" h="2493645">
                <a:moveTo>
                  <a:pt x="2514973" y="2410176"/>
                </a:moveTo>
                <a:lnTo>
                  <a:pt x="2453687" y="2410176"/>
                </a:lnTo>
                <a:lnTo>
                  <a:pt x="2495503" y="2410294"/>
                </a:lnTo>
                <a:lnTo>
                  <a:pt x="2514973" y="2410176"/>
                </a:lnTo>
                <a:close/>
              </a:path>
              <a:path w="3663315" h="2493645">
                <a:moveTo>
                  <a:pt x="2305054" y="0"/>
                </a:moveTo>
                <a:lnTo>
                  <a:pt x="2286538" y="86"/>
                </a:lnTo>
                <a:lnTo>
                  <a:pt x="2227488" y="1797"/>
                </a:lnTo>
                <a:lnTo>
                  <a:pt x="1186074" y="49231"/>
                </a:lnTo>
                <a:lnTo>
                  <a:pt x="1082255" y="53940"/>
                </a:lnTo>
                <a:lnTo>
                  <a:pt x="459563" y="92236"/>
                </a:lnTo>
                <a:lnTo>
                  <a:pt x="355691" y="96279"/>
                </a:lnTo>
                <a:lnTo>
                  <a:pt x="251757" y="98507"/>
                </a:lnTo>
                <a:lnTo>
                  <a:pt x="199762" y="98806"/>
                </a:lnTo>
                <a:lnTo>
                  <a:pt x="3349894" y="98806"/>
                </a:lnTo>
                <a:lnTo>
                  <a:pt x="3286208" y="85791"/>
                </a:lnTo>
                <a:lnTo>
                  <a:pt x="3228006" y="75559"/>
                </a:lnTo>
                <a:lnTo>
                  <a:pt x="3167389" y="66130"/>
                </a:lnTo>
                <a:lnTo>
                  <a:pt x="3104914" y="57476"/>
                </a:lnTo>
                <a:lnTo>
                  <a:pt x="3041134" y="49566"/>
                </a:lnTo>
                <a:lnTo>
                  <a:pt x="2976604" y="42370"/>
                </a:lnTo>
                <a:lnTo>
                  <a:pt x="2847514" y="30003"/>
                </a:lnTo>
                <a:lnTo>
                  <a:pt x="2722080" y="20137"/>
                </a:lnTo>
                <a:lnTo>
                  <a:pt x="2550492" y="9507"/>
                </a:lnTo>
                <a:lnTo>
                  <a:pt x="2375916" y="1868"/>
                </a:lnTo>
                <a:lnTo>
                  <a:pt x="2305054" y="0"/>
                </a:lnTo>
                <a:close/>
              </a:path>
            </a:pathLst>
          </a:custGeom>
          <a:solidFill>
            <a:srgbClr val="D6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082800" y="403225"/>
            <a:ext cx="317286" cy="193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82600" y="403225"/>
            <a:ext cx="3429000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b="1" dirty="0">
                <a:solidFill>
                  <a:schemeClr val="bg1"/>
                </a:solidFill>
              </a:rPr>
              <a:t>لو تمكنت من تشكيل الواقع الذي سأعود إليه </a:t>
            </a:r>
          </a:p>
          <a:p>
            <a:pPr algn="ctr"/>
            <a:r>
              <a:rPr lang="ar-SA" sz="4000" b="1" dirty="0">
                <a:solidFill>
                  <a:schemeClr val="bg1"/>
                </a:solidFill>
              </a:rPr>
              <a:t> كنت </a:t>
            </a:r>
            <a:r>
              <a:rPr lang="ar-SA" sz="3200" b="1" dirty="0">
                <a:solidFill>
                  <a:schemeClr val="bg1"/>
                </a:solidFill>
              </a:rPr>
              <a:t>....</a:t>
            </a:r>
            <a:endParaRPr lang="he-IL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37228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0360" y="367172"/>
            <a:ext cx="3663315" cy="2493645"/>
          </a:xfrm>
          <a:custGeom>
            <a:avLst/>
            <a:gdLst/>
            <a:ahLst/>
            <a:cxnLst/>
            <a:rect l="l" t="t" r="r" b="b"/>
            <a:pathLst>
              <a:path w="3663315" h="2493645">
                <a:moveTo>
                  <a:pt x="163007" y="97534"/>
                </a:moveTo>
                <a:lnTo>
                  <a:pt x="93567" y="114906"/>
                </a:lnTo>
                <a:lnTo>
                  <a:pt x="65958" y="151577"/>
                </a:lnTo>
                <a:lnTo>
                  <a:pt x="46470" y="218948"/>
                </a:lnTo>
                <a:lnTo>
                  <a:pt x="42741" y="265833"/>
                </a:lnTo>
                <a:lnTo>
                  <a:pt x="39392" y="327450"/>
                </a:lnTo>
                <a:lnTo>
                  <a:pt x="37514" y="366146"/>
                </a:lnTo>
                <a:lnTo>
                  <a:pt x="35523" y="409558"/>
                </a:lnTo>
                <a:lnTo>
                  <a:pt x="33438" y="457283"/>
                </a:lnTo>
                <a:lnTo>
                  <a:pt x="31278" y="508914"/>
                </a:lnTo>
                <a:lnTo>
                  <a:pt x="29060" y="564047"/>
                </a:lnTo>
                <a:lnTo>
                  <a:pt x="26802" y="622275"/>
                </a:lnTo>
                <a:lnTo>
                  <a:pt x="24522" y="683194"/>
                </a:lnTo>
                <a:lnTo>
                  <a:pt x="22240" y="746398"/>
                </a:lnTo>
                <a:lnTo>
                  <a:pt x="19971" y="811482"/>
                </a:lnTo>
                <a:lnTo>
                  <a:pt x="17736" y="878040"/>
                </a:lnTo>
                <a:lnTo>
                  <a:pt x="15551" y="945667"/>
                </a:lnTo>
                <a:lnTo>
                  <a:pt x="13435" y="1013958"/>
                </a:lnTo>
                <a:lnTo>
                  <a:pt x="11406" y="1082507"/>
                </a:lnTo>
                <a:lnTo>
                  <a:pt x="9482" y="1150909"/>
                </a:lnTo>
                <a:lnTo>
                  <a:pt x="7646" y="1220198"/>
                </a:lnTo>
                <a:lnTo>
                  <a:pt x="6022" y="1285651"/>
                </a:lnTo>
                <a:lnTo>
                  <a:pt x="4522" y="1351179"/>
                </a:lnTo>
                <a:lnTo>
                  <a:pt x="3199" y="1414939"/>
                </a:lnTo>
                <a:lnTo>
                  <a:pt x="2071" y="1476526"/>
                </a:lnTo>
                <a:lnTo>
                  <a:pt x="1158" y="1535533"/>
                </a:lnTo>
                <a:lnTo>
                  <a:pt x="475" y="1591555"/>
                </a:lnTo>
                <a:lnTo>
                  <a:pt x="43" y="1644187"/>
                </a:lnTo>
                <a:lnTo>
                  <a:pt x="0" y="1737660"/>
                </a:lnTo>
                <a:lnTo>
                  <a:pt x="425" y="1777690"/>
                </a:lnTo>
                <a:lnTo>
                  <a:pt x="4594" y="1880011"/>
                </a:lnTo>
                <a:lnTo>
                  <a:pt x="10803" y="1941474"/>
                </a:lnTo>
                <a:lnTo>
                  <a:pt x="19674" y="1997619"/>
                </a:lnTo>
                <a:lnTo>
                  <a:pt x="31086" y="2048967"/>
                </a:lnTo>
                <a:lnTo>
                  <a:pt x="44915" y="2096038"/>
                </a:lnTo>
                <a:lnTo>
                  <a:pt x="61037" y="2139354"/>
                </a:lnTo>
                <a:lnTo>
                  <a:pt x="79329" y="2179436"/>
                </a:lnTo>
                <a:lnTo>
                  <a:pt x="99668" y="2216806"/>
                </a:lnTo>
                <a:lnTo>
                  <a:pt x="121930" y="2251983"/>
                </a:lnTo>
                <a:lnTo>
                  <a:pt x="145993" y="2285490"/>
                </a:lnTo>
                <a:lnTo>
                  <a:pt x="171732" y="2317847"/>
                </a:lnTo>
                <a:lnTo>
                  <a:pt x="199025" y="2349576"/>
                </a:lnTo>
                <a:lnTo>
                  <a:pt x="241774" y="2392384"/>
                </a:lnTo>
                <a:lnTo>
                  <a:pt x="285098" y="2425872"/>
                </a:lnTo>
                <a:lnTo>
                  <a:pt x="328953" y="2451153"/>
                </a:lnTo>
                <a:lnTo>
                  <a:pt x="373297" y="2469342"/>
                </a:lnTo>
                <a:lnTo>
                  <a:pt x="418085" y="2481553"/>
                </a:lnTo>
                <a:lnTo>
                  <a:pt x="463274" y="2488899"/>
                </a:lnTo>
                <a:lnTo>
                  <a:pt x="508821" y="2492494"/>
                </a:lnTo>
                <a:lnTo>
                  <a:pt x="554682" y="2493453"/>
                </a:lnTo>
                <a:lnTo>
                  <a:pt x="647173" y="2491917"/>
                </a:lnTo>
                <a:lnTo>
                  <a:pt x="693716" y="2491651"/>
                </a:lnTo>
                <a:lnTo>
                  <a:pt x="746358" y="2490215"/>
                </a:lnTo>
                <a:lnTo>
                  <a:pt x="798385" y="2485438"/>
                </a:lnTo>
                <a:lnTo>
                  <a:pt x="850005" y="2478148"/>
                </a:lnTo>
                <a:lnTo>
                  <a:pt x="901426" y="2469174"/>
                </a:lnTo>
                <a:lnTo>
                  <a:pt x="1004499" y="2449494"/>
                </a:lnTo>
                <a:lnTo>
                  <a:pt x="1056567" y="2440444"/>
                </a:lnTo>
                <a:lnTo>
                  <a:pt x="1118349" y="2435090"/>
                </a:lnTo>
                <a:lnTo>
                  <a:pt x="1228482" y="2429983"/>
                </a:lnTo>
                <a:lnTo>
                  <a:pt x="2067081" y="2412572"/>
                </a:lnTo>
                <a:lnTo>
                  <a:pt x="2514973" y="2410176"/>
                </a:lnTo>
                <a:lnTo>
                  <a:pt x="2546984" y="2409982"/>
                </a:lnTo>
                <a:lnTo>
                  <a:pt x="2599742" y="2408659"/>
                </a:lnTo>
                <a:lnTo>
                  <a:pt x="2653534" y="2406442"/>
                </a:lnTo>
                <a:lnTo>
                  <a:pt x="2708121" y="2403451"/>
                </a:lnTo>
                <a:lnTo>
                  <a:pt x="2818714" y="2395616"/>
                </a:lnTo>
                <a:lnTo>
                  <a:pt x="3244686" y="2356910"/>
                </a:lnTo>
                <a:lnTo>
                  <a:pt x="3292114" y="2353192"/>
                </a:lnTo>
                <a:lnTo>
                  <a:pt x="3337445" y="2350117"/>
                </a:lnTo>
                <a:lnTo>
                  <a:pt x="3380440" y="2347803"/>
                </a:lnTo>
                <a:lnTo>
                  <a:pt x="3420857" y="2346369"/>
                </a:lnTo>
                <a:lnTo>
                  <a:pt x="3458455" y="2345931"/>
                </a:lnTo>
                <a:lnTo>
                  <a:pt x="3479031" y="2342700"/>
                </a:lnTo>
                <a:lnTo>
                  <a:pt x="3515219" y="2317607"/>
                </a:lnTo>
                <a:lnTo>
                  <a:pt x="3545275" y="2270151"/>
                </a:lnTo>
                <a:lnTo>
                  <a:pt x="3569778" y="2203307"/>
                </a:lnTo>
                <a:lnTo>
                  <a:pt x="3580131" y="2163544"/>
                </a:lnTo>
                <a:lnTo>
                  <a:pt x="3589313" y="2120050"/>
                </a:lnTo>
                <a:lnTo>
                  <a:pt x="3597398" y="2073197"/>
                </a:lnTo>
                <a:lnTo>
                  <a:pt x="3604460" y="2023357"/>
                </a:lnTo>
                <a:lnTo>
                  <a:pt x="3610570" y="1970901"/>
                </a:lnTo>
                <a:lnTo>
                  <a:pt x="3615801" y="1916201"/>
                </a:lnTo>
                <a:lnTo>
                  <a:pt x="3620226" y="1859630"/>
                </a:lnTo>
                <a:lnTo>
                  <a:pt x="3623918" y="1801560"/>
                </a:lnTo>
                <a:lnTo>
                  <a:pt x="3626949" y="1742362"/>
                </a:lnTo>
                <a:lnTo>
                  <a:pt x="3629393" y="1682408"/>
                </a:lnTo>
                <a:lnTo>
                  <a:pt x="3631321" y="1622070"/>
                </a:lnTo>
                <a:lnTo>
                  <a:pt x="3632807" y="1561720"/>
                </a:lnTo>
                <a:lnTo>
                  <a:pt x="3633924" y="1501730"/>
                </a:lnTo>
                <a:lnTo>
                  <a:pt x="3634744" y="1442472"/>
                </a:lnTo>
                <a:lnTo>
                  <a:pt x="3635339" y="1384318"/>
                </a:lnTo>
                <a:lnTo>
                  <a:pt x="3635783" y="1327640"/>
                </a:lnTo>
                <a:lnTo>
                  <a:pt x="3636520" y="1218759"/>
                </a:lnTo>
                <a:lnTo>
                  <a:pt x="3636934" y="1170179"/>
                </a:lnTo>
                <a:lnTo>
                  <a:pt x="3637500" y="1123123"/>
                </a:lnTo>
                <a:lnTo>
                  <a:pt x="3638278" y="1079402"/>
                </a:lnTo>
                <a:lnTo>
                  <a:pt x="3639341" y="1039388"/>
                </a:lnTo>
                <a:lnTo>
                  <a:pt x="3642613" y="971971"/>
                </a:lnTo>
                <a:lnTo>
                  <a:pt x="3649542" y="900295"/>
                </a:lnTo>
                <a:lnTo>
                  <a:pt x="3653672" y="852778"/>
                </a:lnTo>
                <a:lnTo>
                  <a:pt x="3657233" y="803226"/>
                </a:lnTo>
                <a:lnTo>
                  <a:pt x="3660100" y="752102"/>
                </a:lnTo>
                <a:lnTo>
                  <a:pt x="3662146" y="699873"/>
                </a:lnTo>
                <a:lnTo>
                  <a:pt x="3663246" y="647002"/>
                </a:lnTo>
                <a:lnTo>
                  <a:pt x="3663275" y="593954"/>
                </a:lnTo>
                <a:lnTo>
                  <a:pt x="3662108" y="541193"/>
                </a:lnTo>
                <a:lnTo>
                  <a:pt x="3659619" y="489185"/>
                </a:lnTo>
                <a:lnTo>
                  <a:pt x="3655682" y="438393"/>
                </a:lnTo>
                <a:lnTo>
                  <a:pt x="3650173" y="389283"/>
                </a:lnTo>
                <a:lnTo>
                  <a:pt x="3642966" y="342319"/>
                </a:lnTo>
                <a:lnTo>
                  <a:pt x="3633936" y="297965"/>
                </a:lnTo>
                <a:lnTo>
                  <a:pt x="3622956" y="256686"/>
                </a:lnTo>
                <a:lnTo>
                  <a:pt x="3609887" y="218922"/>
                </a:lnTo>
                <a:lnTo>
                  <a:pt x="3579455" y="182414"/>
                </a:lnTo>
                <a:lnTo>
                  <a:pt x="3521604" y="150046"/>
                </a:lnTo>
                <a:lnTo>
                  <a:pt x="3483789" y="135350"/>
                </a:lnTo>
                <a:lnTo>
                  <a:pt x="3440788" y="121606"/>
                </a:lnTo>
                <a:lnTo>
                  <a:pt x="3393154" y="108785"/>
                </a:lnTo>
                <a:lnTo>
                  <a:pt x="3349894" y="98806"/>
                </a:lnTo>
                <a:lnTo>
                  <a:pt x="199762" y="98806"/>
                </a:lnTo>
                <a:lnTo>
                  <a:pt x="163007" y="97534"/>
                </a:lnTo>
                <a:close/>
              </a:path>
              <a:path w="3663315" h="2493645">
                <a:moveTo>
                  <a:pt x="2514973" y="2410176"/>
                </a:moveTo>
                <a:lnTo>
                  <a:pt x="2453687" y="2410176"/>
                </a:lnTo>
                <a:lnTo>
                  <a:pt x="2495503" y="2410294"/>
                </a:lnTo>
                <a:lnTo>
                  <a:pt x="2514973" y="2410176"/>
                </a:lnTo>
                <a:close/>
              </a:path>
              <a:path w="3663315" h="2493645">
                <a:moveTo>
                  <a:pt x="2305054" y="0"/>
                </a:moveTo>
                <a:lnTo>
                  <a:pt x="2286538" y="86"/>
                </a:lnTo>
                <a:lnTo>
                  <a:pt x="2227488" y="1797"/>
                </a:lnTo>
                <a:lnTo>
                  <a:pt x="1186074" y="49231"/>
                </a:lnTo>
                <a:lnTo>
                  <a:pt x="1082255" y="53940"/>
                </a:lnTo>
                <a:lnTo>
                  <a:pt x="459563" y="92236"/>
                </a:lnTo>
                <a:lnTo>
                  <a:pt x="355691" y="96279"/>
                </a:lnTo>
                <a:lnTo>
                  <a:pt x="251757" y="98507"/>
                </a:lnTo>
                <a:lnTo>
                  <a:pt x="199762" y="98806"/>
                </a:lnTo>
                <a:lnTo>
                  <a:pt x="3349894" y="98806"/>
                </a:lnTo>
                <a:lnTo>
                  <a:pt x="3286208" y="85791"/>
                </a:lnTo>
                <a:lnTo>
                  <a:pt x="3228006" y="75559"/>
                </a:lnTo>
                <a:lnTo>
                  <a:pt x="3167389" y="66130"/>
                </a:lnTo>
                <a:lnTo>
                  <a:pt x="3104914" y="57476"/>
                </a:lnTo>
                <a:lnTo>
                  <a:pt x="3041134" y="49566"/>
                </a:lnTo>
                <a:lnTo>
                  <a:pt x="2976604" y="42370"/>
                </a:lnTo>
                <a:lnTo>
                  <a:pt x="2847514" y="30003"/>
                </a:lnTo>
                <a:lnTo>
                  <a:pt x="2722080" y="20137"/>
                </a:lnTo>
                <a:lnTo>
                  <a:pt x="2550492" y="9507"/>
                </a:lnTo>
                <a:lnTo>
                  <a:pt x="2375916" y="1868"/>
                </a:lnTo>
                <a:lnTo>
                  <a:pt x="2305054" y="0"/>
                </a:lnTo>
                <a:close/>
              </a:path>
            </a:pathLst>
          </a:custGeom>
          <a:solidFill>
            <a:srgbClr val="D6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082800" y="403225"/>
            <a:ext cx="317286" cy="193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82600" y="479425"/>
            <a:ext cx="3733800" cy="187743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b="1" dirty="0">
                <a:solidFill>
                  <a:schemeClr val="bg1"/>
                </a:solidFill>
              </a:rPr>
              <a:t>نصيحة أقدمها </a:t>
            </a:r>
          </a:p>
          <a:p>
            <a:pPr algn="ctr"/>
            <a:r>
              <a:rPr lang="ar-SA" sz="4000" b="1" dirty="0">
                <a:solidFill>
                  <a:schemeClr val="bg1"/>
                </a:solidFill>
              </a:rPr>
              <a:t>لنفسي </a:t>
            </a:r>
          </a:p>
          <a:p>
            <a:pPr algn="ctr"/>
            <a:r>
              <a:rPr lang="ar-SA" sz="3600" b="1" dirty="0">
                <a:solidFill>
                  <a:schemeClr val="bg1"/>
                </a:solidFill>
              </a:rPr>
              <a:t>من أجل الاستمرارية</a:t>
            </a:r>
            <a:r>
              <a:rPr lang="ar-SA" sz="2800" b="1" dirty="0">
                <a:solidFill>
                  <a:schemeClr val="bg1"/>
                </a:solidFill>
              </a:rPr>
              <a:t>...</a:t>
            </a:r>
            <a:endParaRPr lang="he-IL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5658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0360" y="367172"/>
            <a:ext cx="3663315" cy="2493645"/>
          </a:xfrm>
          <a:custGeom>
            <a:avLst/>
            <a:gdLst/>
            <a:ahLst/>
            <a:cxnLst/>
            <a:rect l="l" t="t" r="r" b="b"/>
            <a:pathLst>
              <a:path w="3663315" h="2493645">
                <a:moveTo>
                  <a:pt x="163007" y="97534"/>
                </a:moveTo>
                <a:lnTo>
                  <a:pt x="93567" y="114906"/>
                </a:lnTo>
                <a:lnTo>
                  <a:pt x="65958" y="151577"/>
                </a:lnTo>
                <a:lnTo>
                  <a:pt x="46470" y="218948"/>
                </a:lnTo>
                <a:lnTo>
                  <a:pt x="42741" y="265833"/>
                </a:lnTo>
                <a:lnTo>
                  <a:pt x="39392" y="327450"/>
                </a:lnTo>
                <a:lnTo>
                  <a:pt x="37514" y="366146"/>
                </a:lnTo>
                <a:lnTo>
                  <a:pt x="35523" y="409558"/>
                </a:lnTo>
                <a:lnTo>
                  <a:pt x="33438" y="457283"/>
                </a:lnTo>
                <a:lnTo>
                  <a:pt x="31278" y="508914"/>
                </a:lnTo>
                <a:lnTo>
                  <a:pt x="29060" y="564047"/>
                </a:lnTo>
                <a:lnTo>
                  <a:pt x="26802" y="622275"/>
                </a:lnTo>
                <a:lnTo>
                  <a:pt x="24522" y="683194"/>
                </a:lnTo>
                <a:lnTo>
                  <a:pt x="22240" y="746398"/>
                </a:lnTo>
                <a:lnTo>
                  <a:pt x="19971" y="811482"/>
                </a:lnTo>
                <a:lnTo>
                  <a:pt x="17736" y="878040"/>
                </a:lnTo>
                <a:lnTo>
                  <a:pt x="15551" y="945667"/>
                </a:lnTo>
                <a:lnTo>
                  <a:pt x="13435" y="1013958"/>
                </a:lnTo>
                <a:lnTo>
                  <a:pt x="11406" y="1082507"/>
                </a:lnTo>
                <a:lnTo>
                  <a:pt x="9482" y="1150909"/>
                </a:lnTo>
                <a:lnTo>
                  <a:pt x="7646" y="1220198"/>
                </a:lnTo>
                <a:lnTo>
                  <a:pt x="6022" y="1285651"/>
                </a:lnTo>
                <a:lnTo>
                  <a:pt x="4522" y="1351179"/>
                </a:lnTo>
                <a:lnTo>
                  <a:pt x="3199" y="1414939"/>
                </a:lnTo>
                <a:lnTo>
                  <a:pt x="2071" y="1476526"/>
                </a:lnTo>
                <a:lnTo>
                  <a:pt x="1158" y="1535533"/>
                </a:lnTo>
                <a:lnTo>
                  <a:pt x="475" y="1591555"/>
                </a:lnTo>
                <a:lnTo>
                  <a:pt x="43" y="1644187"/>
                </a:lnTo>
                <a:lnTo>
                  <a:pt x="0" y="1737660"/>
                </a:lnTo>
                <a:lnTo>
                  <a:pt x="425" y="1777690"/>
                </a:lnTo>
                <a:lnTo>
                  <a:pt x="4594" y="1880011"/>
                </a:lnTo>
                <a:lnTo>
                  <a:pt x="10803" y="1941474"/>
                </a:lnTo>
                <a:lnTo>
                  <a:pt x="19674" y="1997619"/>
                </a:lnTo>
                <a:lnTo>
                  <a:pt x="31086" y="2048967"/>
                </a:lnTo>
                <a:lnTo>
                  <a:pt x="44915" y="2096038"/>
                </a:lnTo>
                <a:lnTo>
                  <a:pt x="61037" y="2139354"/>
                </a:lnTo>
                <a:lnTo>
                  <a:pt x="79329" y="2179436"/>
                </a:lnTo>
                <a:lnTo>
                  <a:pt x="99668" y="2216806"/>
                </a:lnTo>
                <a:lnTo>
                  <a:pt x="121930" y="2251983"/>
                </a:lnTo>
                <a:lnTo>
                  <a:pt x="145993" y="2285490"/>
                </a:lnTo>
                <a:lnTo>
                  <a:pt x="171732" y="2317847"/>
                </a:lnTo>
                <a:lnTo>
                  <a:pt x="199025" y="2349576"/>
                </a:lnTo>
                <a:lnTo>
                  <a:pt x="241774" y="2392384"/>
                </a:lnTo>
                <a:lnTo>
                  <a:pt x="285098" y="2425872"/>
                </a:lnTo>
                <a:lnTo>
                  <a:pt x="328953" y="2451153"/>
                </a:lnTo>
                <a:lnTo>
                  <a:pt x="373297" y="2469342"/>
                </a:lnTo>
                <a:lnTo>
                  <a:pt x="418085" y="2481553"/>
                </a:lnTo>
                <a:lnTo>
                  <a:pt x="463274" y="2488899"/>
                </a:lnTo>
                <a:lnTo>
                  <a:pt x="508821" y="2492494"/>
                </a:lnTo>
                <a:lnTo>
                  <a:pt x="554682" y="2493453"/>
                </a:lnTo>
                <a:lnTo>
                  <a:pt x="647173" y="2491917"/>
                </a:lnTo>
                <a:lnTo>
                  <a:pt x="693716" y="2491651"/>
                </a:lnTo>
                <a:lnTo>
                  <a:pt x="746358" y="2490215"/>
                </a:lnTo>
                <a:lnTo>
                  <a:pt x="798385" y="2485438"/>
                </a:lnTo>
                <a:lnTo>
                  <a:pt x="850005" y="2478148"/>
                </a:lnTo>
                <a:lnTo>
                  <a:pt x="901426" y="2469174"/>
                </a:lnTo>
                <a:lnTo>
                  <a:pt x="1004499" y="2449494"/>
                </a:lnTo>
                <a:lnTo>
                  <a:pt x="1056567" y="2440444"/>
                </a:lnTo>
                <a:lnTo>
                  <a:pt x="1118349" y="2435090"/>
                </a:lnTo>
                <a:lnTo>
                  <a:pt x="1228482" y="2429983"/>
                </a:lnTo>
                <a:lnTo>
                  <a:pt x="2067081" y="2412572"/>
                </a:lnTo>
                <a:lnTo>
                  <a:pt x="2514973" y="2410176"/>
                </a:lnTo>
                <a:lnTo>
                  <a:pt x="2546984" y="2409982"/>
                </a:lnTo>
                <a:lnTo>
                  <a:pt x="2599742" y="2408659"/>
                </a:lnTo>
                <a:lnTo>
                  <a:pt x="2653534" y="2406442"/>
                </a:lnTo>
                <a:lnTo>
                  <a:pt x="2708121" y="2403451"/>
                </a:lnTo>
                <a:lnTo>
                  <a:pt x="2818714" y="2395616"/>
                </a:lnTo>
                <a:lnTo>
                  <a:pt x="3244686" y="2356910"/>
                </a:lnTo>
                <a:lnTo>
                  <a:pt x="3292114" y="2353192"/>
                </a:lnTo>
                <a:lnTo>
                  <a:pt x="3337445" y="2350117"/>
                </a:lnTo>
                <a:lnTo>
                  <a:pt x="3380440" y="2347803"/>
                </a:lnTo>
                <a:lnTo>
                  <a:pt x="3420857" y="2346369"/>
                </a:lnTo>
                <a:lnTo>
                  <a:pt x="3458455" y="2345931"/>
                </a:lnTo>
                <a:lnTo>
                  <a:pt x="3479031" y="2342700"/>
                </a:lnTo>
                <a:lnTo>
                  <a:pt x="3515219" y="2317607"/>
                </a:lnTo>
                <a:lnTo>
                  <a:pt x="3545275" y="2270151"/>
                </a:lnTo>
                <a:lnTo>
                  <a:pt x="3569778" y="2203307"/>
                </a:lnTo>
                <a:lnTo>
                  <a:pt x="3580131" y="2163544"/>
                </a:lnTo>
                <a:lnTo>
                  <a:pt x="3589313" y="2120050"/>
                </a:lnTo>
                <a:lnTo>
                  <a:pt x="3597398" y="2073197"/>
                </a:lnTo>
                <a:lnTo>
                  <a:pt x="3604460" y="2023357"/>
                </a:lnTo>
                <a:lnTo>
                  <a:pt x="3610570" y="1970901"/>
                </a:lnTo>
                <a:lnTo>
                  <a:pt x="3615801" y="1916201"/>
                </a:lnTo>
                <a:lnTo>
                  <a:pt x="3620226" y="1859630"/>
                </a:lnTo>
                <a:lnTo>
                  <a:pt x="3623918" y="1801560"/>
                </a:lnTo>
                <a:lnTo>
                  <a:pt x="3626949" y="1742362"/>
                </a:lnTo>
                <a:lnTo>
                  <a:pt x="3629393" y="1682408"/>
                </a:lnTo>
                <a:lnTo>
                  <a:pt x="3631321" y="1622070"/>
                </a:lnTo>
                <a:lnTo>
                  <a:pt x="3632807" y="1561720"/>
                </a:lnTo>
                <a:lnTo>
                  <a:pt x="3633924" y="1501730"/>
                </a:lnTo>
                <a:lnTo>
                  <a:pt x="3634744" y="1442472"/>
                </a:lnTo>
                <a:lnTo>
                  <a:pt x="3635339" y="1384318"/>
                </a:lnTo>
                <a:lnTo>
                  <a:pt x="3635783" y="1327640"/>
                </a:lnTo>
                <a:lnTo>
                  <a:pt x="3636520" y="1218759"/>
                </a:lnTo>
                <a:lnTo>
                  <a:pt x="3636934" y="1170179"/>
                </a:lnTo>
                <a:lnTo>
                  <a:pt x="3637500" y="1123123"/>
                </a:lnTo>
                <a:lnTo>
                  <a:pt x="3638278" y="1079402"/>
                </a:lnTo>
                <a:lnTo>
                  <a:pt x="3639341" y="1039388"/>
                </a:lnTo>
                <a:lnTo>
                  <a:pt x="3642613" y="971971"/>
                </a:lnTo>
                <a:lnTo>
                  <a:pt x="3649542" y="900295"/>
                </a:lnTo>
                <a:lnTo>
                  <a:pt x="3653672" y="852778"/>
                </a:lnTo>
                <a:lnTo>
                  <a:pt x="3657233" y="803226"/>
                </a:lnTo>
                <a:lnTo>
                  <a:pt x="3660100" y="752102"/>
                </a:lnTo>
                <a:lnTo>
                  <a:pt x="3662146" y="699873"/>
                </a:lnTo>
                <a:lnTo>
                  <a:pt x="3663246" y="647002"/>
                </a:lnTo>
                <a:lnTo>
                  <a:pt x="3663275" y="593954"/>
                </a:lnTo>
                <a:lnTo>
                  <a:pt x="3662108" y="541193"/>
                </a:lnTo>
                <a:lnTo>
                  <a:pt x="3659619" y="489185"/>
                </a:lnTo>
                <a:lnTo>
                  <a:pt x="3655682" y="438393"/>
                </a:lnTo>
                <a:lnTo>
                  <a:pt x="3650173" y="389283"/>
                </a:lnTo>
                <a:lnTo>
                  <a:pt x="3642966" y="342319"/>
                </a:lnTo>
                <a:lnTo>
                  <a:pt x="3633936" y="297965"/>
                </a:lnTo>
                <a:lnTo>
                  <a:pt x="3622956" y="256686"/>
                </a:lnTo>
                <a:lnTo>
                  <a:pt x="3609887" y="218922"/>
                </a:lnTo>
                <a:lnTo>
                  <a:pt x="3579455" y="182414"/>
                </a:lnTo>
                <a:lnTo>
                  <a:pt x="3521604" y="150046"/>
                </a:lnTo>
                <a:lnTo>
                  <a:pt x="3483789" y="135350"/>
                </a:lnTo>
                <a:lnTo>
                  <a:pt x="3440788" y="121606"/>
                </a:lnTo>
                <a:lnTo>
                  <a:pt x="3393154" y="108785"/>
                </a:lnTo>
                <a:lnTo>
                  <a:pt x="3349894" y="98806"/>
                </a:lnTo>
                <a:lnTo>
                  <a:pt x="199762" y="98806"/>
                </a:lnTo>
                <a:lnTo>
                  <a:pt x="163007" y="97534"/>
                </a:lnTo>
                <a:close/>
              </a:path>
              <a:path w="3663315" h="2493645">
                <a:moveTo>
                  <a:pt x="2514973" y="2410176"/>
                </a:moveTo>
                <a:lnTo>
                  <a:pt x="2453687" y="2410176"/>
                </a:lnTo>
                <a:lnTo>
                  <a:pt x="2495503" y="2410294"/>
                </a:lnTo>
                <a:lnTo>
                  <a:pt x="2514973" y="2410176"/>
                </a:lnTo>
                <a:close/>
              </a:path>
              <a:path w="3663315" h="2493645">
                <a:moveTo>
                  <a:pt x="2305054" y="0"/>
                </a:moveTo>
                <a:lnTo>
                  <a:pt x="2286538" y="86"/>
                </a:lnTo>
                <a:lnTo>
                  <a:pt x="2227488" y="1797"/>
                </a:lnTo>
                <a:lnTo>
                  <a:pt x="1186074" y="49231"/>
                </a:lnTo>
                <a:lnTo>
                  <a:pt x="1082255" y="53940"/>
                </a:lnTo>
                <a:lnTo>
                  <a:pt x="459563" y="92236"/>
                </a:lnTo>
                <a:lnTo>
                  <a:pt x="355691" y="96279"/>
                </a:lnTo>
                <a:lnTo>
                  <a:pt x="251757" y="98507"/>
                </a:lnTo>
                <a:lnTo>
                  <a:pt x="199762" y="98806"/>
                </a:lnTo>
                <a:lnTo>
                  <a:pt x="3349894" y="98806"/>
                </a:lnTo>
                <a:lnTo>
                  <a:pt x="3286208" y="85791"/>
                </a:lnTo>
                <a:lnTo>
                  <a:pt x="3228006" y="75559"/>
                </a:lnTo>
                <a:lnTo>
                  <a:pt x="3167389" y="66130"/>
                </a:lnTo>
                <a:lnTo>
                  <a:pt x="3104914" y="57476"/>
                </a:lnTo>
                <a:lnTo>
                  <a:pt x="3041134" y="49566"/>
                </a:lnTo>
                <a:lnTo>
                  <a:pt x="2976604" y="42370"/>
                </a:lnTo>
                <a:lnTo>
                  <a:pt x="2847514" y="30003"/>
                </a:lnTo>
                <a:lnTo>
                  <a:pt x="2722080" y="20137"/>
                </a:lnTo>
                <a:lnTo>
                  <a:pt x="2550492" y="9507"/>
                </a:lnTo>
                <a:lnTo>
                  <a:pt x="2375916" y="1868"/>
                </a:lnTo>
                <a:lnTo>
                  <a:pt x="2305054" y="0"/>
                </a:lnTo>
                <a:close/>
              </a:path>
            </a:pathLst>
          </a:custGeom>
          <a:solidFill>
            <a:srgbClr val="D6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082800" y="403225"/>
            <a:ext cx="317286" cy="193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82600" y="555625"/>
            <a:ext cx="3429000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b="1" dirty="0">
                <a:solidFill>
                  <a:schemeClr val="bg1"/>
                </a:solidFill>
              </a:rPr>
              <a:t>شخصية تاريخية </a:t>
            </a:r>
          </a:p>
          <a:p>
            <a:pPr algn="ctr"/>
            <a:r>
              <a:rPr lang="ar-SA" sz="4000" b="1" dirty="0">
                <a:solidFill>
                  <a:schemeClr val="bg1"/>
                </a:solidFill>
              </a:rPr>
              <a:t>يسعدني اللقاء بها الآن</a:t>
            </a:r>
            <a:r>
              <a:rPr lang="ar-SA" sz="3200" b="1" dirty="0">
                <a:solidFill>
                  <a:schemeClr val="bg1"/>
                </a:solidFill>
              </a:rPr>
              <a:t>....</a:t>
            </a:r>
            <a:endParaRPr lang="he-IL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29488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0360" y="367172"/>
            <a:ext cx="3663315" cy="2493645"/>
          </a:xfrm>
          <a:custGeom>
            <a:avLst/>
            <a:gdLst/>
            <a:ahLst/>
            <a:cxnLst/>
            <a:rect l="l" t="t" r="r" b="b"/>
            <a:pathLst>
              <a:path w="3663315" h="2493645">
                <a:moveTo>
                  <a:pt x="163007" y="97534"/>
                </a:moveTo>
                <a:lnTo>
                  <a:pt x="93567" y="114906"/>
                </a:lnTo>
                <a:lnTo>
                  <a:pt x="65958" y="151577"/>
                </a:lnTo>
                <a:lnTo>
                  <a:pt x="46470" y="218948"/>
                </a:lnTo>
                <a:lnTo>
                  <a:pt x="42741" y="265833"/>
                </a:lnTo>
                <a:lnTo>
                  <a:pt x="39392" y="327450"/>
                </a:lnTo>
                <a:lnTo>
                  <a:pt x="37514" y="366146"/>
                </a:lnTo>
                <a:lnTo>
                  <a:pt x="35523" y="409558"/>
                </a:lnTo>
                <a:lnTo>
                  <a:pt x="33438" y="457283"/>
                </a:lnTo>
                <a:lnTo>
                  <a:pt x="31278" y="508914"/>
                </a:lnTo>
                <a:lnTo>
                  <a:pt x="29060" y="564047"/>
                </a:lnTo>
                <a:lnTo>
                  <a:pt x="26802" y="622275"/>
                </a:lnTo>
                <a:lnTo>
                  <a:pt x="24522" y="683194"/>
                </a:lnTo>
                <a:lnTo>
                  <a:pt x="22240" y="746398"/>
                </a:lnTo>
                <a:lnTo>
                  <a:pt x="19971" y="811482"/>
                </a:lnTo>
                <a:lnTo>
                  <a:pt x="17736" y="878040"/>
                </a:lnTo>
                <a:lnTo>
                  <a:pt x="15551" y="945667"/>
                </a:lnTo>
                <a:lnTo>
                  <a:pt x="13435" y="1013958"/>
                </a:lnTo>
                <a:lnTo>
                  <a:pt x="11406" y="1082507"/>
                </a:lnTo>
                <a:lnTo>
                  <a:pt x="9482" y="1150909"/>
                </a:lnTo>
                <a:lnTo>
                  <a:pt x="7646" y="1220198"/>
                </a:lnTo>
                <a:lnTo>
                  <a:pt x="6022" y="1285651"/>
                </a:lnTo>
                <a:lnTo>
                  <a:pt x="4522" y="1351179"/>
                </a:lnTo>
                <a:lnTo>
                  <a:pt x="3199" y="1414939"/>
                </a:lnTo>
                <a:lnTo>
                  <a:pt x="2071" y="1476526"/>
                </a:lnTo>
                <a:lnTo>
                  <a:pt x="1158" y="1535533"/>
                </a:lnTo>
                <a:lnTo>
                  <a:pt x="475" y="1591555"/>
                </a:lnTo>
                <a:lnTo>
                  <a:pt x="43" y="1644187"/>
                </a:lnTo>
                <a:lnTo>
                  <a:pt x="0" y="1737660"/>
                </a:lnTo>
                <a:lnTo>
                  <a:pt x="425" y="1777690"/>
                </a:lnTo>
                <a:lnTo>
                  <a:pt x="4594" y="1880011"/>
                </a:lnTo>
                <a:lnTo>
                  <a:pt x="10803" y="1941474"/>
                </a:lnTo>
                <a:lnTo>
                  <a:pt x="19674" y="1997619"/>
                </a:lnTo>
                <a:lnTo>
                  <a:pt x="31086" y="2048967"/>
                </a:lnTo>
                <a:lnTo>
                  <a:pt x="44915" y="2096038"/>
                </a:lnTo>
                <a:lnTo>
                  <a:pt x="61037" y="2139354"/>
                </a:lnTo>
                <a:lnTo>
                  <a:pt x="79329" y="2179436"/>
                </a:lnTo>
                <a:lnTo>
                  <a:pt x="99668" y="2216806"/>
                </a:lnTo>
                <a:lnTo>
                  <a:pt x="121930" y="2251983"/>
                </a:lnTo>
                <a:lnTo>
                  <a:pt x="145993" y="2285490"/>
                </a:lnTo>
                <a:lnTo>
                  <a:pt x="171732" y="2317847"/>
                </a:lnTo>
                <a:lnTo>
                  <a:pt x="199025" y="2349576"/>
                </a:lnTo>
                <a:lnTo>
                  <a:pt x="241774" y="2392384"/>
                </a:lnTo>
                <a:lnTo>
                  <a:pt x="285098" y="2425872"/>
                </a:lnTo>
                <a:lnTo>
                  <a:pt x="328953" y="2451153"/>
                </a:lnTo>
                <a:lnTo>
                  <a:pt x="373297" y="2469342"/>
                </a:lnTo>
                <a:lnTo>
                  <a:pt x="418085" y="2481553"/>
                </a:lnTo>
                <a:lnTo>
                  <a:pt x="463274" y="2488899"/>
                </a:lnTo>
                <a:lnTo>
                  <a:pt x="508821" y="2492494"/>
                </a:lnTo>
                <a:lnTo>
                  <a:pt x="554682" y="2493453"/>
                </a:lnTo>
                <a:lnTo>
                  <a:pt x="647173" y="2491917"/>
                </a:lnTo>
                <a:lnTo>
                  <a:pt x="693716" y="2491651"/>
                </a:lnTo>
                <a:lnTo>
                  <a:pt x="746358" y="2490215"/>
                </a:lnTo>
                <a:lnTo>
                  <a:pt x="798385" y="2485438"/>
                </a:lnTo>
                <a:lnTo>
                  <a:pt x="850005" y="2478148"/>
                </a:lnTo>
                <a:lnTo>
                  <a:pt x="901426" y="2469174"/>
                </a:lnTo>
                <a:lnTo>
                  <a:pt x="1004499" y="2449494"/>
                </a:lnTo>
                <a:lnTo>
                  <a:pt x="1056567" y="2440444"/>
                </a:lnTo>
                <a:lnTo>
                  <a:pt x="1118349" y="2435090"/>
                </a:lnTo>
                <a:lnTo>
                  <a:pt x="1228482" y="2429983"/>
                </a:lnTo>
                <a:lnTo>
                  <a:pt x="2067081" y="2412572"/>
                </a:lnTo>
                <a:lnTo>
                  <a:pt x="2514973" y="2410176"/>
                </a:lnTo>
                <a:lnTo>
                  <a:pt x="2546984" y="2409982"/>
                </a:lnTo>
                <a:lnTo>
                  <a:pt x="2599742" y="2408659"/>
                </a:lnTo>
                <a:lnTo>
                  <a:pt x="2653534" y="2406442"/>
                </a:lnTo>
                <a:lnTo>
                  <a:pt x="2708121" y="2403451"/>
                </a:lnTo>
                <a:lnTo>
                  <a:pt x="2818714" y="2395616"/>
                </a:lnTo>
                <a:lnTo>
                  <a:pt x="3244686" y="2356910"/>
                </a:lnTo>
                <a:lnTo>
                  <a:pt x="3292114" y="2353192"/>
                </a:lnTo>
                <a:lnTo>
                  <a:pt x="3337445" y="2350117"/>
                </a:lnTo>
                <a:lnTo>
                  <a:pt x="3380440" y="2347803"/>
                </a:lnTo>
                <a:lnTo>
                  <a:pt x="3420857" y="2346369"/>
                </a:lnTo>
                <a:lnTo>
                  <a:pt x="3458455" y="2345931"/>
                </a:lnTo>
                <a:lnTo>
                  <a:pt x="3479031" y="2342700"/>
                </a:lnTo>
                <a:lnTo>
                  <a:pt x="3515219" y="2317607"/>
                </a:lnTo>
                <a:lnTo>
                  <a:pt x="3545275" y="2270151"/>
                </a:lnTo>
                <a:lnTo>
                  <a:pt x="3569778" y="2203307"/>
                </a:lnTo>
                <a:lnTo>
                  <a:pt x="3580131" y="2163544"/>
                </a:lnTo>
                <a:lnTo>
                  <a:pt x="3589313" y="2120050"/>
                </a:lnTo>
                <a:lnTo>
                  <a:pt x="3597398" y="2073197"/>
                </a:lnTo>
                <a:lnTo>
                  <a:pt x="3604460" y="2023357"/>
                </a:lnTo>
                <a:lnTo>
                  <a:pt x="3610570" y="1970901"/>
                </a:lnTo>
                <a:lnTo>
                  <a:pt x="3615801" y="1916201"/>
                </a:lnTo>
                <a:lnTo>
                  <a:pt x="3620226" y="1859630"/>
                </a:lnTo>
                <a:lnTo>
                  <a:pt x="3623918" y="1801560"/>
                </a:lnTo>
                <a:lnTo>
                  <a:pt x="3626949" y="1742362"/>
                </a:lnTo>
                <a:lnTo>
                  <a:pt x="3629393" y="1682408"/>
                </a:lnTo>
                <a:lnTo>
                  <a:pt x="3631321" y="1622070"/>
                </a:lnTo>
                <a:lnTo>
                  <a:pt x="3632807" y="1561720"/>
                </a:lnTo>
                <a:lnTo>
                  <a:pt x="3633924" y="1501730"/>
                </a:lnTo>
                <a:lnTo>
                  <a:pt x="3634744" y="1442472"/>
                </a:lnTo>
                <a:lnTo>
                  <a:pt x="3635339" y="1384318"/>
                </a:lnTo>
                <a:lnTo>
                  <a:pt x="3635783" y="1327640"/>
                </a:lnTo>
                <a:lnTo>
                  <a:pt x="3636520" y="1218759"/>
                </a:lnTo>
                <a:lnTo>
                  <a:pt x="3636934" y="1170179"/>
                </a:lnTo>
                <a:lnTo>
                  <a:pt x="3637500" y="1123123"/>
                </a:lnTo>
                <a:lnTo>
                  <a:pt x="3638278" y="1079402"/>
                </a:lnTo>
                <a:lnTo>
                  <a:pt x="3639341" y="1039388"/>
                </a:lnTo>
                <a:lnTo>
                  <a:pt x="3642613" y="971971"/>
                </a:lnTo>
                <a:lnTo>
                  <a:pt x="3649542" y="900295"/>
                </a:lnTo>
                <a:lnTo>
                  <a:pt x="3653672" y="852778"/>
                </a:lnTo>
                <a:lnTo>
                  <a:pt x="3657233" y="803226"/>
                </a:lnTo>
                <a:lnTo>
                  <a:pt x="3660100" y="752102"/>
                </a:lnTo>
                <a:lnTo>
                  <a:pt x="3662146" y="699873"/>
                </a:lnTo>
                <a:lnTo>
                  <a:pt x="3663246" y="647002"/>
                </a:lnTo>
                <a:lnTo>
                  <a:pt x="3663275" y="593954"/>
                </a:lnTo>
                <a:lnTo>
                  <a:pt x="3662108" y="541193"/>
                </a:lnTo>
                <a:lnTo>
                  <a:pt x="3659619" y="489185"/>
                </a:lnTo>
                <a:lnTo>
                  <a:pt x="3655682" y="438393"/>
                </a:lnTo>
                <a:lnTo>
                  <a:pt x="3650173" y="389283"/>
                </a:lnTo>
                <a:lnTo>
                  <a:pt x="3642966" y="342319"/>
                </a:lnTo>
                <a:lnTo>
                  <a:pt x="3633936" y="297965"/>
                </a:lnTo>
                <a:lnTo>
                  <a:pt x="3622956" y="256686"/>
                </a:lnTo>
                <a:lnTo>
                  <a:pt x="3609887" y="218922"/>
                </a:lnTo>
                <a:lnTo>
                  <a:pt x="3579455" y="182414"/>
                </a:lnTo>
                <a:lnTo>
                  <a:pt x="3521604" y="150046"/>
                </a:lnTo>
                <a:lnTo>
                  <a:pt x="3483789" y="135350"/>
                </a:lnTo>
                <a:lnTo>
                  <a:pt x="3440788" y="121606"/>
                </a:lnTo>
                <a:lnTo>
                  <a:pt x="3393154" y="108785"/>
                </a:lnTo>
                <a:lnTo>
                  <a:pt x="3349894" y="98806"/>
                </a:lnTo>
                <a:lnTo>
                  <a:pt x="199762" y="98806"/>
                </a:lnTo>
                <a:lnTo>
                  <a:pt x="163007" y="97534"/>
                </a:lnTo>
                <a:close/>
              </a:path>
              <a:path w="3663315" h="2493645">
                <a:moveTo>
                  <a:pt x="2514973" y="2410176"/>
                </a:moveTo>
                <a:lnTo>
                  <a:pt x="2453687" y="2410176"/>
                </a:lnTo>
                <a:lnTo>
                  <a:pt x="2495503" y="2410294"/>
                </a:lnTo>
                <a:lnTo>
                  <a:pt x="2514973" y="2410176"/>
                </a:lnTo>
                <a:close/>
              </a:path>
              <a:path w="3663315" h="2493645">
                <a:moveTo>
                  <a:pt x="2305054" y="0"/>
                </a:moveTo>
                <a:lnTo>
                  <a:pt x="2286538" y="86"/>
                </a:lnTo>
                <a:lnTo>
                  <a:pt x="2227488" y="1797"/>
                </a:lnTo>
                <a:lnTo>
                  <a:pt x="1186074" y="49231"/>
                </a:lnTo>
                <a:lnTo>
                  <a:pt x="1082255" y="53940"/>
                </a:lnTo>
                <a:lnTo>
                  <a:pt x="459563" y="92236"/>
                </a:lnTo>
                <a:lnTo>
                  <a:pt x="355691" y="96279"/>
                </a:lnTo>
                <a:lnTo>
                  <a:pt x="251757" y="98507"/>
                </a:lnTo>
                <a:lnTo>
                  <a:pt x="199762" y="98806"/>
                </a:lnTo>
                <a:lnTo>
                  <a:pt x="3349894" y="98806"/>
                </a:lnTo>
                <a:lnTo>
                  <a:pt x="3286208" y="85791"/>
                </a:lnTo>
                <a:lnTo>
                  <a:pt x="3228006" y="75559"/>
                </a:lnTo>
                <a:lnTo>
                  <a:pt x="3167389" y="66130"/>
                </a:lnTo>
                <a:lnTo>
                  <a:pt x="3104914" y="57476"/>
                </a:lnTo>
                <a:lnTo>
                  <a:pt x="3041134" y="49566"/>
                </a:lnTo>
                <a:lnTo>
                  <a:pt x="2976604" y="42370"/>
                </a:lnTo>
                <a:lnTo>
                  <a:pt x="2847514" y="30003"/>
                </a:lnTo>
                <a:lnTo>
                  <a:pt x="2722080" y="20137"/>
                </a:lnTo>
                <a:lnTo>
                  <a:pt x="2550492" y="9507"/>
                </a:lnTo>
                <a:lnTo>
                  <a:pt x="2375916" y="1868"/>
                </a:lnTo>
                <a:lnTo>
                  <a:pt x="2305054" y="0"/>
                </a:lnTo>
                <a:close/>
              </a:path>
            </a:pathLst>
          </a:custGeom>
          <a:solidFill>
            <a:srgbClr val="D6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082800" y="403225"/>
            <a:ext cx="317286" cy="193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82600" y="555625"/>
            <a:ext cx="3429000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b="1" dirty="0">
                <a:solidFill>
                  <a:schemeClr val="bg1"/>
                </a:solidFill>
              </a:rPr>
              <a:t>عندما أفكر في الأيام القادمة</a:t>
            </a:r>
          </a:p>
          <a:p>
            <a:pPr algn="ctr"/>
            <a:r>
              <a:rPr lang="ar-SA" sz="4000" b="1" dirty="0">
                <a:solidFill>
                  <a:schemeClr val="bg1"/>
                </a:solidFill>
              </a:rPr>
              <a:t> أشعر </a:t>
            </a:r>
            <a:r>
              <a:rPr lang="ar-SA" sz="3200" b="1" dirty="0">
                <a:solidFill>
                  <a:schemeClr val="bg1"/>
                </a:solidFill>
              </a:rPr>
              <a:t>....</a:t>
            </a:r>
            <a:endParaRPr lang="he-IL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04252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0360" y="367172"/>
            <a:ext cx="3663315" cy="2493645"/>
          </a:xfrm>
          <a:custGeom>
            <a:avLst/>
            <a:gdLst/>
            <a:ahLst/>
            <a:cxnLst/>
            <a:rect l="l" t="t" r="r" b="b"/>
            <a:pathLst>
              <a:path w="3663315" h="2493645">
                <a:moveTo>
                  <a:pt x="163007" y="97534"/>
                </a:moveTo>
                <a:lnTo>
                  <a:pt x="93567" y="114906"/>
                </a:lnTo>
                <a:lnTo>
                  <a:pt x="65958" y="151577"/>
                </a:lnTo>
                <a:lnTo>
                  <a:pt x="46470" y="218948"/>
                </a:lnTo>
                <a:lnTo>
                  <a:pt x="42741" y="265833"/>
                </a:lnTo>
                <a:lnTo>
                  <a:pt x="39392" y="327450"/>
                </a:lnTo>
                <a:lnTo>
                  <a:pt x="37514" y="366146"/>
                </a:lnTo>
                <a:lnTo>
                  <a:pt x="35523" y="409558"/>
                </a:lnTo>
                <a:lnTo>
                  <a:pt x="33438" y="457283"/>
                </a:lnTo>
                <a:lnTo>
                  <a:pt x="31278" y="508914"/>
                </a:lnTo>
                <a:lnTo>
                  <a:pt x="29060" y="564047"/>
                </a:lnTo>
                <a:lnTo>
                  <a:pt x="26802" y="622275"/>
                </a:lnTo>
                <a:lnTo>
                  <a:pt x="24522" y="683194"/>
                </a:lnTo>
                <a:lnTo>
                  <a:pt x="22240" y="746398"/>
                </a:lnTo>
                <a:lnTo>
                  <a:pt x="19971" y="811482"/>
                </a:lnTo>
                <a:lnTo>
                  <a:pt x="17736" y="878040"/>
                </a:lnTo>
                <a:lnTo>
                  <a:pt x="15551" y="945667"/>
                </a:lnTo>
                <a:lnTo>
                  <a:pt x="13435" y="1013958"/>
                </a:lnTo>
                <a:lnTo>
                  <a:pt x="11406" y="1082507"/>
                </a:lnTo>
                <a:lnTo>
                  <a:pt x="9482" y="1150909"/>
                </a:lnTo>
                <a:lnTo>
                  <a:pt x="7646" y="1220198"/>
                </a:lnTo>
                <a:lnTo>
                  <a:pt x="6022" y="1285651"/>
                </a:lnTo>
                <a:lnTo>
                  <a:pt x="4522" y="1351179"/>
                </a:lnTo>
                <a:lnTo>
                  <a:pt x="3199" y="1414939"/>
                </a:lnTo>
                <a:lnTo>
                  <a:pt x="2071" y="1476526"/>
                </a:lnTo>
                <a:lnTo>
                  <a:pt x="1158" y="1535533"/>
                </a:lnTo>
                <a:lnTo>
                  <a:pt x="475" y="1591555"/>
                </a:lnTo>
                <a:lnTo>
                  <a:pt x="43" y="1644187"/>
                </a:lnTo>
                <a:lnTo>
                  <a:pt x="0" y="1737660"/>
                </a:lnTo>
                <a:lnTo>
                  <a:pt x="425" y="1777690"/>
                </a:lnTo>
                <a:lnTo>
                  <a:pt x="4594" y="1880011"/>
                </a:lnTo>
                <a:lnTo>
                  <a:pt x="10803" y="1941474"/>
                </a:lnTo>
                <a:lnTo>
                  <a:pt x="19674" y="1997619"/>
                </a:lnTo>
                <a:lnTo>
                  <a:pt x="31086" y="2048967"/>
                </a:lnTo>
                <a:lnTo>
                  <a:pt x="44915" y="2096038"/>
                </a:lnTo>
                <a:lnTo>
                  <a:pt x="61037" y="2139354"/>
                </a:lnTo>
                <a:lnTo>
                  <a:pt x="79329" y="2179436"/>
                </a:lnTo>
                <a:lnTo>
                  <a:pt x="99668" y="2216806"/>
                </a:lnTo>
                <a:lnTo>
                  <a:pt x="121930" y="2251983"/>
                </a:lnTo>
                <a:lnTo>
                  <a:pt x="145993" y="2285490"/>
                </a:lnTo>
                <a:lnTo>
                  <a:pt x="171732" y="2317847"/>
                </a:lnTo>
                <a:lnTo>
                  <a:pt x="199025" y="2349576"/>
                </a:lnTo>
                <a:lnTo>
                  <a:pt x="241774" y="2392384"/>
                </a:lnTo>
                <a:lnTo>
                  <a:pt x="285098" y="2425872"/>
                </a:lnTo>
                <a:lnTo>
                  <a:pt x="328953" y="2451153"/>
                </a:lnTo>
                <a:lnTo>
                  <a:pt x="373297" y="2469342"/>
                </a:lnTo>
                <a:lnTo>
                  <a:pt x="418085" y="2481553"/>
                </a:lnTo>
                <a:lnTo>
                  <a:pt x="463274" y="2488899"/>
                </a:lnTo>
                <a:lnTo>
                  <a:pt x="508821" y="2492494"/>
                </a:lnTo>
                <a:lnTo>
                  <a:pt x="554682" y="2493453"/>
                </a:lnTo>
                <a:lnTo>
                  <a:pt x="647173" y="2491917"/>
                </a:lnTo>
                <a:lnTo>
                  <a:pt x="693716" y="2491651"/>
                </a:lnTo>
                <a:lnTo>
                  <a:pt x="746358" y="2490215"/>
                </a:lnTo>
                <a:lnTo>
                  <a:pt x="798385" y="2485438"/>
                </a:lnTo>
                <a:lnTo>
                  <a:pt x="850005" y="2478148"/>
                </a:lnTo>
                <a:lnTo>
                  <a:pt x="901426" y="2469174"/>
                </a:lnTo>
                <a:lnTo>
                  <a:pt x="1004499" y="2449494"/>
                </a:lnTo>
                <a:lnTo>
                  <a:pt x="1056567" y="2440444"/>
                </a:lnTo>
                <a:lnTo>
                  <a:pt x="1118349" y="2435090"/>
                </a:lnTo>
                <a:lnTo>
                  <a:pt x="1228482" y="2429983"/>
                </a:lnTo>
                <a:lnTo>
                  <a:pt x="2067081" y="2412572"/>
                </a:lnTo>
                <a:lnTo>
                  <a:pt x="2514973" y="2410176"/>
                </a:lnTo>
                <a:lnTo>
                  <a:pt x="2546984" y="2409982"/>
                </a:lnTo>
                <a:lnTo>
                  <a:pt x="2599742" y="2408659"/>
                </a:lnTo>
                <a:lnTo>
                  <a:pt x="2653534" y="2406442"/>
                </a:lnTo>
                <a:lnTo>
                  <a:pt x="2708121" y="2403451"/>
                </a:lnTo>
                <a:lnTo>
                  <a:pt x="2818714" y="2395616"/>
                </a:lnTo>
                <a:lnTo>
                  <a:pt x="3244686" y="2356910"/>
                </a:lnTo>
                <a:lnTo>
                  <a:pt x="3292114" y="2353192"/>
                </a:lnTo>
                <a:lnTo>
                  <a:pt x="3337445" y="2350117"/>
                </a:lnTo>
                <a:lnTo>
                  <a:pt x="3380440" y="2347803"/>
                </a:lnTo>
                <a:lnTo>
                  <a:pt x="3420857" y="2346369"/>
                </a:lnTo>
                <a:lnTo>
                  <a:pt x="3458455" y="2345931"/>
                </a:lnTo>
                <a:lnTo>
                  <a:pt x="3479031" y="2342700"/>
                </a:lnTo>
                <a:lnTo>
                  <a:pt x="3515219" y="2317607"/>
                </a:lnTo>
                <a:lnTo>
                  <a:pt x="3545275" y="2270151"/>
                </a:lnTo>
                <a:lnTo>
                  <a:pt x="3569778" y="2203307"/>
                </a:lnTo>
                <a:lnTo>
                  <a:pt x="3580131" y="2163544"/>
                </a:lnTo>
                <a:lnTo>
                  <a:pt x="3589313" y="2120050"/>
                </a:lnTo>
                <a:lnTo>
                  <a:pt x="3597398" y="2073197"/>
                </a:lnTo>
                <a:lnTo>
                  <a:pt x="3604460" y="2023357"/>
                </a:lnTo>
                <a:lnTo>
                  <a:pt x="3610570" y="1970901"/>
                </a:lnTo>
                <a:lnTo>
                  <a:pt x="3615801" y="1916201"/>
                </a:lnTo>
                <a:lnTo>
                  <a:pt x="3620226" y="1859630"/>
                </a:lnTo>
                <a:lnTo>
                  <a:pt x="3623918" y="1801560"/>
                </a:lnTo>
                <a:lnTo>
                  <a:pt x="3626949" y="1742362"/>
                </a:lnTo>
                <a:lnTo>
                  <a:pt x="3629393" y="1682408"/>
                </a:lnTo>
                <a:lnTo>
                  <a:pt x="3631321" y="1622070"/>
                </a:lnTo>
                <a:lnTo>
                  <a:pt x="3632807" y="1561720"/>
                </a:lnTo>
                <a:lnTo>
                  <a:pt x="3633924" y="1501730"/>
                </a:lnTo>
                <a:lnTo>
                  <a:pt x="3634744" y="1442472"/>
                </a:lnTo>
                <a:lnTo>
                  <a:pt x="3635339" y="1384318"/>
                </a:lnTo>
                <a:lnTo>
                  <a:pt x="3635783" y="1327640"/>
                </a:lnTo>
                <a:lnTo>
                  <a:pt x="3636520" y="1218759"/>
                </a:lnTo>
                <a:lnTo>
                  <a:pt x="3636934" y="1170179"/>
                </a:lnTo>
                <a:lnTo>
                  <a:pt x="3637500" y="1123123"/>
                </a:lnTo>
                <a:lnTo>
                  <a:pt x="3638278" y="1079402"/>
                </a:lnTo>
                <a:lnTo>
                  <a:pt x="3639341" y="1039388"/>
                </a:lnTo>
                <a:lnTo>
                  <a:pt x="3642613" y="971971"/>
                </a:lnTo>
                <a:lnTo>
                  <a:pt x="3649542" y="900295"/>
                </a:lnTo>
                <a:lnTo>
                  <a:pt x="3653672" y="852778"/>
                </a:lnTo>
                <a:lnTo>
                  <a:pt x="3657233" y="803226"/>
                </a:lnTo>
                <a:lnTo>
                  <a:pt x="3660100" y="752102"/>
                </a:lnTo>
                <a:lnTo>
                  <a:pt x="3662146" y="699873"/>
                </a:lnTo>
                <a:lnTo>
                  <a:pt x="3663246" y="647002"/>
                </a:lnTo>
                <a:lnTo>
                  <a:pt x="3663275" y="593954"/>
                </a:lnTo>
                <a:lnTo>
                  <a:pt x="3662108" y="541193"/>
                </a:lnTo>
                <a:lnTo>
                  <a:pt x="3659619" y="489185"/>
                </a:lnTo>
                <a:lnTo>
                  <a:pt x="3655682" y="438393"/>
                </a:lnTo>
                <a:lnTo>
                  <a:pt x="3650173" y="389283"/>
                </a:lnTo>
                <a:lnTo>
                  <a:pt x="3642966" y="342319"/>
                </a:lnTo>
                <a:lnTo>
                  <a:pt x="3633936" y="297965"/>
                </a:lnTo>
                <a:lnTo>
                  <a:pt x="3622956" y="256686"/>
                </a:lnTo>
                <a:lnTo>
                  <a:pt x="3609887" y="218922"/>
                </a:lnTo>
                <a:lnTo>
                  <a:pt x="3579455" y="182414"/>
                </a:lnTo>
                <a:lnTo>
                  <a:pt x="3521604" y="150046"/>
                </a:lnTo>
                <a:lnTo>
                  <a:pt x="3483789" y="135350"/>
                </a:lnTo>
                <a:lnTo>
                  <a:pt x="3440788" y="121606"/>
                </a:lnTo>
                <a:lnTo>
                  <a:pt x="3393154" y="108785"/>
                </a:lnTo>
                <a:lnTo>
                  <a:pt x="3349894" y="98806"/>
                </a:lnTo>
                <a:lnTo>
                  <a:pt x="199762" y="98806"/>
                </a:lnTo>
                <a:lnTo>
                  <a:pt x="163007" y="97534"/>
                </a:lnTo>
                <a:close/>
              </a:path>
              <a:path w="3663315" h="2493645">
                <a:moveTo>
                  <a:pt x="2514973" y="2410176"/>
                </a:moveTo>
                <a:lnTo>
                  <a:pt x="2453687" y="2410176"/>
                </a:lnTo>
                <a:lnTo>
                  <a:pt x="2495503" y="2410294"/>
                </a:lnTo>
                <a:lnTo>
                  <a:pt x="2514973" y="2410176"/>
                </a:lnTo>
                <a:close/>
              </a:path>
              <a:path w="3663315" h="2493645">
                <a:moveTo>
                  <a:pt x="2305054" y="0"/>
                </a:moveTo>
                <a:lnTo>
                  <a:pt x="2286538" y="86"/>
                </a:lnTo>
                <a:lnTo>
                  <a:pt x="2227488" y="1797"/>
                </a:lnTo>
                <a:lnTo>
                  <a:pt x="1186074" y="49231"/>
                </a:lnTo>
                <a:lnTo>
                  <a:pt x="1082255" y="53940"/>
                </a:lnTo>
                <a:lnTo>
                  <a:pt x="459563" y="92236"/>
                </a:lnTo>
                <a:lnTo>
                  <a:pt x="355691" y="96279"/>
                </a:lnTo>
                <a:lnTo>
                  <a:pt x="251757" y="98507"/>
                </a:lnTo>
                <a:lnTo>
                  <a:pt x="199762" y="98806"/>
                </a:lnTo>
                <a:lnTo>
                  <a:pt x="3349894" y="98806"/>
                </a:lnTo>
                <a:lnTo>
                  <a:pt x="3286208" y="85791"/>
                </a:lnTo>
                <a:lnTo>
                  <a:pt x="3228006" y="75559"/>
                </a:lnTo>
                <a:lnTo>
                  <a:pt x="3167389" y="66130"/>
                </a:lnTo>
                <a:lnTo>
                  <a:pt x="3104914" y="57476"/>
                </a:lnTo>
                <a:lnTo>
                  <a:pt x="3041134" y="49566"/>
                </a:lnTo>
                <a:lnTo>
                  <a:pt x="2976604" y="42370"/>
                </a:lnTo>
                <a:lnTo>
                  <a:pt x="2847514" y="30003"/>
                </a:lnTo>
                <a:lnTo>
                  <a:pt x="2722080" y="20137"/>
                </a:lnTo>
                <a:lnTo>
                  <a:pt x="2550492" y="9507"/>
                </a:lnTo>
                <a:lnTo>
                  <a:pt x="2375916" y="1868"/>
                </a:lnTo>
                <a:lnTo>
                  <a:pt x="2305054" y="0"/>
                </a:lnTo>
                <a:close/>
              </a:path>
            </a:pathLst>
          </a:custGeom>
          <a:solidFill>
            <a:srgbClr val="E2AD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049409" y="606557"/>
            <a:ext cx="317286" cy="193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11200" y="708025"/>
            <a:ext cx="3124200" cy="21236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b="1" dirty="0">
                <a:solidFill>
                  <a:schemeClr val="bg1"/>
                </a:solidFill>
              </a:rPr>
              <a:t>جملة أود أن يقولها لي شخص ما...</a:t>
            </a:r>
            <a:endParaRPr lang="he-IL" sz="4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6400" y="327025"/>
            <a:ext cx="3663315" cy="2493645"/>
          </a:xfrm>
          <a:custGeom>
            <a:avLst/>
            <a:gdLst/>
            <a:ahLst/>
            <a:cxnLst/>
            <a:rect l="l" t="t" r="r" b="b"/>
            <a:pathLst>
              <a:path w="3663315" h="2493645">
                <a:moveTo>
                  <a:pt x="163007" y="97534"/>
                </a:moveTo>
                <a:lnTo>
                  <a:pt x="93567" y="114906"/>
                </a:lnTo>
                <a:lnTo>
                  <a:pt x="65958" y="151577"/>
                </a:lnTo>
                <a:lnTo>
                  <a:pt x="46470" y="218948"/>
                </a:lnTo>
                <a:lnTo>
                  <a:pt x="42741" y="265833"/>
                </a:lnTo>
                <a:lnTo>
                  <a:pt x="39392" y="327450"/>
                </a:lnTo>
                <a:lnTo>
                  <a:pt x="37514" y="366146"/>
                </a:lnTo>
                <a:lnTo>
                  <a:pt x="35523" y="409558"/>
                </a:lnTo>
                <a:lnTo>
                  <a:pt x="33438" y="457283"/>
                </a:lnTo>
                <a:lnTo>
                  <a:pt x="31278" y="508914"/>
                </a:lnTo>
                <a:lnTo>
                  <a:pt x="29060" y="564047"/>
                </a:lnTo>
                <a:lnTo>
                  <a:pt x="26802" y="622275"/>
                </a:lnTo>
                <a:lnTo>
                  <a:pt x="24522" y="683194"/>
                </a:lnTo>
                <a:lnTo>
                  <a:pt x="22240" y="746398"/>
                </a:lnTo>
                <a:lnTo>
                  <a:pt x="19971" y="811482"/>
                </a:lnTo>
                <a:lnTo>
                  <a:pt x="17736" y="878040"/>
                </a:lnTo>
                <a:lnTo>
                  <a:pt x="15551" y="945667"/>
                </a:lnTo>
                <a:lnTo>
                  <a:pt x="13435" y="1013958"/>
                </a:lnTo>
                <a:lnTo>
                  <a:pt x="11406" y="1082507"/>
                </a:lnTo>
                <a:lnTo>
                  <a:pt x="9482" y="1150909"/>
                </a:lnTo>
                <a:lnTo>
                  <a:pt x="7646" y="1220198"/>
                </a:lnTo>
                <a:lnTo>
                  <a:pt x="6022" y="1285651"/>
                </a:lnTo>
                <a:lnTo>
                  <a:pt x="4522" y="1351179"/>
                </a:lnTo>
                <a:lnTo>
                  <a:pt x="3199" y="1414939"/>
                </a:lnTo>
                <a:lnTo>
                  <a:pt x="2071" y="1476526"/>
                </a:lnTo>
                <a:lnTo>
                  <a:pt x="1158" y="1535533"/>
                </a:lnTo>
                <a:lnTo>
                  <a:pt x="475" y="1591555"/>
                </a:lnTo>
                <a:lnTo>
                  <a:pt x="43" y="1644187"/>
                </a:lnTo>
                <a:lnTo>
                  <a:pt x="0" y="1737660"/>
                </a:lnTo>
                <a:lnTo>
                  <a:pt x="425" y="1777690"/>
                </a:lnTo>
                <a:lnTo>
                  <a:pt x="4594" y="1880011"/>
                </a:lnTo>
                <a:lnTo>
                  <a:pt x="10803" y="1941474"/>
                </a:lnTo>
                <a:lnTo>
                  <a:pt x="19674" y="1997619"/>
                </a:lnTo>
                <a:lnTo>
                  <a:pt x="31086" y="2048967"/>
                </a:lnTo>
                <a:lnTo>
                  <a:pt x="44915" y="2096038"/>
                </a:lnTo>
                <a:lnTo>
                  <a:pt x="61037" y="2139354"/>
                </a:lnTo>
                <a:lnTo>
                  <a:pt x="79329" y="2179436"/>
                </a:lnTo>
                <a:lnTo>
                  <a:pt x="99668" y="2216806"/>
                </a:lnTo>
                <a:lnTo>
                  <a:pt x="121930" y="2251983"/>
                </a:lnTo>
                <a:lnTo>
                  <a:pt x="145993" y="2285490"/>
                </a:lnTo>
                <a:lnTo>
                  <a:pt x="171732" y="2317847"/>
                </a:lnTo>
                <a:lnTo>
                  <a:pt x="199025" y="2349576"/>
                </a:lnTo>
                <a:lnTo>
                  <a:pt x="241774" y="2392384"/>
                </a:lnTo>
                <a:lnTo>
                  <a:pt x="285098" y="2425872"/>
                </a:lnTo>
                <a:lnTo>
                  <a:pt x="328953" y="2451153"/>
                </a:lnTo>
                <a:lnTo>
                  <a:pt x="373297" y="2469342"/>
                </a:lnTo>
                <a:lnTo>
                  <a:pt x="418085" y="2481553"/>
                </a:lnTo>
                <a:lnTo>
                  <a:pt x="463274" y="2488899"/>
                </a:lnTo>
                <a:lnTo>
                  <a:pt x="508821" y="2492494"/>
                </a:lnTo>
                <a:lnTo>
                  <a:pt x="554682" y="2493453"/>
                </a:lnTo>
                <a:lnTo>
                  <a:pt x="647173" y="2491917"/>
                </a:lnTo>
                <a:lnTo>
                  <a:pt x="693716" y="2491651"/>
                </a:lnTo>
                <a:lnTo>
                  <a:pt x="746358" y="2490215"/>
                </a:lnTo>
                <a:lnTo>
                  <a:pt x="798385" y="2485438"/>
                </a:lnTo>
                <a:lnTo>
                  <a:pt x="850005" y="2478148"/>
                </a:lnTo>
                <a:lnTo>
                  <a:pt x="901426" y="2469174"/>
                </a:lnTo>
                <a:lnTo>
                  <a:pt x="1004499" y="2449494"/>
                </a:lnTo>
                <a:lnTo>
                  <a:pt x="1056567" y="2440444"/>
                </a:lnTo>
                <a:lnTo>
                  <a:pt x="1118349" y="2435090"/>
                </a:lnTo>
                <a:lnTo>
                  <a:pt x="1228482" y="2429983"/>
                </a:lnTo>
                <a:lnTo>
                  <a:pt x="2067081" y="2412572"/>
                </a:lnTo>
                <a:lnTo>
                  <a:pt x="2514973" y="2410176"/>
                </a:lnTo>
                <a:lnTo>
                  <a:pt x="2546984" y="2409982"/>
                </a:lnTo>
                <a:lnTo>
                  <a:pt x="2599742" y="2408659"/>
                </a:lnTo>
                <a:lnTo>
                  <a:pt x="2653534" y="2406442"/>
                </a:lnTo>
                <a:lnTo>
                  <a:pt x="2708121" y="2403451"/>
                </a:lnTo>
                <a:lnTo>
                  <a:pt x="2818714" y="2395616"/>
                </a:lnTo>
                <a:lnTo>
                  <a:pt x="3244686" y="2356910"/>
                </a:lnTo>
                <a:lnTo>
                  <a:pt x="3292114" y="2353192"/>
                </a:lnTo>
                <a:lnTo>
                  <a:pt x="3337445" y="2350117"/>
                </a:lnTo>
                <a:lnTo>
                  <a:pt x="3380440" y="2347803"/>
                </a:lnTo>
                <a:lnTo>
                  <a:pt x="3420857" y="2346369"/>
                </a:lnTo>
                <a:lnTo>
                  <a:pt x="3458455" y="2345931"/>
                </a:lnTo>
                <a:lnTo>
                  <a:pt x="3479031" y="2342700"/>
                </a:lnTo>
                <a:lnTo>
                  <a:pt x="3515219" y="2317607"/>
                </a:lnTo>
                <a:lnTo>
                  <a:pt x="3545275" y="2270151"/>
                </a:lnTo>
                <a:lnTo>
                  <a:pt x="3569778" y="2203307"/>
                </a:lnTo>
                <a:lnTo>
                  <a:pt x="3580131" y="2163544"/>
                </a:lnTo>
                <a:lnTo>
                  <a:pt x="3589313" y="2120050"/>
                </a:lnTo>
                <a:lnTo>
                  <a:pt x="3597398" y="2073197"/>
                </a:lnTo>
                <a:lnTo>
                  <a:pt x="3604460" y="2023357"/>
                </a:lnTo>
                <a:lnTo>
                  <a:pt x="3610570" y="1970901"/>
                </a:lnTo>
                <a:lnTo>
                  <a:pt x="3615801" y="1916201"/>
                </a:lnTo>
                <a:lnTo>
                  <a:pt x="3620226" y="1859630"/>
                </a:lnTo>
                <a:lnTo>
                  <a:pt x="3623918" y="1801560"/>
                </a:lnTo>
                <a:lnTo>
                  <a:pt x="3626949" y="1742362"/>
                </a:lnTo>
                <a:lnTo>
                  <a:pt x="3629393" y="1682408"/>
                </a:lnTo>
                <a:lnTo>
                  <a:pt x="3631321" y="1622070"/>
                </a:lnTo>
                <a:lnTo>
                  <a:pt x="3632807" y="1561720"/>
                </a:lnTo>
                <a:lnTo>
                  <a:pt x="3633924" y="1501730"/>
                </a:lnTo>
                <a:lnTo>
                  <a:pt x="3634744" y="1442472"/>
                </a:lnTo>
                <a:lnTo>
                  <a:pt x="3635339" y="1384318"/>
                </a:lnTo>
                <a:lnTo>
                  <a:pt x="3635783" y="1327640"/>
                </a:lnTo>
                <a:lnTo>
                  <a:pt x="3636520" y="1218759"/>
                </a:lnTo>
                <a:lnTo>
                  <a:pt x="3636934" y="1170179"/>
                </a:lnTo>
                <a:lnTo>
                  <a:pt x="3637500" y="1123123"/>
                </a:lnTo>
                <a:lnTo>
                  <a:pt x="3638278" y="1079402"/>
                </a:lnTo>
                <a:lnTo>
                  <a:pt x="3639341" y="1039388"/>
                </a:lnTo>
                <a:lnTo>
                  <a:pt x="3642613" y="971971"/>
                </a:lnTo>
                <a:lnTo>
                  <a:pt x="3649542" y="900295"/>
                </a:lnTo>
                <a:lnTo>
                  <a:pt x="3653672" y="852778"/>
                </a:lnTo>
                <a:lnTo>
                  <a:pt x="3657233" y="803226"/>
                </a:lnTo>
                <a:lnTo>
                  <a:pt x="3660100" y="752102"/>
                </a:lnTo>
                <a:lnTo>
                  <a:pt x="3662146" y="699873"/>
                </a:lnTo>
                <a:lnTo>
                  <a:pt x="3663246" y="647002"/>
                </a:lnTo>
                <a:lnTo>
                  <a:pt x="3663275" y="593954"/>
                </a:lnTo>
                <a:lnTo>
                  <a:pt x="3662108" y="541193"/>
                </a:lnTo>
                <a:lnTo>
                  <a:pt x="3659619" y="489185"/>
                </a:lnTo>
                <a:lnTo>
                  <a:pt x="3655682" y="438393"/>
                </a:lnTo>
                <a:lnTo>
                  <a:pt x="3650173" y="389283"/>
                </a:lnTo>
                <a:lnTo>
                  <a:pt x="3642966" y="342319"/>
                </a:lnTo>
                <a:lnTo>
                  <a:pt x="3633936" y="297965"/>
                </a:lnTo>
                <a:lnTo>
                  <a:pt x="3622956" y="256686"/>
                </a:lnTo>
                <a:lnTo>
                  <a:pt x="3609887" y="218922"/>
                </a:lnTo>
                <a:lnTo>
                  <a:pt x="3579455" y="182414"/>
                </a:lnTo>
                <a:lnTo>
                  <a:pt x="3521604" y="150046"/>
                </a:lnTo>
                <a:lnTo>
                  <a:pt x="3483789" y="135350"/>
                </a:lnTo>
                <a:lnTo>
                  <a:pt x="3440788" y="121606"/>
                </a:lnTo>
                <a:lnTo>
                  <a:pt x="3393154" y="108785"/>
                </a:lnTo>
                <a:lnTo>
                  <a:pt x="3349894" y="98806"/>
                </a:lnTo>
                <a:lnTo>
                  <a:pt x="199762" y="98806"/>
                </a:lnTo>
                <a:lnTo>
                  <a:pt x="163007" y="97534"/>
                </a:lnTo>
                <a:close/>
              </a:path>
              <a:path w="3663315" h="2493645">
                <a:moveTo>
                  <a:pt x="2514973" y="2410176"/>
                </a:moveTo>
                <a:lnTo>
                  <a:pt x="2453687" y="2410176"/>
                </a:lnTo>
                <a:lnTo>
                  <a:pt x="2495503" y="2410294"/>
                </a:lnTo>
                <a:lnTo>
                  <a:pt x="2514973" y="2410176"/>
                </a:lnTo>
                <a:close/>
              </a:path>
              <a:path w="3663315" h="2493645">
                <a:moveTo>
                  <a:pt x="2305054" y="0"/>
                </a:moveTo>
                <a:lnTo>
                  <a:pt x="2286538" y="86"/>
                </a:lnTo>
                <a:lnTo>
                  <a:pt x="2227488" y="1797"/>
                </a:lnTo>
                <a:lnTo>
                  <a:pt x="1186074" y="49231"/>
                </a:lnTo>
                <a:lnTo>
                  <a:pt x="1082255" y="53940"/>
                </a:lnTo>
                <a:lnTo>
                  <a:pt x="459563" y="92236"/>
                </a:lnTo>
                <a:lnTo>
                  <a:pt x="355691" y="96279"/>
                </a:lnTo>
                <a:lnTo>
                  <a:pt x="251757" y="98507"/>
                </a:lnTo>
                <a:lnTo>
                  <a:pt x="199762" y="98806"/>
                </a:lnTo>
                <a:lnTo>
                  <a:pt x="3349894" y="98806"/>
                </a:lnTo>
                <a:lnTo>
                  <a:pt x="3286208" y="85791"/>
                </a:lnTo>
                <a:lnTo>
                  <a:pt x="3228006" y="75559"/>
                </a:lnTo>
                <a:lnTo>
                  <a:pt x="3167389" y="66130"/>
                </a:lnTo>
                <a:lnTo>
                  <a:pt x="3104914" y="57476"/>
                </a:lnTo>
                <a:lnTo>
                  <a:pt x="3041134" y="49566"/>
                </a:lnTo>
                <a:lnTo>
                  <a:pt x="2976604" y="42370"/>
                </a:lnTo>
                <a:lnTo>
                  <a:pt x="2847514" y="30003"/>
                </a:lnTo>
                <a:lnTo>
                  <a:pt x="2722080" y="20137"/>
                </a:lnTo>
                <a:lnTo>
                  <a:pt x="2550492" y="9507"/>
                </a:lnTo>
                <a:lnTo>
                  <a:pt x="2375916" y="1868"/>
                </a:lnTo>
                <a:lnTo>
                  <a:pt x="2305054" y="0"/>
                </a:lnTo>
                <a:close/>
              </a:path>
            </a:pathLst>
          </a:custGeom>
          <a:solidFill>
            <a:srgbClr val="E2B1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082800" y="479425"/>
            <a:ext cx="317286" cy="193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82600" y="708025"/>
            <a:ext cx="3505200" cy="187743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solidFill>
                  <a:schemeClr val="bg1"/>
                </a:solidFill>
              </a:rPr>
              <a:t>عندما أعود للمدرسة</a:t>
            </a:r>
          </a:p>
          <a:p>
            <a:pPr algn="ctr"/>
            <a:r>
              <a:rPr lang="ar-SA" sz="4000" b="1" dirty="0">
                <a:solidFill>
                  <a:schemeClr val="bg1"/>
                </a:solidFill>
              </a:rPr>
              <a:t>أشعر أنني سأعود مختلفًا بـ ...</a:t>
            </a:r>
            <a:endParaRPr lang="he-IL" sz="4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0360" y="367172"/>
            <a:ext cx="3663315" cy="2493645"/>
          </a:xfrm>
          <a:custGeom>
            <a:avLst/>
            <a:gdLst/>
            <a:ahLst/>
            <a:cxnLst/>
            <a:rect l="l" t="t" r="r" b="b"/>
            <a:pathLst>
              <a:path w="3663315" h="2493645">
                <a:moveTo>
                  <a:pt x="163007" y="97534"/>
                </a:moveTo>
                <a:lnTo>
                  <a:pt x="93567" y="114906"/>
                </a:lnTo>
                <a:lnTo>
                  <a:pt x="65958" y="151577"/>
                </a:lnTo>
                <a:lnTo>
                  <a:pt x="46470" y="218948"/>
                </a:lnTo>
                <a:lnTo>
                  <a:pt x="42741" y="265833"/>
                </a:lnTo>
                <a:lnTo>
                  <a:pt x="39392" y="327450"/>
                </a:lnTo>
                <a:lnTo>
                  <a:pt x="37514" y="366146"/>
                </a:lnTo>
                <a:lnTo>
                  <a:pt x="35523" y="409558"/>
                </a:lnTo>
                <a:lnTo>
                  <a:pt x="33438" y="457283"/>
                </a:lnTo>
                <a:lnTo>
                  <a:pt x="31278" y="508914"/>
                </a:lnTo>
                <a:lnTo>
                  <a:pt x="29060" y="564047"/>
                </a:lnTo>
                <a:lnTo>
                  <a:pt x="26802" y="622275"/>
                </a:lnTo>
                <a:lnTo>
                  <a:pt x="24522" y="683194"/>
                </a:lnTo>
                <a:lnTo>
                  <a:pt x="22240" y="746398"/>
                </a:lnTo>
                <a:lnTo>
                  <a:pt x="19971" y="811482"/>
                </a:lnTo>
                <a:lnTo>
                  <a:pt x="17736" y="878040"/>
                </a:lnTo>
                <a:lnTo>
                  <a:pt x="15551" y="945667"/>
                </a:lnTo>
                <a:lnTo>
                  <a:pt x="13435" y="1013958"/>
                </a:lnTo>
                <a:lnTo>
                  <a:pt x="11406" y="1082507"/>
                </a:lnTo>
                <a:lnTo>
                  <a:pt x="9482" y="1150909"/>
                </a:lnTo>
                <a:lnTo>
                  <a:pt x="7646" y="1220198"/>
                </a:lnTo>
                <a:lnTo>
                  <a:pt x="6022" y="1285651"/>
                </a:lnTo>
                <a:lnTo>
                  <a:pt x="4522" y="1351179"/>
                </a:lnTo>
                <a:lnTo>
                  <a:pt x="3199" y="1414939"/>
                </a:lnTo>
                <a:lnTo>
                  <a:pt x="2071" y="1476526"/>
                </a:lnTo>
                <a:lnTo>
                  <a:pt x="1158" y="1535533"/>
                </a:lnTo>
                <a:lnTo>
                  <a:pt x="475" y="1591555"/>
                </a:lnTo>
                <a:lnTo>
                  <a:pt x="43" y="1644187"/>
                </a:lnTo>
                <a:lnTo>
                  <a:pt x="0" y="1737660"/>
                </a:lnTo>
                <a:lnTo>
                  <a:pt x="425" y="1777690"/>
                </a:lnTo>
                <a:lnTo>
                  <a:pt x="4594" y="1880011"/>
                </a:lnTo>
                <a:lnTo>
                  <a:pt x="10803" y="1941474"/>
                </a:lnTo>
                <a:lnTo>
                  <a:pt x="19674" y="1997619"/>
                </a:lnTo>
                <a:lnTo>
                  <a:pt x="31086" y="2048967"/>
                </a:lnTo>
                <a:lnTo>
                  <a:pt x="44915" y="2096038"/>
                </a:lnTo>
                <a:lnTo>
                  <a:pt x="61037" y="2139354"/>
                </a:lnTo>
                <a:lnTo>
                  <a:pt x="79329" y="2179436"/>
                </a:lnTo>
                <a:lnTo>
                  <a:pt x="99668" y="2216806"/>
                </a:lnTo>
                <a:lnTo>
                  <a:pt x="121930" y="2251983"/>
                </a:lnTo>
                <a:lnTo>
                  <a:pt x="145993" y="2285490"/>
                </a:lnTo>
                <a:lnTo>
                  <a:pt x="171732" y="2317847"/>
                </a:lnTo>
                <a:lnTo>
                  <a:pt x="199025" y="2349576"/>
                </a:lnTo>
                <a:lnTo>
                  <a:pt x="241774" y="2392384"/>
                </a:lnTo>
                <a:lnTo>
                  <a:pt x="285098" y="2425872"/>
                </a:lnTo>
                <a:lnTo>
                  <a:pt x="328953" y="2451153"/>
                </a:lnTo>
                <a:lnTo>
                  <a:pt x="373297" y="2469342"/>
                </a:lnTo>
                <a:lnTo>
                  <a:pt x="418085" y="2481553"/>
                </a:lnTo>
                <a:lnTo>
                  <a:pt x="463274" y="2488899"/>
                </a:lnTo>
                <a:lnTo>
                  <a:pt x="508821" y="2492494"/>
                </a:lnTo>
                <a:lnTo>
                  <a:pt x="554682" y="2493453"/>
                </a:lnTo>
                <a:lnTo>
                  <a:pt x="647173" y="2491917"/>
                </a:lnTo>
                <a:lnTo>
                  <a:pt x="693716" y="2491651"/>
                </a:lnTo>
                <a:lnTo>
                  <a:pt x="746358" y="2490215"/>
                </a:lnTo>
                <a:lnTo>
                  <a:pt x="798385" y="2485438"/>
                </a:lnTo>
                <a:lnTo>
                  <a:pt x="850005" y="2478148"/>
                </a:lnTo>
                <a:lnTo>
                  <a:pt x="901426" y="2469174"/>
                </a:lnTo>
                <a:lnTo>
                  <a:pt x="1004499" y="2449494"/>
                </a:lnTo>
                <a:lnTo>
                  <a:pt x="1056567" y="2440444"/>
                </a:lnTo>
                <a:lnTo>
                  <a:pt x="1118349" y="2435090"/>
                </a:lnTo>
                <a:lnTo>
                  <a:pt x="1228482" y="2429983"/>
                </a:lnTo>
                <a:lnTo>
                  <a:pt x="2067081" y="2412572"/>
                </a:lnTo>
                <a:lnTo>
                  <a:pt x="2514973" y="2410176"/>
                </a:lnTo>
                <a:lnTo>
                  <a:pt x="2546984" y="2409982"/>
                </a:lnTo>
                <a:lnTo>
                  <a:pt x="2599742" y="2408659"/>
                </a:lnTo>
                <a:lnTo>
                  <a:pt x="2653534" y="2406442"/>
                </a:lnTo>
                <a:lnTo>
                  <a:pt x="2708121" y="2403451"/>
                </a:lnTo>
                <a:lnTo>
                  <a:pt x="2818714" y="2395616"/>
                </a:lnTo>
                <a:lnTo>
                  <a:pt x="3244686" y="2356910"/>
                </a:lnTo>
                <a:lnTo>
                  <a:pt x="3292114" y="2353192"/>
                </a:lnTo>
                <a:lnTo>
                  <a:pt x="3337445" y="2350117"/>
                </a:lnTo>
                <a:lnTo>
                  <a:pt x="3380440" y="2347803"/>
                </a:lnTo>
                <a:lnTo>
                  <a:pt x="3420857" y="2346369"/>
                </a:lnTo>
                <a:lnTo>
                  <a:pt x="3458455" y="2345931"/>
                </a:lnTo>
                <a:lnTo>
                  <a:pt x="3479031" y="2342700"/>
                </a:lnTo>
                <a:lnTo>
                  <a:pt x="3515219" y="2317607"/>
                </a:lnTo>
                <a:lnTo>
                  <a:pt x="3545275" y="2270151"/>
                </a:lnTo>
                <a:lnTo>
                  <a:pt x="3569778" y="2203307"/>
                </a:lnTo>
                <a:lnTo>
                  <a:pt x="3580131" y="2163544"/>
                </a:lnTo>
                <a:lnTo>
                  <a:pt x="3589313" y="2120050"/>
                </a:lnTo>
                <a:lnTo>
                  <a:pt x="3597398" y="2073197"/>
                </a:lnTo>
                <a:lnTo>
                  <a:pt x="3604460" y="2023357"/>
                </a:lnTo>
                <a:lnTo>
                  <a:pt x="3610570" y="1970901"/>
                </a:lnTo>
                <a:lnTo>
                  <a:pt x="3615801" y="1916201"/>
                </a:lnTo>
                <a:lnTo>
                  <a:pt x="3620226" y="1859630"/>
                </a:lnTo>
                <a:lnTo>
                  <a:pt x="3623918" y="1801560"/>
                </a:lnTo>
                <a:lnTo>
                  <a:pt x="3626949" y="1742362"/>
                </a:lnTo>
                <a:lnTo>
                  <a:pt x="3629393" y="1682408"/>
                </a:lnTo>
                <a:lnTo>
                  <a:pt x="3631321" y="1622070"/>
                </a:lnTo>
                <a:lnTo>
                  <a:pt x="3632807" y="1561720"/>
                </a:lnTo>
                <a:lnTo>
                  <a:pt x="3633924" y="1501730"/>
                </a:lnTo>
                <a:lnTo>
                  <a:pt x="3634744" y="1442472"/>
                </a:lnTo>
                <a:lnTo>
                  <a:pt x="3635339" y="1384318"/>
                </a:lnTo>
                <a:lnTo>
                  <a:pt x="3635783" y="1327640"/>
                </a:lnTo>
                <a:lnTo>
                  <a:pt x="3636520" y="1218759"/>
                </a:lnTo>
                <a:lnTo>
                  <a:pt x="3636934" y="1170179"/>
                </a:lnTo>
                <a:lnTo>
                  <a:pt x="3637500" y="1123123"/>
                </a:lnTo>
                <a:lnTo>
                  <a:pt x="3638278" y="1079402"/>
                </a:lnTo>
                <a:lnTo>
                  <a:pt x="3639341" y="1039388"/>
                </a:lnTo>
                <a:lnTo>
                  <a:pt x="3642613" y="971971"/>
                </a:lnTo>
                <a:lnTo>
                  <a:pt x="3649542" y="900295"/>
                </a:lnTo>
                <a:lnTo>
                  <a:pt x="3653672" y="852778"/>
                </a:lnTo>
                <a:lnTo>
                  <a:pt x="3657233" y="803226"/>
                </a:lnTo>
                <a:lnTo>
                  <a:pt x="3660100" y="752102"/>
                </a:lnTo>
                <a:lnTo>
                  <a:pt x="3662146" y="699873"/>
                </a:lnTo>
                <a:lnTo>
                  <a:pt x="3663246" y="647002"/>
                </a:lnTo>
                <a:lnTo>
                  <a:pt x="3663275" y="593954"/>
                </a:lnTo>
                <a:lnTo>
                  <a:pt x="3662108" y="541193"/>
                </a:lnTo>
                <a:lnTo>
                  <a:pt x="3659619" y="489185"/>
                </a:lnTo>
                <a:lnTo>
                  <a:pt x="3655682" y="438393"/>
                </a:lnTo>
                <a:lnTo>
                  <a:pt x="3650173" y="389283"/>
                </a:lnTo>
                <a:lnTo>
                  <a:pt x="3642966" y="342319"/>
                </a:lnTo>
                <a:lnTo>
                  <a:pt x="3633936" y="297965"/>
                </a:lnTo>
                <a:lnTo>
                  <a:pt x="3622956" y="256686"/>
                </a:lnTo>
                <a:lnTo>
                  <a:pt x="3609887" y="218922"/>
                </a:lnTo>
                <a:lnTo>
                  <a:pt x="3579455" y="182414"/>
                </a:lnTo>
                <a:lnTo>
                  <a:pt x="3521604" y="150046"/>
                </a:lnTo>
                <a:lnTo>
                  <a:pt x="3483789" y="135350"/>
                </a:lnTo>
                <a:lnTo>
                  <a:pt x="3440788" y="121606"/>
                </a:lnTo>
                <a:lnTo>
                  <a:pt x="3393154" y="108785"/>
                </a:lnTo>
                <a:lnTo>
                  <a:pt x="3349894" y="98806"/>
                </a:lnTo>
                <a:lnTo>
                  <a:pt x="199762" y="98806"/>
                </a:lnTo>
                <a:lnTo>
                  <a:pt x="163007" y="97534"/>
                </a:lnTo>
                <a:close/>
              </a:path>
              <a:path w="3663315" h="2493645">
                <a:moveTo>
                  <a:pt x="2514973" y="2410176"/>
                </a:moveTo>
                <a:lnTo>
                  <a:pt x="2453687" y="2410176"/>
                </a:lnTo>
                <a:lnTo>
                  <a:pt x="2495503" y="2410294"/>
                </a:lnTo>
                <a:lnTo>
                  <a:pt x="2514973" y="2410176"/>
                </a:lnTo>
                <a:close/>
              </a:path>
              <a:path w="3663315" h="2493645">
                <a:moveTo>
                  <a:pt x="2305054" y="0"/>
                </a:moveTo>
                <a:lnTo>
                  <a:pt x="2286538" y="86"/>
                </a:lnTo>
                <a:lnTo>
                  <a:pt x="2227488" y="1797"/>
                </a:lnTo>
                <a:lnTo>
                  <a:pt x="1186074" y="49231"/>
                </a:lnTo>
                <a:lnTo>
                  <a:pt x="1082255" y="53940"/>
                </a:lnTo>
                <a:lnTo>
                  <a:pt x="459563" y="92236"/>
                </a:lnTo>
                <a:lnTo>
                  <a:pt x="355691" y="96279"/>
                </a:lnTo>
                <a:lnTo>
                  <a:pt x="251757" y="98507"/>
                </a:lnTo>
                <a:lnTo>
                  <a:pt x="199762" y="98806"/>
                </a:lnTo>
                <a:lnTo>
                  <a:pt x="3349894" y="98806"/>
                </a:lnTo>
                <a:lnTo>
                  <a:pt x="3286208" y="85791"/>
                </a:lnTo>
                <a:lnTo>
                  <a:pt x="3228006" y="75559"/>
                </a:lnTo>
                <a:lnTo>
                  <a:pt x="3167389" y="66130"/>
                </a:lnTo>
                <a:lnTo>
                  <a:pt x="3104914" y="57476"/>
                </a:lnTo>
                <a:lnTo>
                  <a:pt x="3041134" y="49566"/>
                </a:lnTo>
                <a:lnTo>
                  <a:pt x="2976604" y="42370"/>
                </a:lnTo>
                <a:lnTo>
                  <a:pt x="2847514" y="30003"/>
                </a:lnTo>
                <a:lnTo>
                  <a:pt x="2722080" y="20137"/>
                </a:lnTo>
                <a:lnTo>
                  <a:pt x="2550492" y="9507"/>
                </a:lnTo>
                <a:lnTo>
                  <a:pt x="2375916" y="1868"/>
                </a:lnTo>
                <a:lnTo>
                  <a:pt x="2305054" y="0"/>
                </a:lnTo>
                <a:close/>
              </a:path>
            </a:pathLst>
          </a:custGeom>
          <a:solidFill>
            <a:srgbClr val="A7B1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049409" y="606557"/>
            <a:ext cx="317286" cy="193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58800" y="631825"/>
            <a:ext cx="3200400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800" b="1" dirty="0">
                <a:solidFill>
                  <a:schemeClr val="bg1"/>
                </a:solidFill>
              </a:rPr>
              <a:t>فيلم أو كتاب </a:t>
            </a:r>
          </a:p>
          <a:p>
            <a:pPr algn="ctr"/>
            <a:r>
              <a:rPr lang="ar-SA" sz="4800" b="1" dirty="0">
                <a:solidFill>
                  <a:schemeClr val="bg1"/>
                </a:solidFill>
              </a:rPr>
              <a:t>يذكرني </a:t>
            </a:r>
          </a:p>
          <a:p>
            <a:pPr algn="ctr"/>
            <a:r>
              <a:rPr lang="ar-SA" sz="4800" b="1" dirty="0">
                <a:solidFill>
                  <a:schemeClr val="bg1"/>
                </a:solidFill>
              </a:rPr>
              <a:t>بهذه الفترة </a:t>
            </a:r>
            <a:endParaRPr lang="he-IL" sz="4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0360" y="367172"/>
            <a:ext cx="3663315" cy="2493645"/>
          </a:xfrm>
          <a:custGeom>
            <a:avLst/>
            <a:gdLst/>
            <a:ahLst/>
            <a:cxnLst/>
            <a:rect l="l" t="t" r="r" b="b"/>
            <a:pathLst>
              <a:path w="3663315" h="2493645">
                <a:moveTo>
                  <a:pt x="163007" y="97534"/>
                </a:moveTo>
                <a:lnTo>
                  <a:pt x="93567" y="114906"/>
                </a:lnTo>
                <a:lnTo>
                  <a:pt x="65958" y="151577"/>
                </a:lnTo>
                <a:lnTo>
                  <a:pt x="46470" y="218948"/>
                </a:lnTo>
                <a:lnTo>
                  <a:pt x="42741" y="265833"/>
                </a:lnTo>
                <a:lnTo>
                  <a:pt x="39392" y="327450"/>
                </a:lnTo>
                <a:lnTo>
                  <a:pt x="37514" y="366146"/>
                </a:lnTo>
                <a:lnTo>
                  <a:pt x="35523" y="409558"/>
                </a:lnTo>
                <a:lnTo>
                  <a:pt x="33438" y="457283"/>
                </a:lnTo>
                <a:lnTo>
                  <a:pt x="31278" y="508914"/>
                </a:lnTo>
                <a:lnTo>
                  <a:pt x="29060" y="564047"/>
                </a:lnTo>
                <a:lnTo>
                  <a:pt x="26802" y="622275"/>
                </a:lnTo>
                <a:lnTo>
                  <a:pt x="24522" y="683194"/>
                </a:lnTo>
                <a:lnTo>
                  <a:pt x="22240" y="746398"/>
                </a:lnTo>
                <a:lnTo>
                  <a:pt x="19971" y="811482"/>
                </a:lnTo>
                <a:lnTo>
                  <a:pt x="17736" y="878040"/>
                </a:lnTo>
                <a:lnTo>
                  <a:pt x="15551" y="945667"/>
                </a:lnTo>
                <a:lnTo>
                  <a:pt x="13435" y="1013958"/>
                </a:lnTo>
                <a:lnTo>
                  <a:pt x="11406" y="1082507"/>
                </a:lnTo>
                <a:lnTo>
                  <a:pt x="9482" y="1150909"/>
                </a:lnTo>
                <a:lnTo>
                  <a:pt x="7646" y="1220198"/>
                </a:lnTo>
                <a:lnTo>
                  <a:pt x="6022" y="1285651"/>
                </a:lnTo>
                <a:lnTo>
                  <a:pt x="4522" y="1351179"/>
                </a:lnTo>
                <a:lnTo>
                  <a:pt x="3199" y="1414939"/>
                </a:lnTo>
                <a:lnTo>
                  <a:pt x="2071" y="1476526"/>
                </a:lnTo>
                <a:lnTo>
                  <a:pt x="1158" y="1535533"/>
                </a:lnTo>
                <a:lnTo>
                  <a:pt x="475" y="1591555"/>
                </a:lnTo>
                <a:lnTo>
                  <a:pt x="43" y="1644187"/>
                </a:lnTo>
                <a:lnTo>
                  <a:pt x="0" y="1737660"/>
                </a:lnTo>
                <a:lnTo>
                  <a:pt x="425" y="1777690"/>
                </a:lnTo>
                <a:lnTo>
                  <a:pt x="4594" y="1880011"/>
                </a:lnTo>
                <a:lnTo>
                  <a:pt x="10803" y="1941474"/>
                </a:lnTo>
                <a:lnTo>
                  <a:pt x="19674" y="1997619"/>
                </a:lnTo>
                <a:lnTo>
                  <a:pt x="31086" y="2048967"/>
                </a:lnTo>
                <a:lnTo>
                  <a:pt x="44915" y="2096038"/>
                </a:lnTo>
                <a:lnTo>
                  <a:pt x="61037" y="2139354"/>
                </a:lnTo>
                <a:lnTo>
                  <a:pt x="79329" y="2179436"/>
                </a:lnTo>
                <a:lnTo>
                  <a:pt x="99668" y="2216806"/>
                </a:lnTo>
                <a:lnTo>
                  <a:pt x="121930" y="2251983"/>
                </a:lnTo>
                <a:lnTo>
                  <a:pt x="145993" y="2285490"/>
                </a:lnTo>
                <a:lnTo>
                  <a:pt x="171732" y="2317847"/>
                </a:lnTo>
                <a:lnTo>
                  <a:pt x="199025" y="2349576"/>
                </a:lnTo>
                <a:lnTo>
                  <a:pt x="241774" y="2392384"/>
                </a:lnTo>
                <a:lnTo>
                  <a:pt x="285098" y="2425872"/>
                </a:lnTo>
                <a:lnTo>
                  <a:pt x="328953" y="2451153"/>
                </a:lnTo>
                <a:lnTo>
                  <a:pt x="373297" y="2469342"/>
                </a:lnTo>
                <a:lnTo>
                  <a:pt x="418085" y="2481553"/>
                </a:lnTo>
                <a:lnTo>
                  <a:pt x="463274" y="2488899"/>
                </a:lnTo>
                <a:lnTo>
                  <a:pt x="508821" y="2492494"/>
                </a:lnTo>
                <a:lnTo>
                  <a:pt x="554682" y="2493453"/>
                </a:lnTo>
                <a:lnTo>
                  <a:pt x="647173" y="2491917"/>
                </a:lnTo>
                <a:lnTo>
                  <a:pt x="693716" y="2491651"/>
                </a:lnTo>
                <a:lnTo>
                  <a:pt x="746358" y="2490215"/>
                </a:lnTo>
                <a:lnTo>
                  <a:pt x="798385" y="2485438"/>
                </a:lnTo>
                <a:lnTo>
                  <a:pt x="850005" y="2478148"/>
                </a:lnTo>
                <a:lnTo>
                  <a:pt x="901426" y="2469174"/>
                </a:lnTo>
                <a:lnTo>
                  <a:pt x="1004499" y="2449494"/>
                </a:lnTo>
                <a:lnTo>
                  <a:pt x="1056567" y="2440444"/>
                </a:lnTo>
                <a:lnTo>
                  <a:pt x="1118349" y="2435090"/>
                </a:lnTo>
                <a:lnTo>
                  <a:pt x="1228482" y="2429983"/>
                </a:lnTo>
                <a:lnTo>
                  <a:pt x="2067081" y="2412572"/>
                </a:lnTo>
                <a:lnTo>
                  <a:pt x="2514973" y="2410176"/>
                </a:lnTo>
                <a:lnTo>
                  <a:pt x="2546984" y="2409982"/>
                </a:lnTo>
                <a:lnTo>
                  <a:pt x="2599742" y="2408659"/>
                </a:lnTo>
                <a:lnTo>
                  <a:pt x="2653534" y="2406442"/>
                </a:lnTo>
                <a:lnTo>
                  <a:pt x="2708121" y="2403451"/>
                </a:lnTo>
                <a:lnTo>
                  <a:pt x="2818714" y="2395616"/>
                </a:lnTo>
                <a:lnTo>
                  <a:pt x="3244686" y="2356910"/>
                </a:lnTo>
                <a:lnTo>
                  <a:pt x="3292114" y="2353192"/>
                </a:lnTo>
                <a:lnTo>
                  <a:pt x="3337445" y="2350117"/>
                </a:lnTo>
                <a:lnTo>
                  <a:pt x="3380440" y="2347803"/>
                </a:lnTo>
                <a:lnTo>
                  <a:pt x="3420857" y="2346369"/>
                </a:lnTo>
                <a:lnTo>
                  <a:pt x="3458455" y="2345931"/>
                </a:lnTo>
                <a:lnTo>
                  <a:pt x="3479031" y="2342700"/>
                </a:lnTo>
                <a:lnTo>
                  <a:pt x="3515219" y="2317607"/>
                </a:lnTo>
                <a:lnTo>
                  <a:pt x="3545275" y="2270151"/>
                </a:lnTo>
                <a:lnTo>
                  <a:pt x="3569778" y="2203307"/>
                </a:lnTo>
                <a:lnTo>
                  <a:pt x="3580131" y="2163544"/>
                </a:lnTo>
                <a:lnTo>
                  <a:pt x="3589313" y="2120050"/>
                </a:lnTo>
                <a:lnTo>
                  <a:pt x="3597398" y="2073197"/>
                </a:lnTo>
                <a:lnTo>
                  <a:pt x="3604460" y="2023357"/>
                </a:lnTo>
                <a:lnTo>
                  <a:pt x="3610570" y="1970901"/>
                </a:lnTo>
                <a:lnTo>
                  <a:pt x="3615801" y="1916201"/>
                </a:lnTo>
                <a:lnTo>
                  <a:pt x="3620226" y="1859630"/>
                </a:lnTo>
                <a:lnTo>
                  <a:pt x="3623918" y="1801560"/>
                </a:lnTo>
                <a:lnTo>
                  <a:pt x="3626949" y="1742362"/>
                </a:lnTo>
                <a:lnTo>
                  <a:pt x="3629393" y="1682408"/>
                </a:lnTo>
                <a:lnTo>
                  <a:pt x="3631321" y="1622070"/>
                </a:lnTo>
                <a:lnTo>
                  <a:pt x="3632807" y="1561720"/>
                </a:lnTo>
                <a:lnTo>
                  <a:pt x="3633924" y="1501730"/>
                </a:lnTo>
                <a:lnTo>
                  <a:pt x="3634744" y="1442472"/>
                </a:lnTo>
                <a:lnTo>
                  <a:pt x="3635339" y="1384318"/>
                </a:lnTo>
                <a:lnTo>
                  <a:pt x="3635783" y="1327640"/>
                </a:lnTo>
                <a:lnTo>
                  <a:pt x="3636520" y="1218759"/>
                </a:lnTo>
                <a:lnTo>
                  <a:pt x="3636934" y="1170179"/>
                </a:lnTo>
                <a:lnTo>
                  <a:pt x="3637500" y="1123123"/>
                </a:lnTo>
                <a:lnTo>
                  <a:pt x="3638278" y="1079402"/>
                </a:lnTo>
                <a:lnTo>
                  <a:pt x="3639341" y="1039388"/>
                </a:lnTo>
                <a:lnTo>
                  <a:pt x="3642613" y="971971"/>
                </a:lnTo>
                <a:lnTo>
                  <a:pt x="3649542" y="900295"/>
                </a:lnTo>
                <a:lnTo>
                  <a:pt x="3653672" y="852778"/>
                </a:lnTo>
                <a:lnTo>
                  <a:pt x="3657233" y="803226"/>
                </a:lnTo>
                <a:lnTo>
                  <a:pt x="3660100" y="752102"/>
                </a:lnTo>
                <a:lnTo>
                  <a:pt x="3662146" y="699873"/>
                </a:lnTo>
                <a:lnTo>
                  <a:pt x="3663246" y="647002"/>
                </a:lnTo>
                <a:lnTo>
                  <a:pt x="3663275" y="593954"/>
                </a:lnTo>
                <a:lnTo>
                  <a:pt x="3662108" y="541193"/>
                </a:lnTo>
                <a:lnTo>
                  <a:pt x="3659619" y="489185"/>
                </a:lnTo>
                <a:lnTo>
                  <a:pt x="3655682" y="438393"/>
                </a:lnTo>
                <a:lnTo>
                  <a:pt x="3650173" y="389283"/>
                </a:lnTo>
                <a:lnTo>
                  <a:pt x="3642966" y="342319"/>
                </a:lnTo>
                <a:lnTo>
                  <a:pt x="3633936" y="297965"/>
                </a:lnTo>
                <a:lnTo>
                  <a:pt x="3622956" y="256686"/>
                </a:lnTo>
                <a:lnTo>
                  <a:pt x="3609887" y="218922"/>
                </a:lnTo>
                <a:lnTo>
                  <a:pt x="3579455" y="182414"/>
                </a:lnTo>
                <a:lnTo>
                  <a:pt x="3521604" y="150046"/>
                </a:lnTo>
                <a:lnTo>
                  <a:pt x="3483789" y="135350"/>
                </a:lnTo>
                <a:lnTo>
                  <a:pt x="3440788" y="121606"/>
                </a:lnTo>
                <a:lnTo>
                  <a:pt x="3393154" y="108785"/>
                </a:lnTo>
                <a:lnTo>
                  <a:pt x="3349894" y="98806"/>
                </a:lnTo>
                <a:lnTo>
                  <a:pt x="199762" y="98806"/>
                </a:lnTo>
                <a:lnTo>
                  <a:pt x="163007" y="97534"/>
                </a:lnTo>
                <a:close/>
              </a:path>
              <a:path w="3663315" h="2493645">
                <a:moveTo>
                  <a:pt x="2514973" y="2410176"/>
                </a:moveTo>
                <a:lnTo>
                  <a:pt x="2453687" y="2410176"/>
                </a:lnTo>
                <a:lnTo>
                  <a:pt x="2495503" y="2410294"/>
                </a:lnTo>
                <a:lnTo>
                  <a:pt x="2514973" y="2410176"/>
                </a:lnTo>
                <a:close/>
              </a:path>
              <a:path w="3663315" h="2493645">
                <a:moveTo>
                  <a:pt x="2305054" y="0"/>
                </a:moveTo>
                <a:lnTo>
                  <a:pt x="2286538" y="86"/>
                </a:lnTo>
                <a:lnTo>
                  <a:pt x="2227488" y="1797"/>
                </a:lnTo>
                <a:lnTo>
                  <a:pt x="1186074" y="49231"/>
                </a:lnTo>
                <a:lnTo>
                  <a:pt x="1082255" y="53940"/>
                </a:lnTo>
                <a:lnTo>
                  <a:pt x="459563" y="92236"/>
                </a:lnTo>
                <a:lnTo>
                  <a:pt x="355691" y="96279"/>
                </a:lnTo>
                <a:lnTo>
                  <a:pt x="251757" y="98507"/>
                </a:lnTo>
                <a:lnTo>
                  <a:pt x="199762" y="98806"/>
                </a:lnTo>
                <a:lnTo>
                  <a:pt x="3349894" y="98806"/>
                </a:lnTo>
                <a:lnTo>
                  <a:pt x="3286208" y="85791"/>
                </a:lnTo>
                <a:lnTo>
                  <a:pt x="3228006" y="75559"/>
                </a:lnTo>
                <a:lnTo>
                  <a:pt x="3167389" y="66130"/>
                </a:lnTo>
                <a:lnTo>
                  <a:pt x="3104914" y="57476"/>
                </a:lnTo>
                <a:lnTo>
                  <a:pt x="3041134" y="49566"/>
                </a:lnTo>
                <a:lnTo>
                  <a:pt x="2976604" y="42370"/>
                </a:lnTo>
                <a:lnTo>
                  <a:pt x="2847514" y="30003"/>
                </a:lnTo>
                <a:lnTo>
                  <a:pt x="2722080" y="20137"/>
                </a:lnTo>
                <a:lnTo>
                  <a:pt x="2550492" y="9507"/>
                </a:lnTo>
                <a:lnTo>
                  <a:pt x="2375916" y="1868"/>
                </a:lnTo>
                <a:lnTo>
                  <a:pt x="2305054" y="0"/>
                </a:lnTo>
                <a:close/>
              </a:path>
            </a:pathLst>
          </a:custGeom>
          <a:solidFill>
            <a:srgbClr val="86AD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049409" y="606557"/>
            <a:ext cx="317286" cy="193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58800" y="555625"/>
            <a:ext cx="3581400" cy="21236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b="1" dirty="0">
                <a:solidFill>
                  <a:schemeClr val="bg1"/>
                </a:solidFill>
              </a:rPr>
              <a:t>أن تكون معلمًا</a:t>
            </a:r>
          </a:p>
          <a:p>
            <a:pPr algn="ctr"/>
            <a:r>
              <a:rPr lang="ar-SA" sz="4400" b="1" dirty="0">
                <a:solidFill>
                  <a:schemeClr val="bg1"/>
                </a:solidFill>
              </a:rPr>
              <a:t>في هذه الفترة</a:t>
            </a:r>
          </a:p>
          <a:p>
            <a:pPr algn="ctr"/>
            <a:r>
              <a:rPr lang="ar-SA" sz="4400" b="1" dirty="0">
                <a:solidFill>
                  <a:schemeClr val="bg1"/>
                </a:solidFill>
              </a:rPr>
              <a:t>معناها أن تكون..</a:t>
            </a:r>
            <a:endParaRPr lang="he-IL" sz="4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0360" y="367172"/>
            <a:ext cx="3663315" cy="2493645"/>
          </a:xfrm>
          <a:custGeom>
            <a:avLst/>
            <a:gdLst/>
            <a:ahLst/>
            <a:cxnLst/>
            <a:rect l="l" t="t" r="r" b="b"/>
            <a:pathLst>
              <a:path w="3663315" h="2493645">
                <a:moveTo>
                  <a:pt x="163007" y="97534"/>
                </a:moveTo>
                <a:lnTo>
                  <a:pt x="93567" y="114906"/>
                </a:lnTo>
                <a:lnTo>
                  <a:pt x="65958" y="151577"/>
                </a:lnTo>
                <a:lnTo>
                  <a:pt x="46470" y="218948"/>
                </a:lnTo>
                <a:lnTo>
                  <a:pt x="42741" y="265833"/>
                </a:lnTo>
                <a:lnTo>
                  <a:pt x="39392" y="327450"/>
                </a:lnTo>
                <a:lnTo>
                  <a:pt x="37514" y="366146"/>
                </a:lnTo>
                <a:lnTo>
                  <a:pt x="35523" y="409558"/>
                </a:lnTo>
                <a:lnTo>
                  <a:pt x="33438" y="457283"/>
                </a:lnTo>
                <a:lnTo>
                  <a:pt x="31278" y="508914"/>
                </a:lnTo>
                <a:lnTo>
                  <a:pt x="29060" y="564047"/>
                </a:lnTo>
                <a:lnTo>
                  <a:pt x="26802" y="622275"/>
                </a:lnTo>
                <a:lnTo>
                  <a:pt x="24522" y="683194"/>
                </a:lnTo>
                <a:lnTo>
                  <a:pt x="22240" y="746398"/>
                </a:lnTo>
                <a:lnTo>
                  <a:pt x="19971" y="811482"/>
                </a:lnTo>
                <a:lnTo>
                  <a:pt x="17736" y="878040"/>
                </a:lnTo>
                <a:lnTo>
                  <a:pt x="15551" y="945667"/>
                </a:lnTo>
                <a:lnTo>
                  <a:pt x="13435" y="1013958"/>
                </a:lnTo>
                <a:lnTo>
                  <a:pt x="11406" y="1082507"/>
                </a:lnTo>
                <a:lnTo>
                  <a:pt x="9482" y="1150909"/>
                </a:lnTo>
                <a:lnTo>
                  <a:pt x="7646" y="1220198"/>
                </a:lnTo>
                <a:lnTo>
                  <a:pt x="6022" y="1285651"/>
                </a:lnTo>
                <a:lnTo>
                  <a:pt x="4522" y="1351179"/>
                </a:lnTo>
                <a:lnTo>
                  <a:pt x="3199" y="1414939"/>
                </a:lnTo>
                <a:lnTo>
                  <a:pt x="2071" y="1476526"/>
                </a:lnTo>
                <a:lnTo>
                  <a:pt x="1158" y="1535533"/>
                </a:lnTo>
                <a:lnTo>
                  <a:pt x="475" y="1591555"/>
                </a:lnTo>
                <a:lnTo>
                  <a:pt x="43" y="1644187"/>
                </a:lnTo>
                <a:lnTo>
                  <a:pt x="0" y="1737660"/>
                </a:lnTo>
                <a:lnTo>
                  <a:pt x="425" y="1777690"/>
                </a:lnTo>
                <a:lnTo>
                  <a:pt x="4594" y="1880011"/>
                </a:lnTo>
                <a:lnTo>
                  <a:pt x="10803" y="1941474"/>
                </a:lnTo>
                <a:lnTo>
                  <a:pt x="19674" y="1997619"/>
                </a:lnTo>
                <a:lnTo>
                  <a:pt x="31086" y="2048967"/>
                </a:lnTo>
                <a:lnTo>
                  <a:pt x="44915" y="2096038"/>
                </a:lnTo>
                <a:lnTo>
                  <a:pt x="61037" y="2139354"/>
                </a:lnTo>
                <a:lnTo>
                  <a:pt x="79329" y="2179436"/>
                </a:lnTo>
                <a:lnTo>
                  <a:pt x="99668" y="2216806"/>
                </a:lnTo>
                <a:lnTo>
                  <a:pt x="121930" y="2251983"/>
                </a:lnTo>
                <a:lnTo>
                  <a:pt x="145993" y="2285490"/>
                </a:lnTo>
                <a:lnTo>
                  <a:pt x="171732" y="2317847"/>
                </a:lnTo>
                <a:lnTo>
                  <a:pt x="199025" y="2349576"/>
                </a:lnTo>
                <a:lnTo>
                  <a:pt x="241774" y="2392384"/>
                </a:lnTo>
                <a:lnTo>
                  <a:pt x="285098" y="2425872"/>
                </a:lnTo>
                <a:lnTo>
                  <a:pt x="328953" y="2451153"/>
                </a:lnTo>
                <a:lnTo>
                  <a:pt x="373297" y="2469342"/>
                </a:lnTo>
                <a:lnTo>
                  <a:pt x="418085" y="2481553"/>
                </a:lnTo>
                <a:lnTo>
                  <a:pt x="463274" y="2488899"/>
                </a:lnTo>
                <a:lnTo>
                  <a:pt x="508821" y="2492494"/>
                </a:lnTo>
                <a:lnTo>
                  <a:pt x="554682" y="2493453"/>
                </a:lnTo>
                <a:lnTo>
                  <a:pt x="647173" y="2491917"/>
                </a:lnTo>
                <a:lnTo>
                  <a:pt x="693716" y="2491651"/>
                </a:lnTo>
                <a:lnTo>
                  <a:pt x="746358" y="2490215"/>
                </a:lnTo>
                <a:lnTo>
                  <a:pt x="798385" y="2485438"/>
                </a:lnTo>
                <a:lnTo>
                  <a:pt x="850005" y="2478148"/>
                </a:lnTo>
                <a:lnTo>
                  <a:pt x="901426" y="2469174"/>
                </a:lnTo>
                <a:lnTo>
                  <a:pt x="1004499" y="2449494"/>
                </a:lnTo>
                <a:lnTo>
                  <a:pt x="1056567" y="2440444"/>
                </a:lnTo>
                <a:lnTo>
                  <a:pt x="1118349" y="2435090"/>
                </a:lnTo>
                <a:lnTo>
                  <a:pt x="1228482" y="2429983"/>
                </a:lnTo>
                <a:lnTo>
                  <a:pt x="2067081" y="2412572"/>
                </a:lnTo>
                <a:lnTo>
                  <a:pt x="2514973" y="2410176"/>
                </a:lnTo>
                <a:lnTo>
                  <a:pt x="2546984" y="2409982"/>
                </a:lnTo>
                <a:lnTo>
                  <a:pt x="2599742" y="2408659"/>
                </a:lnTo>
                <a:lnTo>
                  <a:pt x="2653534" y="2406442"/>
                </a:lnTo>
                <a:lnTo>
                  <a:pt x="2708121" y="2403451"/>
                </a:lnTo>
                <a:lnTo>
                  <a:pt x="2818714" y="2395616"/>
                </a:lnTo>
                <a:lnTo>
                  <a:pt x="3244686" y="2356910"/>
                </a:lnTo>
                <a:lnTo>
                  <a:pt x="3292114" y="2353192"/>
                </a:lnTo>
                <a:lnTo>
                  <a:pt x="3337445" y="2350117"/>
                </a:lnTo>
                <a:lnTo>
                  <a:pt x="3380440" y="2347803"/>
                </a:lnTo>
                <a:lnTo>
                  <a:pt x="3420857" y="2346369"/>
                </a:lnTo>
                <a:lnTo>
                  <a:pt x="3458455" y="2345931"/>
                </a:lnTo>
                <a:lnTo>
                  <a:pt x="3479031" y="2342700"/>
                </a:lnTo>
                <a:lnTo>
                  <a:pt x="3515219" y="2317607"/>
                </a:lnTo>
                <a:lnTo>
                  <a:pt x="3545275" y="2270151"/>
                </a:lnTo>
                <a:lnTo>
                  <a:pt x="3569778" y="2203307"/>
                </a:lnTo>
                <a:lnTo>
                  <a:pt x="3580131" y="2163544"/>
                </a:lnTo>
                <a:lnTo>
                  <a:pt x="3589313" y="2120050"/>
                </a:lnTo>
                <a:lnTo>
                  <a:pt x="3597398" y="2073197"/>
                </a:lnTo>
                <a:lnTo>
                  <a:pt x="3604460" y="2023357"/>
                </a:lnTo>
                <a:lnTo>
                  <a:pt x="3610570" y="1970901"/>
                </a:lnTo>
                <a:lnTo>
                  <a:pt x="3615801" y="1916201"/>
                </a:lnTo>
                <a:lnTo>
                  <a:pt x="3620226" y="1859630"/>
                </a:lnTo>
                <a:lnTo>
                  <a:pt x="3623918" y="1801560"/>
                </a:lnTo>
                <a:lnTo>
                  <a:pt x="3626949" y="1742362"/>
                </a:lnTo>
                <a:lnTo>
                  <a:pt x="3629393" y="1682408"/>
                </a:lnTo>
                <a:lnTo>
                  <a:pt x="3631321" y="1622070"/>
                </a:lnTo>
                <a:lnTo>
                  <a:pt x="3632807" y="1561720"/>
                </a:lnTo>
                <a:lnTo>
                  <a:pt x="3633924" y="1501730"/>
                </a:lnTo>
                <a:lnTo>
                  <a:pt x="3634744" y="1442472"/>
                </a:lnTo>
                <a:lnTo>
                  <a:pt x="3635339" y="1384318"/>
                </a:lnTo>
                <a:lnTo>
                  <a:pt x="3635783" y="1327640"/>
                </a:lnTo>
                <a:lnTo>
                  <a:pt x="3636520" y="1218759"/>
                </a:lnTo>
                <a:lnTo>
                  <a:pt x="3636934" y="1170179"/>
                </a:lnTo>
                <a:lnTo>
                  <a:pt x="3637500" y="1123123"/>
                </a:lnTo>
                <a:lnTo>
                  <a:pt x="3638278" y="1079402"/>
                </a:lnTo>
                <a:lnTo>
                  <a:pt x="3639341" y="1039388"/>
                </a:lnTo>
                <a:lnTo>
                  <a:pt x="3642613" y="971971"/>
                </a:lnTo>
                <a:lnTo>
                  <a:pt x="3649542" y="900295"/>
                </a:lnTo>
                <a:lnTo>
                  <a:pt x="3653672" y="852778"/>
                </a:lnTo>
                <a:lnTo>
                  <a:pt x="3657233" y="803226"/>
                </a:lnTo>
                <a:lnTo>
                  <a:pt x="3660100" y="752102"/>
                </a:lnTo>
                <a:lnTo>
                  <a:pt x="3662146" y="699873"/>
                </a:lnTo>
                <a:lnTo>
                  <a:pt x="3663246" y="647002"/>
                </a:lnTo>
                <a:lnTo>
                  <a:pt x="3663275" y="593954"/>
                </a:lnTo>
                <a:lnTo>
                  <a:pt x="3662108" y="541193"/>
                </a:lnTo>
                <a:lnTo>
                  <a:pt x="3659619" y="489185"/>
                </a:lnTo>
                <a:lnTo>
                  <a:pt x="3655682" y="438393"/>
                </a:lnTo>
                <a:lnTo>
                  <a:pt x="3650173" y="389283"/>
                </a:lnTo>
                <a:lnTo>
                  <a:pt x="3642966" y="342319"/>
                </a:lnTo>
                <a:lnTo>
                  <a:pt x="3633936" y="297965"/>
                </a:lnTo>
                <a:lnTo>
                  <a:pt x="3622956" y="256686"/>
                </a:lnTo>
                <a:lnTo>
                  <a:pt x="3609887" y="218922"/>
                </a:lnTo>
                <a:lnTo>
                  <a:pt x="3579455" y="182414"/>
                </a:lnTo>
                <a:lnTo>
                  <a:pt x="3521604" y="150046"/>
                </a:lnTo>
                <a:lnTo>
                  <a:pt x="3483789" y="135350"/>
                </a:lnTo>
                <a:lnTo>
                  <a:pt x="3440788" y="121606"/>
                </a:lnTo>
                <a:lnTo>
                  <a:pt x="3393154" y="108785"/>
                </a:lnTo>
                <a:lnTo>
                  <a:pt x="3349894" y="98806"/>
                </a:lnTo>
                <a:lnTo>
                  <a:pt x="199762" y="98806"/>
                </a:lnTo>
                <a:lnTo>
                  <a:pt x="163007" y="97534"/>
                </a:lnTo>
                <a:close/>
              </a:path>
              <a:path w="3663315" h="2493645">
                <a:moveTo>
                  <a:pt x="2514973" y="2410176"/>
                </a:moveTo>
                <a:lnTo>
                  <a:pt x="2453687" y="2410176"/>
                </a:lnTo>
                <a:lnTo>
                  <a:pt x="2495503" y="2410294"/>
                </a:lnTo>
                <a:lnTo>
                  <a:pt x="2514973" y="2410176"/>
                </a:lnTo>
                <a:close/>
              </a:path>
              <a:path w="3663315" h="2493645">
                <a:moveTo>
                  <a:pt x="2305054" y="0"/>
                </a:moveTo>
                <a:lnTo>
                  <a:pt x="2286538" y="86"/>
                </a:lnTo>
                <a:lnTo>
                  <a:pt x="2227488" y="1797"/>
                </a:lnTo>
                <a:lnTo>
                  <a:pt x="1186074" y="49231"/>
                </a:lnTo>
                <a:lnTo>
                  <a:pt x="1082255" y="53940"/>
                </a:lnTo>
                <a:lnTo>
                  <a:pt x="459563" y="92236"/>
                </a:lnTo>
                <a:lnTo>
                  <a:pt x="355691" y="96279"/>
                </a:lnTo>
                <a:lnTo>
                  <a:pt x="251757" y="98507"/>
                </a:lnTo>
                <a:lnTo>
                  <a:pt x="199762" y="98806"/>
                </a:lnTo>
                <a:lnTo>
                  <a:pt x="3349894" y="98806"/>
                </a:lnTo>
                <a:lnTo>
                  <a:pt x="3286208" y="85791"/>
                </a:lnTo>
                <a:lnTo>
                  <a:pt x="3228006" y="75559"/>
                </a:lnTo>
                <a:lnTo>
                  <a:pt x="3167389" y="66130"/>
                </a:lnTo>
                <a:lnTo>
                  <a:pt x="3104914" y="57476"/>
                </a:lnTo>
                <a:lnTo>
                  <a:pt x="3041134" y="49566"/>
                </a:lnTo>
                <a:lnTo>
                  <a:pt x="2976604" y="42370"/>
                </a:lnTo>
                <a:lnTo>
                  <a:pt x="2847514" y="30003"/>
                </a:lnTo>
                <a:lnTo>
                  <a:pt x="2722080" y="20137"/>
                </a:lnTo>
                <a:lnTo>
                  <a:pt x="2550492" y="9507"/>
                </a:lnTo>
                <a:lnTo>
                  <a:pt x="2375916" y="1868"/>
                </a:lnTo>
                <a:lnTo>
                  <a:pt x="2305054" y="0"/>
                </a:lnTo>
                <a:close/>
              </a:path>
            </a:pathLst>
          </a:custGeom>
          <a:solidFill>
            <a:srgbClr val="86AD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049409" y="606557"/>
            <a:ext cx="317286" cy="193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58800" y="555625"/>
            <a:ext cx="3581400" cy="21236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b="1" dirty="0">
                <a:solidFill>
                  <a:schemeClr val="bg1"/>
                </a:solidFill>
              </a:rPr>
              <a:t>أن تكون طالبًا</a:t>
            </a:r>
          </a:p>
          <a:p>
            <a:pPr algn="ctr"/>
            <a:r>
              <a:rPr lang="ar-SA" sz="4400" b="1" dirty="0">
                <a:solidFill>
                  <a:schemeClr val="bg1"/>
                </a:solidFill>
              </a:rPr>
              <a:t>في هذه الفترة</a:t>
            </a:r>
          </a:p>
          <a:p>
            <a:pPr algn="ctr"/>
            <a:r>
              <a:rPr lang="ar-SA" sz="4400" b="1" dirty="0">
                <a:solidFill>
                  <a:schemeClr val="bg1"/>
                </a:solidFill>
              </a:rPr>
              <a:t>معناها أن تكون..</a:t>
            </a:r>
            <a:endParaRPr lang="he-IL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35730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0360" y="367172"/>
            <a:ext cx="3663315" cy="2493645"/>
          </a:xfrm>
          <a:custGeom>
            <a:avLst/>
            <a:gdLst/>
            <a:ahLst/>
            <a:cxnLst/>
            <a:rect l="l" t="t" r="r" b="b"/>
            <a:pathLst>
              <a:path w="3663315" h="2493645">
                <a:moveTo>
                  <a:pt x="163007" y="97534"/>
                </a:moveTo>
                <a:lnTo>
                  <a:pt x="93567" y="114906"/>
                </a:lnTo>
                <a:lnTo>
                  <a:pt x="65958" y="151577"/>
                </a:lnTo>
                <a:lnTo>
                  <a:pt x="46470" y="218948"/>
                </a:lnTo>
                <a:lnTo>
                  <a:pt x="42741" y="265833"/>
                </a:lnTo>
                <a:lnTo>
                  <a:pt x="39392" y="327450"/>
                </a:lnTo>
                <a:lnTo>
                  <a:pt x="37514" y="366146"/>
                </a:lnTo>
                <a:lnTo>
                  <a:pt x="35523" y="409558"/>
                </a:lnTo>
                <a:lnTo>
                  <a:pt x="33438" y="457283"/>
                </a:lnTo>
                <a:lnTo>
                  <a:pt x="31278" y="508914"/>
                </a:lnTo>
                <a:lnTo>
                  <a:pt x="29060" y="564047"/>
                </a:lnTo>
                <a:lnTo>
                  <a:pt x="26802" y="622275"/>
                </a:lnTo>
                <a:lnTo>
                  <a:pt x="24522" y="683194"/>
                </a:lnTo>
                <a:lnTo>
                  <a:pt x="22240" y="746398"/>
                </a:lnTo>
                <a:lnTo>
                  <a:pt x="19971" y="811482"/>
                </a:lnTo>
                <a:lnTo>
                  <a:pt x="17736" y="878040"/>
                </a:lnTo>
                <a:lnTo>
                  <a:pt x="15551" y="945667"/>
                </a:lnTo>
                <a:lnTo>
                  <a:pt x="13435" y="1013958"/>
                </a:lnTo>
                <a:lnTo>
                  <a:pt x="11406" y="1082507"/>
                </a:lnTo>
                <a:lnTo>
                  <a:pt x="9482" y="1150909"/>
                </a:lnTo>
                <a:lnTo>
                  <a:pt x="7646" y="1220198"/>
                </a:lnTo>
                <a:lnTo>
                  <a:pt x="6022" y="1285651"/>
                </a:lnTo>
                <a:lnTo>
                  <a:pt x="4522" y="1351179"/>
                </a:lnTo>
                <a:lnTo>
                  <a:pt x="3199" y="1414939"/>
                </a:lnTo>
                <a:lnTo>
                  <a:pt x="2071" y="1476526"/>
                </a:lnTo>
                <a:lnTo>
                  <a:pt x="1158" y="1535533"/>
                </a:lnTo>
                <a:lnTo>
                  <a:pt x="475" y="1591555"/>
                </a:lnTo>
                <a:lnTo>
                  <a:pt x="43" y="1644187"/>
                </a:lnTo>
                <a:lnTo>
                  <a:pt x="0" y="1737660"/>
                </a:lnTo>
                <a:lnTo>
                  <a:pt x="425" y="1777690"/>
                </a:lnTo>
                <a:lnTo>
                  <a:pt x="4594" y="1880011"/>
                </a:lnTo>
                <a:lnTo>
                  <a:pt x="10803" y="1941474"/>
                </a:lnTo>
                <a:lnTo>
                  <a:pt x="19674" y="1997619"/>
                </a:lnTo>
                <a:lnTo>
                  <a:pt x="31086" y="2048967"/>
                </a:lnTo>
                <a:lnTo>
                  <a:pt x="44915" y="2096038"/>
                </a:lnTo>
                <a:lnTo>
                  <a:pt x="61037" y="2139354"/>
                </a:lnTo>
                <a:lnTo>
                  <a:pt x="79329" y="2179436"/>
                </a:lnTo>
                <a:lnTo>
                  <a:pt x="99668" y="2216806"/>
                </a:lnTo>
                <a:lnTo>
                  <a:pt x="121930" y="2251983"/>
                </a:lnTo>
                <a:lnTo>
                  <a:pt x="145993" y="2285490"/>
                </a:lnTo>
                <a:lnTo>
                  <a:pt x="171732" y="2317847"/>
                </a:lnTo>
                <a:lnTo>
                  <a:pt x="199025" y="2349576"/>
                </a:lnTo>
                <a:lnTo>
                  <a:pt x="241774" y="2392384"/>
                </a:lnTo>
                <a:lnTo>
                  <a:pt x="285098" y="2425872"/>
                </a:lnTo>
                <a:lnTo>
                  <a:pt x="328953" y="2451153"/>
                </a:lnTo>
                <a:lnTo>
                  <a:pt x="373297" y="2469342"/>
                </a:lnTo>
                <a:lnTo>
                  <a:pt x="418085" y="2481553"/>
                </a:lnTo>
                <a:lnTo>
                  <a:pt x="463274" y="2488899"/>
                </a:lnTo>
                <a:lnTo>
                  <a:pt x="508821" y="2492494"/>
                </a:lnTo>
                <a:lnTo>
                  <a:pt x="554682" y="2493453"/>
                </a:lnTo>
                <a:lnTo>
                  <a:pt x="647173" y="2491917"/>
                </a:lnTo>
                <a:lnTo>
                  <a:pt x="693716" y="2491651"/>
                </a:lnTo>
                <a:lnTo>
                  <a:pt x="746358" y="2490215"/>
                </a:lnTo>
                <a:lnTo>
                  <a:pt x="798385" y="2485438"/>
                </a:lnTo>
                <a:lnTo>
                  <a:pt x="850005" y="2478148"/>
                </a:lnTo>
                <a:lnTo>
                  <a:pt x="901426" y="2469174"/>
                </a:lnTo>
                <a:lnTo>
                  <a:pt x="1004499" y="2449494"/>
                </a:lnTo>
                <a:lnTo>
                  <a:pt x="1056567" y="2440444"/>
                </a:lnTo>
                <a:lnTo>
                  <a:pt x="1118349" y="2435090"/>
                </a:lnTo>
                <a:lnTo>
                  <a:pt x="1228482" y="2429983"/>
                </a:lnTo>
                <a:lnTo>
                  <a:pt x="2067081" y="2412572"/>
                </a:lnTo>
                <a:lnTo>
                  <a:pt x="2514973" y="2410176"/>
                </a:lnTo>
                <a:lnTo>
                  <a:pt x="2546984" y="2409982"/>
                </a:lnTo>
                <a:lnTo>
                  <a:pt x="2599742" y="2408659"/>
                </a:lnTo>
                <a:lnTo>
                  <a:pt x="2653534" y="2406442"/>
                </a:lnTo>
                <a:lnTo>
                  <a:pt x="2708121" y="2403451"/>
                </a:lnTo>
                <a:lnTo>
                  <a:pt x="2818714" y="2395616"/>
                </a:lnTo>
                <a:lnTo>
                  <a:pt x="3244686" y="2356910"/>
                </a:lnTo>
                <a:lnTo>
                  <a:pt x="3292114" y="2353192"/>
                </a:lnTo>
                <a:lnTo>
                  <a:pt x="3337445" y="2350117"/>
                </a:lnTo>
                <a:lnTo>
                  <a:pt x="3380440" y="2347803"/>
                </a:lnTo>
                <a:lnTo>
                  <a:pt x="3420857" y="2346369"/>
                </a:lnTo>
                <a:lnTo>
                  <a:pt x="3458455" y="2345931"/>
                </a:lnTo>
                <a:lnTo>
                  <a:pt x="3479031" y="2342700"/>
                </a:lnTo>
                <a:lnTo>
                  <a:pt x="3515219" y="2317607"/>
                </a:lnTo>
                <a:lnTo>
                  <a:pt x="3545275" y="2270151"/>
                </a:lnTo>
                <a:lnTo>
                  <a:pt x="3569778" y="2203307"/>
                </a:lnTo>
                <a:lnTo>
                  <a:pt x="3580131" y="2163544"/>
                </a:lnTo>
                <a:lnTo>
                  <a:pt x="3589313" y="2120050"/>
                </a:lnTo>
                <a:lnTo>
                  <a:pt x="3597398" y="2073197"/>
                </a:lnTo>
                <a:lnTo>
                  <a:pt x="3604460" y="2023357"/>
                </a:lnTo>
                <a:lnTo>
                  <a:pt x="3610570" y="1970901"/>
                </a:lnTo>
                <a:lnTo>
                  <a:pt x="3615801" y="1916201"/>
                </a:lnTo>
                <a:lnTo>
                  <a:pt x="3620226" y="1859630"/>
                </a:lnTo>
                <a:lnTo>
                  <a:pt x="3623918" y="1801560"/>
                </a:lnTo>
                <a:lnTo>
                  <a:pt x="3626949" y="1742362"/>
                </a:lnTo>
                <a:lnTo>
                  <a:pt x="3629393" y="1682408"/>
                </a:lnTo>
                <a:lnTo>
                  <a:pt x="3631321" y="1622070"/>
                </a:lnTo>
                <a:lnTo>
                  <a:pt x="3632807" y="1561720"/>
                </a:lnTo>
                <a:lnTo>
                  <a:pt x="3633924" y="1501730"/>
                </a:lnTo>
                <a:lnTo>
                  <a:pt x="3634744" y="1442472"/>
                </a:lnTo>
                <a:lnTo>
                  <a:pt x="3635339" y="1384318"/>
                </a:lnTo>
                <a:lnTo>
                  <a:pt x="3635783" y="1327640"/>
                </a:lnTo>
                <a:lnTo>
                  <a:pt x="3636520" y="1218759"/>
                </a:lnTo>
                <a:lnTo>
                  <a:pt x="3636934" y="1170179"/>
                </a:lnTo>
                <a:lnTo>
                  <a:pt x="3637500" y="1123123"/>
                </a:lnTo>
                <a:lnTo>
                  <a:pt x="3638278" y="1079402"/>
                </a:lnTo>
                <a:lnTo>
                  <a:pt x="3639341" y="1039388"/>
                </a:lnTo>
                <a:lnTo>
                  <a:pt x="3642613" y="971971"/>
                </a:lnTo>
                <a:lnTo>
                  <a:pt x="3649542" y="900295"/>
                </a:lnTo>
                <a:lnTo>
                  <a:pt x="3653672" y="852778"/>
                </a:lnTo>
                <a:lnTo>
                  <a:pt x="3657233" y="803226"/>
                </a:lnTo>
                <a:lnTo>
                  <a:pt x="3660100" y="752102"/>
                </a:lnTo>
                <a:lnTo>
                  <a:pt x="3662146" y="699873"/>
                </a:lnTo>
                <a:lnTo>
                  <a:pt x="3663246" y="647002"/>
                </a:lnTo>
                <a:lnTo>
                  <a:pt x="3663275" y="593954"/>
                </a:lnTo>
                <a:lnTo>
                  <a:pt x="3662108" y="541193"/>
                </a:lnTo>
                <a:lnTo>
                  <a:pt x="3659619" y="489185"/>
                </a:lnTo>
                <a:lnTo>
                  <a:pt x="3655682" y="438393"/>
                </a:lnTo>
                <a:lnTo>
                  <a:pt x="3650173" y="389283"/>
                </a:lnTo>
                <a:lnTo>
                  <a:pt x="3642966" y="342319"/>
                </a:lnTo>
                <a:lnTo>
                  <a:pt x="3633936" y="297965"/>
                </a:lnTo>
                <a:lnTo>
                  <a:pt x="3622956" y="256686"/>
                </a:lnTo>
                <a:lnTo>
                  <a:pt x="3609887" y="218922"/>
                </a:lnTo>
                <a:lnTo>
                  <a:pt x="3579455" y="182414"/>
                </a:lnTo>
                <a:lnTo>
                  <a:pt x="3521604" y="150046"/>
                </a:lnTo>
                <a:lnTo>
                  <a:pt x="3483789" y="135350"/>
                </a:lnTo>
                <a:lnTo>
                  <a:pt x="3440788" y="121606"/>
                </a:lnTo>
                <a:lnTo>
                  <a:pt x="3393154" y="108785"/>
                </a:lnTo>
                <a:lnTo>
                  <a:pt x="3349894" y="98806"/>
                </a:lnTo>
                <a:lnTo>
                  <a:pt x="199762" y="98806"/>
                </a:lnTo>
                <a:lnTo>
                  <a:pt x="163007" y="97534"/>
                </a:lnTo>
                <a:close/>
              </a:path>
              <a:path w="3663315" h="2493645">
                <a:moveTo>
                  <a:pt x="2514973" y="2410176"/>
                </a:moveTo>
                <a:lnTo>
                  <a:pt x="2453687" y="2410176"/>
                </a:lnTo>
                <a:lnTo>
                  <a:pt x="2495503" y="2410294"/>
                </a:lnTo>
                <a:lnTo>
                  <a:pt x="2514973" y="2410176"/>
                </a:lnTo>
                <a:close/>
              </a:path>
              <a:path w="3663315" h="2493645">
                <a:moveTo>
                  <a:pt x="2305054" y="0"/>
                </a:moveTo>
                <a:lnTo>
                  <a:pt x="2286538" y="86"/>
                </a:lnTo>
                <a:lnTo>
                  <a:pt x="2227488" y="1797"/>
                </a:lnTo>
                <a:lnTo>
                  <a:pt x="1186074" y="49231"/>
                </a:lnTo>
                <a:lnTo>
                  <a:pt x="1082255" y="53940"/>
                </a:lnTo>
                <a:lnTo>
                  <a:pt x="459563" y="92236"/>
                </a:lnTo>
                <a:lnTo>
                  <a:pt x="355691" y="96279"/>
                </a:lnTo>
                <a:lnTo>
                  <a:pt x="251757" y="98507"/>
                </a:lnTo>
                <a:lnTo>
                  <a:pt x="199762" y="98806"/>
                </a:lnTo>
                <a:lnTo>
                  <a:pt x="3349894" y="98806"/>
                </a:lnTo>
                <a:lnTo>
                  <a:pt x="3286208" y="85791"/>
                </a:lnTo>
                <a:lnTo>
                  <a:pt x="3228006" y="75559"/>
                </a:lnTo>
                <a:lnTo>
                  <a:pt x="3167389" y="66130"/>
                </a:lnTo>
                <a:lnTo>
                  <a:pt x="3104914" y="57476"/>
                </a:lnTo>
                <a:lnTo>
                  <a:pt x="3041134" y="49566"/>
                </a:lnTo>
                <a:lnTo>
                  <a:pt x="2976604" y="42370"/>
                </a:lnTo>
                <a:lnTo>
                  <a:pt x="2847514" y="30003"/>
                </a:lnTo>
                <a:lnTo>
                  <a:pt x="2722080" y="20137"/>
                </a:lnTo>
                <a:lnTo>
                  <a:pt x="2550492" y="9507"/>
                </a:lnTo>
                <a:lnTo>
                  <a:pt x="2375916" y="1868"/>
                </a:lnTo>
                <a:lnTo>
                  <a:pt x="2305054" y="0"/>
                </a:lnTo>
                <a:close/>
              </a:path>
            </a:pathLst>
          </a:custGeom>
          <a:solidFill>
            <a:srgbClr val="D6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049409" y="606557"/>
            <a:ext cx="317286" cy="193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82600" y="784225"/>
            <a:ext cx="3581400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b="1" dirty="0">
                <a:solidFill>
                  <a:schemeClr val="bg1"/>
                </a:solidFill>
              </a:rPr>
              <a:t>درس تعلمته</a:t>
            </a:r>
          </a:p>
          <a:p>
            <a:pPr algn="ctr"/>
            <a:r>
              <a:rPr lang="ar-SA" sz="4400" b="1" dirty="0">
                <a:solidFill>
                  <a:schemeClr val="bg1"/>
                </a:solidFill>
              </a:rPr>
              <a:t>من هذه الفترة..</a:t>
            </a:r>
            <a:endParaRPr lang="he-IL" sz="4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0360" y="367172"/>
            <a:ext cx="3663315" cy="2493645"/>
          </a:xfrm>
          <a:custGeom>
            <a:avLst/>
            <a:gdLst/>
            <a:ahLst/>
            <a:cxnLst/>
            <a:rect l="l" t="t" r="r" b="b"/>
            <a:pathLst>
              <a:path w="3663315" h="2493645">
                <a:moveTo>
                  <a:pt x="163007" y="97534"/>
                </a:moveTo>
                <a:lnTo>
                  <a:pt x="93567" y="114906"/>
                </a:lnTo>
                <a:lnTo>
                  <a:pt x="65958" y="151577"/>
                </a:lnTo>
                <a:lnTo>
                  <a:pt x="46470" y="218948"/>
                </a:lnTo>
                <a:lnTo>
                  <a:pt x="42741" y="265833"/>
                </a:lnTo>
                <a:lnTo>
                  <a:pt x="39392" y="327450"/>
                </a:lnTo>
                <a:lnTo>
                  <a:pt x="37514" y="366146"/>
                </a:lnTo>
                <a:lnTo>
                  <a:pt x="35523" y="409558"/>
                </a:lnTo>
                <a:lnTo>
                  <a:pt x="33438" y="457283"/>
                </a:lnTo>
                <a:lnTo>
                  <a:pt x="31278" y="508914"/>
                </a:lnTo>
                <a:lnTo>
                  <a:pt x="29060" y="564047"/>
                </a:lnTo>
                <a:lnTo>
                  <a:pt x="26802" y="622275"/>
                </a:lnTo>
                <a:lnTo>
                  <a:pt x="24522" y="683194"/>
                </a:lnTo>
                <a:lnTo>
                  <a:pt x="22240" y="746398"/>
                </a:lnTo>
                <a:lnTo>
                  <a:pt x="19971" y="811482"/>
                </a:lnTo>
                <a:lnTo>
                  <a:pt x="17736" y="878040"/>
                </a:lnTo>
                <a:lnTo>
                  <a:pt x="15551" y="945667"/>
                </a:lnTo>
                <a:lnTo>
                  <a:pt x="13435" y="1013958"/>
                </a:lnTo>
                <a:lnTo>
                  <a:pt x="11406" y="1082507"/>
                </a:lnTo>
                <a:lnTo>
                  <a:pt x="9482" y="1150909"/>
                </a:lnTo>
                <a:lnTo>
                  <a:pt x="7646" y="1220198"/>
                </a:lnTo>
                <a:lnTo>
                  <a:pt x="6022" y="1285651"/>
                </a:lnTo>
                <a:lnTo>
                  <a:pt x="4522" y="1351179"/>
                </a:lnTo>
                <a:lnTo>
                  <a:pt x="3199" y="1414939"/>
                </a:lnTo>
                <a:lnTo>
                  <a:pt x="2071" y="1476526"/>
                </a:lnTo>
                <a:lnTo>
                  <a:pt x="1158" y="1535533"/>
                </a:lnTo>
                <a:lnTo>
                  <a:pt x="475" y="1591555"/>
                </a:lnTo>
                <a:lnTo>
                  <a:pt x="43" y="1644187"/>
                </a:lnTo>
                <a:lnTo>
                  <a:pt x="0" y="1737660"/>
                </a:lnTo>
                <a:lnTo>
                  <a:pt x="425" y="1777690"/>
                </a:lnTo>
                <a:lnTo>
                  <a:pt x="4594" y="1880011"/>
                </a:lnTo>
                <a:lnTo>
                  <a:pt x="10803" y="1941474"/>
                </a:lnTo>
                <a:lnTo>
                  <a:pt x="19674" y="1997619"/>
                </a:lnTo>
                <a:lnTo>
                  <a:pt x="31086" y="2048967"/>
                </a:lnTo>
                <a:lnTo>
                  <a:pt x="44915" y="2096038"/>
                </a:lnTo>
                <a:lnTo>
                  <a:pt x="61037" y="2139354"/>
                </a:lnTo>
                <a:lnTo>
                  <a:pt x="79329" y="2179436"/>
                </a:lnTo>
                <a:lnTo>
                  <a:pt x="99668" y="2216806"/>
                </a:lnTo>
                <a:lnTo>
                  <a:pt x="121930" y="2251983"/>
                </a:lnTo>
                <a:lnTo>
                  <a:pt x="145993" y="2285490"/>
                </a:lnTo>
                <a:lnTo>
                  <a:pt x="171732" y="2317847"/>
                </a:lnTo>
                <a:lnTo>
                  <a:pt x="199025" y="2349576"/>
                </a:lnTo>
                <a:lnTo>
                  <a:pt x="241774" y="2392384"/>
                </a:lnTo>
                <a:lnTo>
                  <a:pt x="285098" y="2425872"/>
                </a:lnTo>
                <a:lnTo>
                  <a:pt x="328953" y="2451153"/>
                </a:lnTo>
                <a:lnTo>
                  <a:pt x="373297" y="2469342"/>
                </a:lnTo>
                <a:lnTo>
                  <a:pt x="418085" y="2481553"/>
                </a:lnTo>
                <a:lnTo>
                  <a:pt x="463274" y="2488899"/>
                </a:lnTo>
                <a:lnTo>
                  <a:pt x="508821" y="2492494"/>
                </a:lnTo>
                <a:lnTo>
                  <a:pt x="554682" y="2493453"/>
                </a:lnTo>
                <a:lnTo>
                  <a:pt x="647173" y="2491917"/>
                </a:lnTo>
                <a:lnTo>
                  <a:pt x="693716" y="2491651"/>
                </a:lnTo>
                <a:lnTo>
                  <a:pt x="746358" y="2490215"/>
                </a:lnTo>
                <a:lnTo>
                  <a:pt x="798385" y="2485438"/>
                </a:lnTo>
                <a:lnTo>
                  <a:pt x="850005" y="2478148"/>
                </a:lnTo>
                <a:lnTo>
                  <a:pt x="901426" y="2469174"/>
                </a:lnTo>
                <a:lnTo>
                  <a:pt x="1004499" y="2449494"/>
                </a:lnTo>
                <a:lnTo>
                  <a:pt x="1056567" y="2440444"/>
                </a:lnTo>
                <a:lnTo>
                  <a:pt x="1118349" y="2435090"/>
                </a:lnTo>
                <a:lnTo>
                  <a:pt x="1228482" y="2429983"/>
                </a:lnTo>
                <a:lnTo>
                  <a:pt x="2067081" y="2412572"/>
                </a:lnTo>
                <a:lnTo>
                  <a:pt x="2514973" y="2410176"/>
                </a:lnTo>
                <a:lnTo>
                  <a:pt x="2546984" y="2409982"/>
                </a:lnTo>
                <a:lnTo>
                  <a:pt x="2599742" y="2408659"/>
                </a:lnTo>
                <a:lnTo>
                  <a:pt x="2653534" y="2406442"/>
                </a:lnTo>
                <a:lnTo>
                  <a:pt x="2708121" y="2403451"/>
                </a:lnTo>
                <a:lnTo>
                  <a:pt x="2818714" y="2395616"/>
                </a:lnTo>
                <a:lnTo>
                  <a:pt x="3244686" y="2356910"/>
                </a:lnTo>
                <a:lnTo>
                  <a:pt x="3292114" y="2353192"/>
                </a:lnTo>
                <a:lnTo>
                  <a:pt x="3337445" y="2350117"/>
                </a:lnTo>
                <a:lnTo>
                  <a:pt x="3380440" y="2347803"/>
                </a:lnTo>
                <a:lnTo>
                  <a:pt x="3420857" y="2346369"/>
                </a:lnTo>
                <a:lnTo>
                  <a:pt x="3458455" y="2345931"/>
                </a:lnTo>
                <a:lnTo>
                  <a:pt x="3479031" y="2342700"/>
                </a:lnTo>
                <a:lnTo>
                  <a:pt x="3515219" y="2317607"/>
                </a:lnTo>
                <a:lnTo>
                  <a:pt x="3545275" y="2270151"/>
                </a:lnTo>
                <a:lnTo>
                  <a:pt x="3569778" y="2203307"/>
                </a:lnTo>
                <a:lnTo>
                  <a:pt x="3580131" y="2163544"/>
                </a:lnTo>
                <a:lnTo>
                  <a:pt x="3589313" y="2120050"/>
                </a:lnTo>
                <a:lnTo>
                  <a:pt x="3597398" y="2073197"/>
                </a:lnTo>
                <a:lnTo>
                  <a:pt x="3604460" y="2023357"/>
                </a:lnTo>
                <a:lnTo>
                  <a:pt x="3610570" y="1970901"/>
                </a:lnTo>
                <a:lnTo>
                  <a:pt x="3615801" y="1916201"/>
                </a:lnTo>
                <a:lnTo>
                  <a:pt x="3620226" y="1859630"/>
                </a:lnTo>
                <a:lnTo>
                  <a:pt x="3623918" y="1801560"/>
                </a:lnTo>
                <a:lnTo>
                  <a:pt x="3626949" y="1742362"/>
                </a:lnTo>
                <a:lnTo>
                  <a:pt x="3629393" y="1682408"/>
                </a:lnTo>
                <a:lnTo>
                  <a:pt x="3631321" y="1622070"/>
                </a:lnTo>
                <a:lnTo>
                  <a:pt x="3632807" y="1561720"/>
                </a:lnTo>
                <a:lnTo>
                  <a:pt x="3633924" y="1501730"/>
                </a:lnTo>
                <a:lnTo>
                  <a:pt x="3634744" y="1442472"/>
                </a:lnTo>
                <a:lnTo>
                  <a:pt x="3635339" y="1384318"/>
                </a:lnTo>
                <a:lnTo>
                  <a:pt x="3635783" y="1327640"/>
                </a:lnTo>
                <a:lnTo>
                  <a:pt x="3636520" y="1218759"/>
                </a:lnTo>
                <a:lnTo>
                  <a:pt x="3636934" y="1170179"/>
                </a:lnTo>
                <a:lnTo>
                  <a:pt x="3637500" y="1123123"/>
                </a:lnTo>
                <a:lnTo>
                  <a:pt x="3638278" y="1079402"/>
                </a:lnTo>
                <a:lnTo>
                  <a:pt x="3639341" y="1039388"/>
                </a:lnTo>
                <a:lnTo>
                  <a:pt x="3642613" y="971971"/>
                </a:lnTo>
                <a:lnTo>
                  <a:pt x="3649542" y="900295"/>
                </a:lnTo>
                <a:lnTo>
                  <a:pt x="3653672" y="852778"/>
                </a:lnTo>
                <a:lnTo>
                  <a:pt x="3657233" y="803226"/>
                </a:lnTo>
                <a:lnTo>
                  <a:pt x="3660100" y="752102"/>
                </a:lnTo>
                <a:lnTo>
                  <a:pt x="3662146" y="699873"/>
                </a:lnTo>
                <a:lnTo>
                  <a:pt x="3663246" y="647002"/>
                </a:lnTo>
                <a:lnTo>
                  <a:pt x="3663275" y="593954"/>
                </a:lnTo>
                <a:lnTo>
                  <a:pt x="3662108" y="541193"/>
                </a:lnTo>
                <a:lnTo>
                  <a:pt x="3659619" y="489185"/>
                </a:lnTo>
                <a:lnTo>
                  <a:pt x="3655682" y="438393"/>
                </a:lnTo>
                <a:lnTo>
                  <a:pt x="3650173" y="389283"/>
                </a:lnTo>
                <a:lnTo>
                  <a:pt x="3642966" y="342319"/>
                </a:lnTo>
                <a:lnTo>
                  <a:pt x="3633936" y="297965"/>
                </a:lnTo>
                <a:lnTo>
                  <a:pt x="3622956" y="256686"/>
                </a:lnTo>
                <a:lnTo>
                  <a:pt x="3609887" y="218922"/>
                </a:lnTo>
                <a:lnTo>
                  <a:pt x="3579455" y="182414"/>
                </a:lnTo>
                <a:lnTo>
                  <a:pt x="3521604" y="150046"/>
                </a:lnTo>
                <a:lnTo>
                  <a:pt x="3483789" y="135350"/>
                </a:lnTo>
                <a:lnTo>
                  <a:pt x="3440788" y="121606"/>
                </a:lnTo>
                <a:lnTo>
                  <a:pt x="3393154" y="108785"/>
                </a:lnTo>
                <a:lnTo>
                  <a:pt x="3349894" y="98806"/>
                </a:lnTo>
                <a:lnTo>
                  <a:pt x="199762" y="98806"/>
                </a:lnTo>
                <a:lnTo>
                  <a:pt x="163007" y="97534"/>
                </a:lnTo>
                <a:close/>
              </a:path>
              <a:path w="3663315" h="2493645">
                <a:moveTo>
                  <a:pt x="2514973" y="2410176"/>
                </a:moveTo>
                <a:lnTo>
                  <a:pt x="2453687" y="2410176"/>
                </a:lnTo>
                <a:lnTo>
                  <a:pt x="2495503" y="2410294"/>
                </a:lnTo>
                <a:lnTo>
                  <a:pt x="2514973" y="2410176"/>
                </a:lnTo>
                <a:close/>
              </a:path>
              <a:path w="3663315" h="2493645">
                <a:moveTo>
                  <a:pt x="2305054" y="0"/>
                </a:moveTo>
                <a:lnTo>
                  <a:pt x="2286538" y="86"/>
                </a:lnTo>
                <a:lnTo>
                  <a:pt x="2227488" y="1797"/>
                </a:lnTo>
                <a:lnTo>
                  <a:pt x="1186074" y="49231"/>
                </a:lnTo>
                <a:lnTo>
                  <a:pt x="1082255" y="53940"/>
                </a:lnTo>
                <a:lnTo>
                  <a:pt x="459563" y="92236"/>
                </a:lnTo>
                <a:lnTo>
                  <a:pt x="355691" y="96279"/>
                </a:lnTo>
                <a:lnTo>
                  <a:pt x="251757" y="98507"/>
                </a:lnTo>
                <a:lnTo>
                  <a:pt x="199762" y="98806"/>
                </a:lnTo>
                <a:lnTo>
                  <a:pt x="3349894" y="98806"/>
                </a:lnTo>
                <a:lnTo>
                  <a:pt x="3286208" y="85791"/>
                </a:lnTo>
                <a:lnTo>
                  <a:pt x="3228006" y="75559"/>
                </a:lnTo>
                <a:lnTo>
                  <a:pt x="3167389" y="66130"/>
                </a:lnTo>
                <a:lnTo>
                  <a:pt x="3104914" y="57476"/>
                </a:lnTo>
                <a:lnTo>
                  <a:pt x="3041134" y="49566"/>
                </a:lnTo>
                <a:lnTo>
                  <a:pt x="2976604" y="42370"/>
                </a:lnTo>
                <a:lnTo>
                  <a:pt x="2847514" y="30003"/>
                </a:lnTo>
                <a:lnTo>
                  <a:pt x="2722080" y="20137"/>
                </a:lnTo>
                <a:lnTo>
                  <a:pt x="2550492" y="9507"/>
                </a:lnTo>
                <a:lnTo>
                  <a:pt x="2375916" y="1868"/>
                </a:lnTo>
                <a:lnTo>
                  <a:pt x="2305054" y="0"/>
                </a:lnTo>
                <a:close/>
              </a:path>
            </a:pathLst>
          </a:custGeom>
          <a:solidFill>
            <a:srgbClr val="E2B1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049409" y="606557"/>
            <a:ext cx="317286" cy="193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82600" y="784225"/>
            <a:ext cx="3581400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b="1" dirty="0">
                <a:solidFill>
                  <a:schemeClr val="bg1"/>
                </a:solidFill>
              </a:rPr>
              <a:t>عندما أفكر بما سيأتي</a:t>
            </a:r>
          </a:p>
          <a:p>
            <a:pPr algn="ctr"/>
            <a:r>
              <a:rPr lang="ar-SA" sz="3200" b="1" dirty="0">
                <a:solidFill>
                  <a:schemeClr val="bg1"/>
                </a:solidFill>
              </a:rPr>
              <a:t>أود  أن تكون</a:t>
            </a:r>
          </a:p>
          <a:p>
            <a:pPr algn="ctr"/>
            <a:r>
              <a:rPr lang="ar-SA" sz="3200" b="1" dirty="0">
                <a:solidFill>
                  <a:schemeClr val="bg1"/>
                </a:solidFill>
              </a:rPr>
              <a:t> حياتي اليومية  </a:t>
            </a:r>
            <a:r>
              <a:rPr lang="ar-SA" sz="4400" b="1" dirty="0">
                <a:solidFill>
                  <a:schemeClr val="bg1"/>
                </a:solidFill>
              </a:rPr>
              <a:t>..</a:t>
            </a:r>
            <a:endParaRPr lang="he-IL" sz="4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0360" y="367172"/>
            <a:ext cx="3663315" cy="2493645"/>
          </a:xfrm>
          <a:custGeom>
            <a:avLst/>
            <a:gdLst/>
            <a:ahLst/>
            <a:cxnLst/>
            <a:rect l="l" t="t" r="r" b="b"/>
            <a:pathLst>
              <a:path w="3663315" h="2493645">
                <a:moveTo>
                  <a:pt x="163007" y="97534"/>
                </a:moveTo>
                <a:lnTo>
                  <a:pt x="93567" y="114906"/>
                </a:lnTo>
                <a:lnTo>
                  <a:pt x="65958" y="151577"/>
                </a:lnTo>
                <a:lnTo>
                  <a:pt x="46470" y="218948"/>
                </a:lnTo>
                <a:lnTo>
                  <a:pt x="42741" y="265833"/>
                </a:lnTo>
                <a:lnTo>
                  <a:pt x="39392" y="327450"/>
                </a:lnTo>
                <a:lnTo>
                  <a:pt x="37514" y="366146"/>
                </a:lnTo>
                <a:lnTo>
                  <a:pt x="35523" y="409558"/>
                </a:lnTo>
                <a:lnTo>
                  <a:pt x="33438" y="457283"/>
                </a:lnTo>
                <a:lnTo>
                  <a:pt x="31278" y="508914"/>
                </a:lnTo>
                <a:lnTo>
                  <a:pt x="29060" y="564047"/>
                </a:lnTo>
                <a:lnTo>
                  <a:pt x="26802" y="622275"/>
                </a:lnTo>
                <a:lnTo>
                  <a:pt x="24522" y="683194"/>
                </a:lnTo>
                <a:lnTo>
                  <a:pt x="22240" y="746398"/>
                </a:lnTo>
                <a:lnTo>
                  <a:pt x="19971" y="811482"/>
                </a:lnTo>
                <a:lnTo>
                  <a:pt x="17736" y="878040"/>
                </a:lnTo>
                <a:lnTo>
                  <a:pt x="15551" y="945667"/>
                </a:lnTo>
                <a:lnTo>
                  <a:pt x="13435" y="1013958"/>
                </a:lnTo>
                <a:lnTo>
                  <a:pt x="11406" y="1082507"/>
                </a:lnTo>
                <a:lnTo>
                  <a:pt x="9482" y="1150909"/>
                </a:lnTo>
                <a:lnTo>
                  <a:pt x="7646" y="1220198"/>
                </a:lnTo>
                <a:lnTo>
                  <a:pt x="6022" y="1285651"/>
                </a:lnTo>
                <a:lnTo>
                  <a:pt x="4522" y="1351179"/>
                </a:lnTo>
                <a:lnTo>
                  <a:pt x="3199" y="1414939"/>
                </a:lnTo>
                <a:lnTo>
                  <a:pt x="2071" y="1476526"/>
                </a:lnTo>
                <a:lnTo>
                  <a:pt x="1158" y="1535533"/>
                </a:lnTo>
                <a:lnTo>
                  <a:pt x="475" y="1591555"/>
                </a:lnTo>
                <a:lnTo>
                  <a:pt x="43" y="1644187"/>
                </a:lnTo>
                <a:lnTo>
                  <a:pt x="0" y="1737660"/>
                </a:lnTo>
                <a:lnTo>
                  <a:pt x="425" y="1777690"/>
                </a:lnTo>
                <a:lnTo>
                  <a:pt x="4594" y="1880011"/>
                </a:lnTo>
                <a:lnTo>
                  <a:pt x="10803" y="1941474"/>
                </a:lnTo>
                <a:lnTo>
                  <a:pt x="19674" y="1997619"/>
                </a:lnTo>
                <a:lnTo>
                  <a:pt x="31086" y="2048967"/>
                </a:lnTo>
                <a:lnTo>
                  <a:pt x="44915" y="2096038"/>
                </a:lnTo>
                <a:lnTo>
                  <a:pt x="61037" y="2139354"/>
                </a:lnTo>
                <a:lnTo>
                  <a:pt x="79329" y="2179436"/>
                </a:lnTo>
                <a:lnTo>
                  <a:pt x="99668" y="2216806"/>
                </a:lnTo>
                <a:lnTo>
                  <a:pt x="121930" y="2251983"/>
                </a:lnTo>
                <a:lnTo>
                  <a:pt x="145993" y="2285490"/>
                </a:lnTo>
                <a:lnTo>
                  <a:pt x="171732" y="2317847"/>
                </a:lnTo>
                <a:lnTo>
                  <a:pt x="199025" y="2349576"/>
                </a:lnTo>
                <a:lnTo>
                  <a:pt x="241774" y="2392384"/>
                </a:lnTo>
                <a:lnTo>
                  <a:pt x="285098" y="2425872"/>
                </a:lnTo>
                <a:lnTo>
                  <a:pt x="328953" y="2451153"/>
                </a:lnTo>
                <a:lnTo>
                  <a:pt x="373297" y="2469342"/>
                </a:lnTo>
                <a:lnTo>
                  <a:pt x="418085" y="2481553"/>
                </a:lnTo>
                <a:lnTo>
                  <a:pt x="463274" y="2488899"/>
                </a:lnTo>
                <a:lnTo>
                  <a:pt x="508821" y="2492494"/>
                </a:lnTo>
                <a:lnTo>
                  <a:pt x="554682" y="2493453"/>
                </a:lnTo>
                <a:lnTo>
                  <a:pt x="647173" y="2491917"/>
                </a:lnTo>
                <a:lnTo>
                  <a:pt x="693716" y="2491651"/>
                </a:lnTo>
                <a:lnTo>
                  <a:pt x="746358" y="2490215"/>
                </a:lnTo>
                <a:lnTo>
                  <a:pt x="798385" y="2485438"/>
                </a:lnTo>
                <a:lnTo>
                  <a:pt x="850005" y="2478148"/>
                </a:lnTo>
                <a:lnTo>
                  <a:pt x="901426" y="2469174"/>
                </a:lnTo>
                <a:lnTo>
                  <a:pt x="1004499" y="2449494"/>
                </a:lnTo>
                <a:lnTo>
                  <a:pt x="1056567" y="2440444"/>
                </a:lnTo>
                <a:lnTo>
                  <a:pt x="1118349" y="2435090"/>
                </a:lnTo>
                <a:lnTo>
                  <a:pt x="1228482" y="2429983"/>
                </a:lnTo>
                <a:lnTo>
                  <a:pt x="2067081" y="2412572"/>
                </a:lnTo>
                <a:lnTo>
                  <a:pt x="2514973" y="2410176"/>
                </a:lnTo>
                <a:lnTo>
                  <a:pt x="2546984" y="2409982"/>
                </a:lnTo>
                <a:lnTo>
                  <a:pt x="2599742" y="2408659"/>
                </a:lnTo>
                <a:lnTo>
                  <a:pt x="2653534" y="2406442"/>
                </a:lnTo>
                <a:lnTo>
                  <a:pt x="2708121" y="2403451"/>
                </a:lnTo>
                <a:lnTo>
                  <a:pt x="2818714" y="2395616"/>
                </a:lnTo>
                <a:lnTo>
                  <a:pt x="3244686" y="2356910"/>
                </a:lnTo>
                <a:lnTo>
                  <a:pt x="3292114" y="2353192"/>
                </a:lnTo>
                <a:lnTo>
                  <a:pt x="3337445" y="2350117"/>
                </a:lnTo>
                <a:lnTo>
                  <a:pt x="3380440" y="2347803"/>
                </a:lnTo>
                <a:lnTo>
                  <a:pt x="3420857" y="2346369"/>
                </a:lnTo>
                <a:lnTo>
                  <a:pt x="3458455" y="2345931"/>
                </a:lnTo>
                <a:lnTo>
                  <a:pt x="3479031" y="2342700"/>
                </a:lnTo>
                <a:lnTo>
                  <a:pt x="3515219" y="2317607"/>
                </a:lnTo>
                <a:lnTo>
                  <a:pt x="3545275" y="2270151"/>
                </a:lnTo>
                <a:lnTo>
                  <a:pt x="3569778" y="2203307"/>
                </a:lnTo>
                <a:lnTo>
                  <a:pt x="3580131" y="2163544"/>
                </a:lnTo>
                <a:lnTo>
                  <a:pt x="3589313" y="2120050"/>
                </a:lnTo>
                <a:lnTo>
                  <a:pt x="3597398" y="2073197"/>
                </a:lnTo>
                <a:lnTo>
                  <a:pt x="3604460" y="2023357"/>
                </a:lnTo>
                <a:lnTo>
                  <a:pt x="3610570" y="1970901"/>
                </a:lnTo>
                <a:lnTo>
                  <a:pt x="3615801" y="1916201"/>
                </a:lnTo>
                <a:lnTo>
                  <a:pt x="3620226" y="1859630"/>
                </a:lnTo>
                <a:lnTo>
                  <a:pt x="3623918" y="1801560"/>
                </a:lnTo>
                <a:lnTo>
                  <a:pt x="3626949" y="1742362"/>
                </a:lnTo>
                <a:lnTo>
                  <a:pt x="3629393" y="1682408"/>
                </a:lnTo>
                <a:lnTo>
                  <a:pt x="3631321" y="1622070"/>
                </a:lnTo>
                <a:lnTo>
                  <a:pt x="3632807" y="1561720"/>
                </a:lnTo>
                <a:lnTo>
                  <a:pt x="3633924" y="1501730"/>
                </a:lnTo>
                <a:lnTo>
                  <a:pt x="3634744" y="1442472"/>
                </a:lnTo>
                <a:lnTo>
                  <a:pt x="3635339" y="1384318"/>
                </a:lnTo>
                <a:lnTo>
                  <a:pt x="3635783" y="1327640"/>
                </a:lnTo>
                <a:lnTo>
                  <a:pt x="3636520" y="1218759"/>
                </a:lnTo>
                <a:lnTo>
                  <a:pt x="3636934" y="1170179"/>
                </a:lnTo>
                <a:lnTo>
                  <a:pt x="3637500" y="1123123"/>
                </a:lnTo>
                <a:lnTo>
                  <a:pt x="3638278" y="1079402"/>
                </a:lnTo>
                <a:lnTo>
                  <a:pt x="3639341" y="1039388"/>
                </a:lnTo>
                <a:lnTo>
                  <a:pt x="3642613" y="971971"/>
                </a:lnTo>
                <a:lnTo>
                  <a:pt x="3649542" y="900295"/>
                </a:lnTo>
                <a:lnTo>
                  <a:pt x="3653672" y="852778"/>
                </a:lnTo>
                <a:lnTo>
                  <a:pt x="3657233" y="803226"/>
                </a:lnTo>
                <a:lnTo>
                  <a:pt x="3660100" y="752102"/>
                </a:lnTo>
                <a:lnTo>
                  <a:pt x="3662146" y="699873"/>
                </a:lnTo>
                <a:lnTo>
                  <a:pt x="3663246" y="647002"/>
                </a:lnTo>
                <a:lnTo>
                  <a:pt x="3663275" y="593954"/>
                </a:lnTo>
                <a:lnTo>
                  <a:pt x="3662108" y="541193"/>
                </a:lnTo>
                <a:lnTo>
                  <a:pt x="3659619" y="489185"/>
                </a:lnTo>
                <a:lnTo>
                  <a:pt x="3655682" y="438393"/>
                </a:lnTo>
                <a:lnTo>
                  <a:pt x="3650173" y="389283"/>
                </a:lnTo>
                <a:lnTo>
                  <a:pt x="3642966" y="342319"/>
                </a:lnTo>
                <a:lnTo>
                  <a:pt x="3633936" y="297965"/>
                </a:lnTo>
                <a:lnTo>
                  <a:pt x="3622956" y="256686"/>
                </a:lnTo>
                <a:lnTo>
                  <a:pt x="3609887" y="218922"/>
                </a:lnTo>
                <a:lnTo>
                  <a:pt x="3579455" y="182414"/>
                </a:lnTo>
                <a:lnTo>
                  <a:pt x="3521604" y="150046"/>
                </a:lnTo>
                <a:lnTo>
                  <a:pt x="3483789" y="135350"/>
                </a:lnTo>
                <a:lnTo>
                  <a:pt x="3440788" y="121606"/>
                </a:lnTo>
                <a:lnTo>
                  <a:pt x="3393154" y="108785"/>
                </a:lnTo>
                <a:lnTo>
                  <a:pt x="3349894" y="98806"/>
                </a:lnTo>
                <a:lnTo>
                  <a:pt x="199762" y="98806"/>
                </a:lnTo>
                <a:lnTo>
                  <a:pt x="163007" y="97534"/>
                </a:lnTo>
                <a:close/>
              </a:path>
              <a:path w="3663315" h="2493645">
                <a:moveTo>
                  <a:pt x="2514973" y="2410176"/>
                </a:moveTo>
                <a:lnTo>
                  <a:pt x="2453687" y="2410176"/>
                </a:lnTo>
                <a:lnTo>
                  <a:pt x="2495503" y="2410294"/>
                </a:lnTo>
                <a:lnTo>
                  <a:pt x="2514973" y="2410176"/>
                </a:lnTo>
                <a:close/>
              </a:path>
              <a:path w="3663315" h="2493645">
                <a:moveTo>
                  <a:pt x="2305054" y="0"/>
                </a:moveTo>
                <a:lnTo>
                  <a:pt x="2286538" y="86"/>
                </a:lnTo>
                <a:lnTo>
                  <a:pt x="2227488" y="1797"/>
                </a:lnTo>
                <a:lnTo>
                  <a:pt x="1186074" y="49231"/>
                </a:lnTo>
                <a:lnTo>
                  <a:pt x="1082255" y="53940"/>
                </a:lnTo>
                <a:lnTo>
                  <a:pt x="459563" y="92236"/>
                </a:lnTo>
                <a:lnTo>
                  <a:pt x="355691" y="96279"/>
                </a:lnTo>
                <a:lnTo>
                  <a:pt x="251757" y="98507"/>
                </a:lnTo>
                <a:lnTo>
                  <a:pt x="199762" y="98806"/>
                </a:lnTo>
                <a:lnTo>
                  <a:pt x="3349894" y="98806"/>
                </a:lnTo>
                <a:lnTo>
                  <a:pt x="3286208" y="85791"/>
                </a:lnTo>
                <a:lnTo>
                  <a:pt x="3228006" y="75559"/>
                </a:lnTo>
                <a:lnTo>
                  <a:pt x="3167389" y="66130"/>
                </a:lnTo>
                <a:lnTo>
                  <a:pt x="3104914" y="57476"/>
                </a:lnTo>
                <a:lnTo>
                  <a:pt x="3041134" y="49566"/>
                </a:lnTo>
                <a:lnTo>
                  <a:pt x="2976604" y="42370"/>
                </a:lnTo>
                <a:lnTo>
                  <a:pt x="2847514" y="30003"/>
                </a:lnTo>
                <a:lnTo>
                  <a:pt x="2722080" y="20137"/>
                </a:lnTo>
                <a:lnTo>
                  <a:pt x="2550492" y="9507"/>
                </a:lnTo>
                <a:lnTo>
                  <a:pt x="2375916" y="1868"/>
                </a:lnTo>
                <a:lnTo>
                  <a:pt x="2305054" y="0"/>
                </a:lnTo>
                <a:close/>
              </a:path>
            </a:pathLst>
          </a:custGeom>
          <a:solidFill>
            <a:srgbClr val="A7B1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049409" y="606557"/>
            <a:ext cx="317286" cy="193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82600" y="784225"/>
            <a:ext cx="3581400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b="1" dirty="0">
                <a:solidFill>
                  <a:schemeClr val="bg1"/>
                </a:solidFill>
              </a:rPr>
              <a:t>لو كنت ساعة في دفتر يومياتي</a:t>
            </a:r>
          </a:p>
          <a:p>
            <a:pPr algn="ctr"/>
            <a:r>
              <a:rPr lang="ar-SA" sz="3200" b="1" dirty="0">
                <a:solidFill>
                  <a:schemeClr val="bg1"/>
                </a:solidFill>
              </a:rPr>
              <a:t> كنت أختار أن أكون</a:t>
            </a:r>
            <a:r>
              <a:rPr lang="ar-SA" sz="4400" b="1" dirty="0">
                <a:solidFill>
                  <a:schemeClr val="bg1"/>
                </a:solidFill>
              </a:rPr>
              <a:t>..</a:t>
            </a:r>
            <a:endParaRPr lang="he-IL" sz="4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0360" y="367172"/>
            <a:ext cx="3663315" cy="2493645"/>
          </a:xfrm>
          <a:custGeom>
            <a:avLst/>
            <a:gdLst/>
            <a:ahLst/>
            <a:cxnLst/>
            <a:rect l="l" t="t" r="r" b="b"/>
            <a:pathLst>
              <a:path w="3663315" h="2493645">
                <a:moveTo>
                  <a:pt x="163007" y="97534"/>
                </a:moveTo>
                <a:lnTo>
                  <a:pt x="93567" y="114906"/>
                </a:lnTo>
                <a:lnTo>
                  <a:pt x="65958" y="151577"/>
                </a:lnTo>
                <a:lnTo>
                  <a:pt x="46470" y="218948"/>
                </a:lnTo>
                <a:lnTo>
                  <a:pt x="42741" y="265833"/>
                </a:lnTo>
                <a:lnTo>
                  <a:pt x="39392" y="327450"/>
                </a:lnTo>
                <a:lnTo>
                  <a:pt x="37514" y="366146"/>
                </a:lnTo>
                <a:lnTo>
                  <a:pt x="35523" y="409558"/>
                </a:lnTo>
                <a:lnTo>
                  <a:pt x="33438" y="457283"/>
                </a:lnTo>
                <a:lnTo>
                  <a:pt x="31278" y="508914"/>
                </a:lnTo>
                <a:lnTo>
                  <a:pt x="29060" y="564047"/>
                </a:lnTo>
                <a:lnTo>
                  <a:pt x="26802" y="622275"/>
                </a:lnTo>
                <a:lnTo>
                  <a:pt x="24522" y="683194"/>
                </a:lnTo>
                <a:lnTo>
                  <a:pt x="22240" y="746398"/>
                </a:lnTo>
                <a:lnTo>
                  <a:pt x="19971" y="811482"/>
                </a:lnTo>
                <a:lnTo>
                  <a:pt x="17736" y="878040"/>
                </a:lnTo>
                <a:lnTo>
                  <a:pt x="15551" y="945667"/>
                </a:lnTo>
                <a:lnTo>
                  <a:pt x="13435" y="1013958"/>
                </a:lnTo>
                <a:lnTo>
                  <a:pt x="11406" y="1082507"/>
                </a:lnTo>
                <a:lnTo>
                  <a:pt x="9482" y="1150909"/>
                </a:lnTo>
                <a:lnTo>
                  <a:pt x="7646" y="1220198"/>
                </a:lnTo>
                <a:lnTo>
                  <a:pt x="6022" y="1285651"/>
                </a:lnTo>
                <a:lnTo>
                  <a:pt x="4522" y="1351179"/>
                </a:lnTo>
                <a:lnTo>
                  <a:pt x="3199" y="1414939"/>
                </a:lnTo>
                <a:lnTo>
                  <a:pt x="2071" y="1476526"/>
                </a:lnTo>
                <a:lnTo>
                  <a:pt x="1158" y="1535533"/>
                </a:lnTo>
                <a:lnTo>
                  <a:pt x="475" y="1591555"/>
                </a:lnTo>
                <a:lnTo>
                  <a:pt x="43" y="1644187"/>
                </a:lnTo>
                <a:lnTo>
                  <a:pt x="0" y="1737660"/>
                </a:lnTo>
                <a:lnTo>
                  <a:pt x="425" y="1777690"/>
                </a:lnTo>
                <a:lnTo>
                  <a:pt x="4594" y="1880011"/>
                </a:lnTo>
                <a:lnTo>
                  <a:pt x="10803" y="1941474"/>
                </a:lnTo>
                <a:lnTo>
                  <a:pt x="19674" y="1997619"/>
                </a:lnTo>
                <a:lnTo>
                  <a:pt x="31086" y="2048967"/>
                </a:lnTo>
                <a:lnTo>
                  <a:pt x="44915" y="2096038"/>
                </a:lnTo>
                <a:lnTo>
                  <a:pt x="61037" y="2139354"/>
                </a:lnTo>
                <a:lnTo>
                  <a:pt x="79329" y="2179436"/>
                </a:lnTo>
                <a:lnTo>
                  <a:pt x="99668" y="2216806"/>
                </a:lnTo>
                <a:lnTo>
                  <a:pt x="121930" y="2251983"/>
                </a:lnTo>
                <a:lnTo>
                  <a:pt x="145993" y="2285490"/>
                </a:lnTo>
                <a:lnTo>
                  <a:pt x="171732" y="2317847"/>
                </a:lnTo>
                <a:lnTo>
                  <a:pt x="199025" y="2349576"/>
                </a:lnTo>
                <a:lnTo>
                  <a:pt x="241774" y="2392384"/>
                </a:lnTo>
                <a:lnTo>
                  <a:pt x="285098" y="2425872"/>
                </a:lnTo>
                <a:lnTo>
                  <a:pt x="328953" y="2451153"/>
                </a:lnTo>
                <a:lnTo>
                  <a:pt x="373297" y="2469342"/>
                </a:lnTo>
                <a:lnTo>
                  <a:pt x="418085" y="2481553"/>
                </a:lnTo>
                <a:lnTo>
                  <a:pt x="463274" y="2488899"/>
                </a:lnTo>
                <a:lnTo>
                  <a:pt x="508821" y="2492494"/>
                </a:lnTo>
                <a:lnTo>
                  <a:pt x="554682" y="2493453"/>
                </a:lnTo>
                <a:lnTo>
                  <a:pt x="647173" y="2491917"/>
                </a:lnTo>
                <a:lnTo>
                  <a:pt x="693716" y="2491651"/>
                </a:lnTo>
                <a:lnTo>
                  <a:pt x="746358" y="2490215"/>
                </a:lnTo>
                <a:lnTo>
                  <a:pt x="798385" y="2485438"/>
                </a:lnTo>
                <a:lnTo>
                  <a:pt x="850005" y="2478148"/>
                </a:lnTo>
                <a:lnTo>
                  <a:pt x="901426" y="2469174"/>
                </a:lnTo>
                <a:lnTo>
                  <a:pt x="1004499" y="2449494"/>
                </a:lnTo>
                <a:lnTo>
                  <a:pt x="1056567" y="2440444"/>
                </a:lnTo>
                <a:lnTo>
                  <a:pt x="1118349" y="2435090"/>
                </a:lnTo>
                <a:lnTo>
                  <a:pt x="1228482" y="2429983"/>
                </a:lnTo>
                <a:lnTo>
                  <a:pt x="2067081" y="2412572"/>
                </a:lnTo>
                <a:lnTo>
                  <a:pt x="2514973" y="2410176"/>
                </a:lnTo>
                <a:lnTo>
                  <a:pt x="2546984" y="2409982"/>
                </a:lnTo>
                <a:lnTo>
                  <a:pt x="2599742" y="2408659"/>
                </a:lnTo>
                <a:lnTo>
                  <a:pt x="2653534" y="2406442"/>
                </a:lnTo>
                <a:lnTo>
                  <a:pt x="2708121" y="2403451"/>
                </a:lnTo>
                <a:lnTo>
                  <a:pt x="2818714" y="2395616"/>
                </a:lnTo>
                <a:lnTo>
                  <a:pt x="3244686" y="2356910"/>
                </a:lnTo>
                <a:lnTo>
                  <a:pt x="3292114" y="2353192"/>
                </a:lnTo>
                <a:lnTo>
                  <a:pt x="3337445" y="2350117"/>
                </a:lnTo>
                <a:lnTo>
                  <a:pt x="3380440" y="2347803"/>
                </a:lnTo>
                <a:lnTo>
                  <a:pt x="3420857" y="2346369"/>
                </a:lnTo>
                <a:lnTo>
                  <a:pt x="3458455" y="2345931"/>
                </a:lnTo>
                <a:lnTo>
                  <a:pt x="3479031" y="2342700"/>
                </a:lnTo>
                <a:lnTo>
                  <a:pt x="3515219" y="2317607"/>
                </a:lnTo>
                <a:lnTo>
                  <a:pt x="3545275" y="2270151"/>
                </a:lnTo>
                <a:lnTo>
                  <a:pt x="3569778" y="2203307"/>
                </a:lnTo>
                <a:lnTo>
                  <a:pt x="3580131" y="2163544"/>
                </a:lnTo>
                <a:lnTo>
                  <a:pt x="3589313" y="2120050"/>
                </a:lnTo>
                <a:lnTo>
                  <a:pt x="3597398" y="2073197"/>
                </a:lnTo>
                <a:lnTo>
                  <a:pt x="3604460" y="2023357"/>
                </a:lnTo>
                <a:lnTo>
                  <a:pt x="3610570" y="1970901"/>
                </a:lnTo>
                <a:lnTo>
                  <a:pt x="3615801" y="1916201"/>
                </a:lnTo>
                <a:lnTo>
                  <a:pt x="3620226" y="1859630"/>
                </a:lnTo>
                <a:lnTo>
                  <a:pt x="3623918" y="1801560"/>
                </a:lnTo>
                <a:lnTo>
                  <a:pt x="3626949" y="1742362"/>
                </a:lnTo>
                <a:lnTo>
                  <a:pt x="3629393" y="1682408"/>
                </a:lnTo>
                <a:lnTo>
                  <a:pt x="3631321" y="1622070"/>
                </a:lnTo>
                <a:lnTo>
                  <a:pt x="3632807" y="1561720"/>
                </a:lnTo>
                <a:lnTo>
                  <a:pt x="3633924" y="1501730"/>
                </a:lnTo>
                <a:lnTo>
                  <a:pt x="3634744" y="1442472"/>
                </a:lnTo>
                <a:lnTo>
                  <a:pt x="3635339" y="1384318"/>
                </a:lnTo>
                <a:lnTo>
                  <a:pt x="3635783" y="1327640"/>
                </a:lnTo>
                <a:lnTo>
                  <a:pt x="3636520" y="1218759"/>
                </a:lnTo>
                <a:lnTo>
                  <a:pt x="3636934" y="1170179"/>
                </a:lnTo>
                <a:lnTo>
                  <a:pt x="3637500" y="1123123"/>
                </a:lnTo>
                <a:lnTo>
                  <a:pt x="3638278" y="1079402"/>
                </a:lnTo>
                <a:lnTo>
                  <a:pt x="3639341" y="1039388"/>
                </a:lnTo>
                <a:lnTo>
                  <a:pt x="3642613" y="971971"/>
                </a:lnTo>
                <a:lnTo>
                  <a:pt x="3649542" y="900295"/>
                </a:lnTo>
                <a:lnTo>
                  <a:pt x="3653672" y="852778"/>
                </a:lnTo>
                <a:lnTo>
                  <a:pt x="3657233" y="803226"/>
                </a:lnTo>
                <a:lnTo>
                  <a:pt x="3660100" y="752102"/>
                </a:lnTo>
                <a:lnTo>
                  <a:pt x="3662146" y="699873"/>
                </a:lnTo>
                <a:lnTo>
                  <a:pt x="3663246" y="647002"/>
                </a:lnTo>
                <a:lnTo>
                  <a:pt x="3663275" y="593954"/>
                </a:lnTo>
                <a:lnTo>
                  <a:pt x="3662108" y="541193"/>
                </a:lnTo>
                <a:lnTo>
                  <a:pt x="3659619" y="489185"/>
                </a:lnTo>
                <a:lnTo>
                  <a:pt x="3655682" y="438393"/>
                </a:lnTo>
                <a:lnTo>
                  <a:pt x="3650173" y="389283"/>
                </a:lnTo>
                <a:lnTo>
                  <a:pt x="3642966" y="342319"/>
                </a:lnTo>
                <a:lnTo>
                  <a:pt x="3633936" y="297965"/>
                </a:lnTo>
                <a:lnTo>
                  <a:pt x="3622956" y="256686"/>
                </a:lnTo>
                <a:lnTo>
                  <a:pt x="3609887" y="218922"/>
                </a:lnTo>
                <a:lnTo>
                  <a:pt x="3579455" y="182414"/>
                </a:lnTo>
                <a:lnTo>
                  <a:pt x="3521604" y="150046"/>
                </a:lnTo>
                <a:lnTo>
                  <a:pt x="3483789" y="135350"/>
                </a:lnTo>
                <a:lnTo>
                  <a:pt x="3440788" y="121606"/>
                </a:lnTo>
                <a:lnTo>
                  <a:pt x="3393154" y="108785"/>
                </a:lnTo>
                <a:lnTo>
                  <a:pt x="3349894" y="98806"/>
                </a:lnTo>
                <a:lnTo>
                  <a:pt x="199762" y="98806"/>
                </a:lnTo>
                <a:lnTo>
                  <a:pt x="163007" y="97534"/>
                </a:lnTo>
                <a:close/>
              </a:path>
              <a:path w="3663315" h="2493645">
                <a:moveTo>
                  <a:pt x="2514973" y="2410176"/>
                </a:moveTo>
                <a:lnTo>
                  <a:pt x="2453687" y="2410176"/>
                </a:lnTo>
                <a:lnTo>
                  <a:pt x="2495503" y="2410294"/>
                </a:lnTo>
                <a:lnTo>
                  <a:pt x="2514973" y="2410176"/>
                </a:lnTo>
                <a:close/>
              </a:path>
              <a:path w="3663315" h="2493645">
                <a:moveTo>
                  <a:pt x="2305054" y="0"/>
                </a:moveTo>
                <a:lnTo>
                  <a:pt x="2286538" y="86"/>
                </a:lnTo>
                <a:lnTo>
                  <a:pt x="2227488" y="1797"/>
                </a:lnTo>
                <a:lnTo>
                  <a:pt x="1186074" y="49231"/>
                </a:lnTo>
                <a:lnTo>
                  <a:pt x="1082255" y="53940"/>
                </a:lnTo>
                <a:lnTo>
                  <a:pt x="459563" y="92236"/>
                </a:lnTo>
                <a:lnTo>
                  <a:pt x="355691" y="96279"/>
                </a:lnTo>
                <a:lnTo>
                  <a:pt x="251757" y="98507"/>
                </a:lnTo>
                <a:lnTo>
                  <a:pt x="199762" y="98806"/>
                </a:lnTo>
                <a:lnTo>
                  <a:pt x="3349894" y="98806"/>
                </a:lnTo>
                <a:lnTo>
                  <a:pt x="3286208" y="85791"/>
                </a:lnTo>
                <a:lnTo>
                  <a:pt x="3228006" y="75559"/>
                </a:lnTo>
                <a:lnTo>
                  <a:pt x="3167389" y="66130"/>
                </a:lnTo>
                <a:lnTo>
                  <a:pt x="3104914" y="57476"/>
                </a:lnTo>
                <a:lnTo>
                  <a:pt x="3041134" y="49566"/>
                </a:lnTo>
                <a:lnTo>
                  <a:pt x="2976604" y="42370"/>
                </a:lnTo>
                <a:lnTo>
                  <a:pt x="2847514" y="30003"/>
                </a:lnTo>
                <a:lnTo>
                  <a:pt x="2722080" y="20137"/>
                </a:lnTo>
                <a:lnTo>
                  <a:pt x="2550492" y="9507"/>
                </a:lnTo>
                <a:lnTo>
                  <a:pt x="2375916" y="1868"/>
                </a:lnTo>
                <a:lnTo>
                  <a:pt x="2305054" y="0"/>
                </a:lnTo>
                <a:close/>
              </a:path>
            </a:pathLst>
          </a:custGeom>
          <a:solidFill>
            <a:srgbClr val="E2B1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049409" y="606557"/>
            <a:ext cx="317286" cy="193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82600" y="784225"/>
            <a:ext cx="3581400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b="1" dirty="0">
                <a:solidFill>
                  <a:schemeClr val="bg1"/>
                </a:solidFill>
              </a:rPr>
              <a:t>شخصية ممكن أن تساعدني </a:t>
            </a:r>
          </a:p>
          <a:p>
            <a:pPr algn="ctr"/>
            <a:r>
              <a:rPr lang="ar-SA" sz="3200" b="1" dirty="0">
                <a:solidFill>
                  <a:schemeClr val="bg1"/>
                </a:solidFill>
              </a:rPr>
              <a:t> في الأيام القادمة</a:t>
            </a:r>
            <a:r>
              <a:rPr lang="ar-SA" sz="4400" b="1" dirty="0">
                <a:solidFill>
                  <a:schemeClr val="bg1"/>
                </a:solidFill>
              </a:rPr>
              <a:t>..</a:t>
            </a:r>
            <a:endParaRPr lang="he-IL" sz="4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0360" y="367172"/>
            <a:ext cx="3663315" cy="2493645"/>
          </a:xfrm>
          <a:custGeom>
            <a:avLst/>
            <a:gdLst/>
            <a:ahLst/>
            <a:cxnLst/>
            <a:rect l="l" t="t" r="r" b="b"/>
            <a:pathLst>
              <a:path w="3663315" h="2493645">
                <a:moveTo>
                  <a:pt x="163007" y="97534"/>
                </a:moveTo>
                <a:lnTo>
                  <a:pt x="93567" y="114906"/>
                </a:lnTo>
                <a:lnTo>
                  <a:pt x="65958" y="151577"/>
                </a:lnTo>
                <a:lnTo>
                  <a:pt x="46470" y="218948"/>
                </a:lnTo>
                <a:lnTo>
                  <a:pt x="42741" y="265833"/>
                </a:lnTo>
                <a:lnTo>
                  <a:pt x="39392" y="327450"/>
                </a:lnTo>
                <a:lnTo>
                  <a:pt x="37514" y="366146"/>
                </a:lnTo>
                <a:lnTo>
                  <a:pt x="35523" y="409558"/>
                </a:lnTo>
                <a:lnTo>
                  <a:pt x="33438" y="457283"/>
                </a:lnTo>
                <a:lnTo>
                  <a:pt x="31278" y="508914"/>
                </a:lnTo>
                <a:lnTo>
                  <a:pt x="29060" y="564047"/>
                </a:lnTo>
                <a:lnTo>
                  <a:pt x="26802" y="622275"/>
                </a:lnTo>
                <a:lnTo>
                  <a:pt x="24522" y="683194"/>
                </a:lnTo>
                <a:lnTo>
                  <a:pt x="22240" y="746398"/>
                </a:lnTo>
                <a:lnTo>
                  <a:pt x="19971" y="811482"/>
                </a:lnTo>
                <a:lnTo>
                  <a:pt x="17736" y="878040"/>
                </a:lnTo>
                <a:lnTo>
                  <a:pt x="15551" y="945667"/>
                </a:lnTo>
                <a:lnTo>
                  <a:pt x="13435" y="1013958"/>
                </a:lnTo>
                <a:lnTo>
                  <a:pt x="11406" y="1082507"/>
                </a:lnTo>
                <a:lnTo>
                  <a:pt x="9482" y="1150909"/>
                </a:lnTo>
                <a:lnTo>
                  <a:pt x="7646" y="1220198"/>
                </a:lnTo>
                <a:lnTo>
                  <a:pt x="6022" y="1285651"/>
                </a:lnTo>
                <a:lnTo>
                  <a:pt x="4522" y="1351179"/>
                </a:lnTo>
                <a:lnTo>
                  <a:pt x="3199" y="1414939"/>
                </a:lnTo>
                <a:lnTo>
                  <a:pt x="2071" y="1476526"/>
                </a:lnTo>
                <a:lnTo>
                  <a:pt x="1158" y="1535533"/>
                </a:lnTo>
                <a:lnTo>
                  <a:pt x="475" y="1591555"/>
                </a:lnTo>
                <a:lnTo>
                  <a:pt x="43" y="1644187"/>
                </a:lnTo>
                <a:lnTo>
                  <a:pt x="0" y="1737660"/>
                </a:lnTo>
                <a:lnTo>
                  <a:pt x="425" y="1777690"/>
                </a:lnTo>
                <a:lnTo>
                  <a:pt x="4594" y="1880011"/>
                </a:lnTo>
                <a:lnTo>
                  <a:pt x="10803" y="1941474"/>
                </a:lnTo>
                <a:lnTo>
                  <a:pt x="19674" y="1997619"/>
                </a:lnTo>
                <a:lnTo>
                  <a:pt x="31086" y="2048967"/>
                </a:lnTo>
                <a:lnTo>
                  <a:pt x="44915" y="2096038"/>
                </a:lnTo>
                <a:lnTo>
                  <a:pt x="61037" y="2139354"/>
                </a:lnTo>
                <a:lnTo>
                  <a:pt x="79329" y="2179436"/>
                </a:lnTo>
                <a:lnTo>
                  <a:pt x="99668" y="2216806"/>
                </a:lnTo>
                <a:lnTo>
                  <a:pt x="121930" y="2251983"/>
                </a:lnTo>
                <a:lnTo>
                  <a:pt x="145993" y="2285490"/>
                </a:lnTo>
                <a:lnTo>
                  <a:pt x="171732" y="2317847"/>
                </a:lnTo>
                <a:lnTo>
                  <a:pt x="199025" y="2349576"/>
                </a:lnTo>
                <a:lnTo>
                  <a:pt x="241774" y="2392384"/>
                </a:lnTo>
                <a:lnTo>
                  <a:pt x="285098" y="2425872"/>
                </a:lnTo>
                <a:lnTo>
                  <a:pt x="328953" y="2451153"/>
                </a:lnTo>
                <a:lnTo>
                  <a:pt x="373297" y="2469342"/>
                </a:lnTo>
                <a:lnTo>
                  <a:pt x="418085" y="2481553"/>
                </a:lnTo>
                <a:lnTo>
                  <a:pt x="463274" y="2488899"/>
                </a:lnTo>
                <a:lnTo>
                  <a:pt x="508821" y="2492494"/>
                </a:lnTo>
                <a:lnTo>
                  <a:pt x="554682" y="2493453"/>
                </a:lnTo>
                <a:lnTo>
                  <a:pt x="647173" y="2491917"/>
                </a:lnTo>
                <a:lnTo>
                  <a:pt x="693716" y="2491651"/>
                </a:lnTo>
                <a:lnTo>
                  <a:pt x="746358" y="2490215"/>
                </a:lnTo>
                <a:lnTo>
                  <a:pt x="798385" y="2485438"/>
                </a:lnTo>
                <a:lnTo>
                  <a:pt x="850005" y="2478148"/>
                </a:lnTo>
                <a:lnTo>
                  <a:pt x="901426" y="2469174"/>
                </a:lnTo>
                <a:lnTo>
                  <a:pt x="1004499" y="2449494"/>
                </a:lnTo>
                <a:lnTo>
                  <a:pt x="1056567" y="2440444"/>
                </a:lnTo>
                <a:lnTo>
                  <a:pt x="1118349" y="2435090"/>
                </a:lnTo>
                <a:lnTo>
                  <a:pt x="1228482" y="2429983"/>
                </a:lnTo>
                <a:lnTo>
                  <a:pt x="2067081" y="2412572"/>
                </a:lnTo>
                <a:lnTo>
                  <a:pt x="2514973" y="2410176"/>
                </a:lnTo>
                <a:lnTo>
                  <a:pt x="2546984" y="2409982"/>
                </a:lnTo>
                <a:lnTo>
                  <a:pt x="2599742" y="2408659"/>
                </a:lnTo>
                <a:lnTo>
                  <a:pt x="2653534" y="2406442"/>
                </a:lnTo>
                <a:lnTo>
                  <a:pt x="2708121" y="2403451"/>
                </a:lnTo>
                <a:lnTo>
                  <a:pt x="2818714" y="2395616"/>
                </a:lnTo>
                <a:lnTo>
                  <a:pt x="3244686" y="2356910"/>
                </a:lnTo>
                <a:lnTo>
                  <a:pt x="3292114" y="2353192"/>
                </a:lnTo>
                <a:lnTo>
                  <a:pt x="3337445" y="2350117"/>
                </a:lnTo>
                <a:lnTo>
                  <a:pt x="3380440" y="2347803"/>
                </a:lnTo>
                <a:lnTo>
                  <a:pt x="3420857" y="2346369"/>
                </a:lnTo>
                <a:lnTo>
                  <a:pt x="3458455" y="2345931"/>
                </a:lnTo>
                <a:lnTo>
                  <a:pt x="3479031" y="2342700"/>
                </a:lnTo>
                <a:lnTo>
                  <a:pt x="3515219" y="2317607"/>
                </a:lnTo>
                <a:lnTo>
                  <a:pt x="3545275" y="2270151"/>
                </a:lnTo>
                <a:lnTo>
                  <a:pt x="3569778" y="2203307"/>
                </a:lnTo>
                <a:lnTo>
                  <a:pt x="3580131" y="2163544"/>
                </a:lnTo>
                <a:lnTo>
                  <a:pt x="3589313" y="2120050"/>
                </a:lnTo>
                <a:lnTo>
                  <a:pt x="3597398" y="2073197"/>
                </a:lnTo>
                <a:lnTo>
                  <a:pt x="3604460" y="2023357"/>
                </a:lnTo>
                <a:lnTo>
                  <a:pt x="3610570" y="1970901"/>
                </a:lnTo>
                <a:lnTo>
                  <a:pt x="3615801" y="1916201"/>
                </a:lnTo>
                <a:lnTo>
                  <a:pt x="3620226" y="1859630"/>
                </a:lnTo>
                <a:lnTo>
                  <a:pt x="3623918" y="1801560"/>
                </a:lnTo>
                <a:lnTo>
                  <a:pt x="3626949" y="1742362"/>
                </a:lnTo>
                <a:lnTo>
                  <a:pt x="3629393" y="1682408"/>
                </a:lnTo>
                <a:lnTo>
                  <a:pt x="3631321" y="1622070"/>
                </a:lnTo>
                <a:lnTo>
                  <a:pt x="3632807" y="1561720"/>
                </a:lnTo>
                <a:lnTo>
                  <a:pt x="3633924" y="1501730"/>
                </a:lnTo>
                <a:lnTo>
                  <a:pt x="3634744" y="1442472"/>
                </a:lnTo>
                <a:lnTo>
                  <a:pt x="3635339" y="1384318"/>
                </a:lnTo>
                <a:lnTo>
                  <a:pt x="3635783" y="1327640"/>
                </a:lnTo>
                <a:lnTo>
                  <a:pt x="3636520" y="1218759"/>
                </a:lnTo>
                <a:lnTo>
                  <a:pt x="3636934" y="1170179"/>
                </a:lnTo>
                <a:lnTo>
                  <a:pt x="3637500" y="1123123"/>
                </a:lnTo>
                <a:lnTo>
                  <a:pt x="3638278" y="1079402"/>
                </a:lnTo>
                <a:lnTo>
                  <a:pt x="3639341" y="1039388"/>
                </a:lnTo>
                <a:lnTo>
                  <a:pt x="3642613" y="971971"/>
                </a:lnTo>
                <a:lnTo>
                  <a:pt x="3649542" y="900295"/>
                </a:lnTo>
                <a:lnTo>
                  <a:pt x="3653672" y="852778"/>
                </a:lnTo>
                <a:lnTo>
                  <a:pt x="3657233" y="803226"/>
                </a:lnTo>
                <a:lnTo>
                  <a:pt x="3660100" y="752102"/>
                </a:lnTo>
                <a:lnTo>
                  <a:pt x="3662146" y="699873"/>
                </a:lnTo>
                <a:lnTo>
                  <a:pt x="3663246" y="647002"/>
                </a:lnTo>
                <a:lnTo>
                  <a:pt x="3663275" y="593954"/>
                </a:lnTo>
                <a:lnTo>
                  <a:pt x="3662108" y="541193"/>
                </a:lnTo>
                <a:lnTo>
                  <a:pt x="3659619" y="489185"/>
                </a:lnTo>
                <a:lnTo>
                  <a:pt x="3655682" y="438393"/>
                </a:lnTo>
                <a:lnTo>
                  <a:pt x="3650173" y="389283"/>
                </a:lnTo>
                <a:lnTo>
                  <a:pt x="3642966" y="342319"/>
                </a:lnTo>
                <a:lnTo>
                  <a:pt x="3633936" y="297965"/>
                </a:lnTo>
                <a:lnTo>
                  <a:pt x="3622956" y="256686"/>
                </a:lnTo>
                <a:lnTo>
                  <a:pt x="3609887" y="218922"/>
                </a:lnTo>
                <a:lnTo>
                  <a:pt x="3579455" y="182414"/>
                </a:lnTo>
                <a:lnTo>
                  <a:pt x="3521604" y="150046"/>
                </a:lnTo>
                <a:lnTo>
                  <a:pt x="3483789" y="135350"/>
                </a:lnTo>
                <a:lnTo>
                  <a:pt x="3440788" y="121606"/>
                </a:lnTo>
                <a:lnTo>
                  <a:pt x="3393154" y="108785"/>
                </a:lnTo>
                <a:lnTo>
                  <a:pt x="3349894" y="98806"/>
                </a:lnTo>
                <a:lnTo>
                  <a:pt x="199762" y="98806"/>
                </a:lnTo>
                <a:lnTo>
                  <a:pt x="163007" y="97534"/>
                </a:lnTo>
                <a:close/>
              </a:path>
              <a:path w="3663315" h="2493645">
                <a:moveTo>
                  <a:pt x="2514973" y="2410176"/>
                </a:moveTo>
                <a:lnTo>
                  <a:pt x="2453687" y="2410176"/>
                </a:lnTo>
                <a:lnTo>
                  <a:pt x="2495503" y="2410294"/>
                </a:lnTo>
                <a:lnTo>
                  <a:pt x="2514973" y="2410176"/>
                </a:lnTo>
                <a:close/>
              </a:path>
              <a:path w="3663315" h="2493645">
                <a:moveTo>
                  <a:pt x="2305054" y="0"/>
                </a:moveTo>
                <a:lnTo>
                  <a:pt x="2286538" y="86"/>
                </a:lnTo>
                <a:lnTo>
                  <a:pt x="2227488" y="1797"/>
                </a:lnTo>
                <a:lnTo>
                  <a:pt x="1186074" y="49231"/>
                </a:lnTo>
                <a:lnTo>
                  <a:pt x="1082255" y="53940"/>
                </a:lnTo>
                <a:lnTo>
                  <a:pt x="459563" y="92236"/>
                </a:lnTo>
                <a:lnTo>
                  <a:pt x="355691" y="96279"/>
                </a:lnTo>
                <a:lnTo>
                  <a:pt x="251757" y="98507"/>
                </a:lnTo>
                <a:lnTo>
                  <a:pt x="199762" y="98806"/>
                </a:lnTo>
                <a:lnTo>
                  <a:pt x="3349894" y="98806"/>
                </a:lnTo>
                <a:lnTo>
                  <a:pt x="3286208" y="85791"/>
                </a:lnTo>
                <a:lnTo>
                  <a:pt x="3228006" y="75559"/>
                </a:lnTo>
                <a:lnTo>
                  <a:pt x="3167389" y="66130"/>
                </a:lnTo>
                <a:lnTo>
                  <a:pt x="3104914" y="57476"/>
                </a:lnTo>
                <a:lnTo>
                  <a:pt x="3041134" y="49566"/>
                </a:lnTo>
                <a:lnTo>
                  <a:pt x="2976604" y="42370"/>
                </a:lnTo>
                <a:lnTo>
                  <a:pt x="2847514" y="30003"/>
                </a:lnTo>
                <a:lnTo>
                  <a:pt x="2722080" y="20137"/>
                </a:lnTo>
                <a:lnTo>
                  <a:pt x="2550492" y="9507"/>
                </a:lnTo>
                <a:lnTo>
                  <a:pt x="2375916" y="1868"/>
                </a:lnTo>
                <a:lnTo>
                  <a:pt x="2305054" y="0"/>
                </a:lnTo>
                <a:close/>
              </a:path>
            </a:pathLst>
          </a:custGeom>
          <a:solidFill>
            <a:srgbClr val="86AD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049409" y="606557"/>
            <a:ext cx="317286" cy="1932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82600" y="784225"/>
            <a:ext cx="3581400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b="1" dirty="0">
                <a:solidFill>
                  <a:schemeClr val="bg1"/>
                </a:solidFill>
              </a:rPr>
              <a:t>العلاقة مع الأصدقاء</a:t>
            </a:r>
          </a:p>
          <a:p>
            <a:pPr algn="ctr"/>
            <a:r>
              <a:rPr lang="ar-SA" sz="3200" b="1" dirty="0">
                <a:solidFill>
                  <a:schemeClr val="bg1"/>
                </a:solidFill>
              </a:rPr>
              <a:t> في هذه الأيام</a:t>
            </a:r>
          </a:p>
          <a:p>
            <a:pPr algn="ctr"/>
            <a:r>
              <a:rPr lang="ar-SA" sz="3200" b="1" dirty="0">
                <a:solidFill>
                  <a:schemeClr val="bg1"/>
                </a:solidFill>
              </a:rPr>
              <a:t>بالنسبة لي </a:t>
            </a:r>
            <a:r>
              <a:rPr lang="ar-SA" sz="4400" b="1" dirty="0">
                <a:solidFill>
                  <a:schemeClr val="bg1"/>
                </a:solidFill>
              </a:rPr>
              <a:t>..</a:t>
            </a:r>
            <a:endParaRPr lang="he-IL" sz="4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282</TotalTime>
  <Words>437</Words>
  <Application>Microsoft Office PowerPoint</Application>
  <PresentationFormat>מותאם אישית</PresentationFormat>
  <Paragraphs>140</Paragraphs>
  <Slides>55</Slides>
  <Notes>1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55</vt:i4>
      </vt:variant>
    </vt:vector>
  </HeadingPairs>
  <TitlesOfParts>
    <vt:vector size="56" baseType="lpstr">
      <vt:lpstr>Office Theme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USER1</dc:creator>
  <cp:lastModifiedBy>saharmalek2@gmail.com</cp:lastModifiedBy>
  <cp:revision>29</cp:revision>
  <dcterms:created xsi:type="dcterms:W3CDTF">2020-05-15T18:45:50Z</dcterms:created>
  <dcterms:modified xsi:type="dcterms:W3CDTF">2020-05-20T11:33:38Z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2020-04-30T00:00:00Z</vt:filetime>
  </property>
  <property fmtid="{D5CDD505-2E9C-101B-9397-08002B2CF9AE}" pid="3" name="Creator">
    <vt:lpwstr>Adobe InDesign CC 13.1 (Macintosh)</vt:lpwstr>
  </property>
  <property fmtid="{D5CDD505-2E9C-101B-9397-08002B2CF9AE}" pid="4" name="LastSaved">
    <vt:filetime>2020-05-15T00:00:00Z</vt:filetime>
  </property>
</Properties>
</file>